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3" r:id="rId2"/>
  </p:sldMasterIdLst>
  <p:notesMasterIdLst>
    <p:notesMasterId r:id="rId27"/>
  </p:notesMasterIdLst>
  <p:sldIdLst>
    <p:sldId id="286" r:id="rId3"/>
    <p:sldId id="289" r:id="rId4"/>
    <p:sldId id="290" r:id="rId5"/>
    <p:sldId id="291" r:id="rId6"/>
    <p:sldId id="292" r:id="rId7"/>
    <p:sldId id="293" r:id="rId8"/>
    <p:sldId id="294" r:id="rId9"/>
    <p:sldId id="296" r:id="rId10"/>
    <p:sldId id="295" r:id="rId11"/>
    <p:sldId id="297" r:id="rId12"/>
    <p:sldId id="298" r:id="rId13"/>
    <p:sldId id="299" r:id="rId14"/>
    <p:sldId id="302" r:id="rId15"/>
    <p:sldId id="300" r:id="rId16"/>
    <p:sldId id="301" r:id="rId17"/>
    <p:sldId id="303" r:id="rId18"/>
    <p:sldId id="304" r:id="rId19"/>
    <p:sldId id="305" r:id="rId20"/>
    <p:sldId id="309" r:id="rId21"/>
    <p:sldId id="307" r:id="rId22"/>
    <p:sldId id="308" r:id="rId23"/>
    <p:sldId id="306" r:id="rId24"/>
    <p:sldId id="310" r:id="rId25"/>
    <p:sldId id="342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29" userDrawn="1">
          <p15:clr>
            <a:srgbClr val="A4A3A4"/>
          </p15:clr>
        </p15:guide>
        <p15:guide id="4" pos="715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8206"/>
    <a:srgbClr val="C00000"/>
    <a:srgbClr val="83241F"/>
    <a:srgbClr val="FF3300"/>
    <a:srgbClr val="DA361C"/>
    <a:srgbClr val="EA6D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894" autoAdjust="0"/>
  </p:normalViewPr>
  <p:slideViewPr>
    <p:cSldViewPr snapToGrid="0" showGuides="1">
      <p:cViewPr>
        <p:scale>
          <a:sx n="75" d="100"/>
          <a:sy n="75" d="100"/>
        </p:scale>
        <p:origin x="702" y="648"/>
      </p:cViewPr>
      <p:guideLst>
        <p:guide orient="horz" pos="2160"/>
        <p:guide pos="3840"/>
        <p:guide pos="529"/>
        <p:guide pos="7151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D5A379-A6F7-4C47-9864-3D8F11955118}" type="datetimeFigureOut">
              <a:rPr lang="zh-CN" altLang="en-US" smtClean="0"/>
              <a:t>2023/6/25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1607BF-BE2A-4AB5-8C11-CFCD0FB2E4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2381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997C5C-7052-4A1E-8DA2-22D9EF7D5EB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1714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997C5C-7052-4A1E-8DA2-22D9EF7D5EB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06750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997C5C-7052-4A1E-8DA2-22D9EF7D5EB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24670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997C5C-7052-4A1E-8DA2-22D9EF7D5EB2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544490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997C5C-7052-4A1E-8DA2-22D9EF7D5EB2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716397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997C5C-7052-4A1E-8DA2-22D9EF7D5EB2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806197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997C5C-7052-4A1E-8DA2-22D9EF7D5EB2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595583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997C5C-7052-4A1E-8DA2-22D9EF7D5EB2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82453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997C5C-7052-4A1E-8DA2-22D9EF7D5EB2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25373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997C5C-7052-4A1E-8DA2-22D9EF7D5EB2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440918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997C5C-7052-4A1E-8DA2-22D9EF7D5EB2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33808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997C5C-7052-4A1E-8DA2-22D9EF7D5EB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5959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997C5C-7052-4A1E-8DA2-22D9EF7D5EB2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7779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997C5C-7052-4A1E-8DA2-22D9EF7D5EB2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099042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997C5C-7052-4A1E-8DA2-22D9EF7D5EB2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427251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997C5C-7052-4A1E-8DA2-22D9EF7D5EB2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493424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997C5C-7052-4A1E-8DA2-22D9EF7D5EB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08541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997C5C-7052-4A1E-8DA2-22D9EF7D5EB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4376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997C5C-7052-4A1E-8DA2-22D9EF7D5EB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27865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997C5C-7052-4A1E-8DA2-22D9EF7D5EB2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32337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997C5C-7052-4A1E-8DA2-22D9EF7D5EB2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07727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997C5C-7052-4A1E-8DA2-22D9EF7D5EB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32326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997C5C-7052-4A1E-8DA2-22D9EF7D5EB2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08262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45FC4BC-10C8-EE43-13B6-F157EC0821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7190D371-5A3C-3310-FC9F-1759BEE568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B03EE65-7252-C25C-F1A1-1E5399E6F9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BCF50-A32C-4232-9D55-2621389C19D8}" type="datetimeFigureOut">
              <a:rPr lang="zh-CN" altLang="en-US" smtClean="0"/>
              <a:t>2023/6/25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B0A1633-44F5-B6E5-5B3F-6BEE08ECF8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CFA9500-2A5A-DC90-5FCE-5E0B905436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C8A81-269A-41EF-81A9-B22CAD3799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22390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8B95805F-B5D5-A5BA-4678-9DB5C87372BC}"/>
              </a:ext>
            </a:extLst>
          </p:cNvPr>
          <p:cNvSpPr/>
          <p:nvPr userDrawn="1"/>
        </p:nvSpPr>
        <p:spPr>
          <a:xfrm>
            <a:off x="-44450" y="3972354"/>
            <a:ext cx="12446000" cy="3020203"/>
          </a:xfrm>
          <a:custGeom>
            <a:avLst/>
            <a:gdLst>
              <a:gd name="connsiteX0" fmla="*/ 6646513 w 12446000"/>
              <a:gd name="connsiteY0" fmla="*/ 1507624 h 3020203"/>
              <a:gd name="connsiteX1" fmla="*/ 6666777 w 12446000"/>
              <a:gd name="connsiteY1" fmla="*/ 1511677 h 3020203"/>
              <a:gd name="connsiteX2" fmla="*/ 6638408 w 12446000"/>
              <a:gd name="connsiteY2" fmla="*/ 1523835 h 3020203"/>
              <a:gd name="connsiteX3" fmla="*/ 6646513 w 12446000"/>
              <a:gd name="connsiteY3" fmla="*/ 1507624 h 3020203"/>
              <a:gd name="connsiteX4" fmla="*/ 6083181 w 12446000"/>
              <a:gd name="connsiteY4" fmla="*/ 1463044 h 3020203"/>
              <a:gd name="connsiteX5" fmla="*/ 6087233 w 12446000"/>
              <a:gd name="connsiteY5" fmla="*/ 1463044 h 3020203"/>
              <a:gd name="connsiteX6" fmla="*/ 6083181 w 12446000"/>
              <a:gd name="connsiteY6" fmla="*/ 1463044 h 3020203"/>
              <a:gd name="connsiteX7" fmla="*/ 2723450 w 12446000"/>
              <a:gd name="connsiteY7" fmla="*/ 976713 h 3020203"/>
              <a:gd name="connsiteX8" fmla="*/ 2731555 w 12446000"/>
              <a:gd name="connsiteY8" fmla="*/ 984819 h 3020203"/>
              <a:gd name="connsiteX9" fmla="*/ 2723450 w 12446000"/>
              <a:gd name="connsiteY9" fmla="*/ 976713 h 3020203"/>
              <a:gd name="connsiteX10" fmla="*/ 2699133 w 12446000"/>
              <a:gd name="connsiteY10" fmla="*/ 964555 h 3020203"/>
              <a:gd name="connsiteX11" fmla="*/ 2711291 w 12446000"/>
              <a:gd name="connsiteY11" fmla="*/ 964555 h 3020203"/>
              <a:gd name="connsiteX12" fmla="*/ 2707238 w 12446000"/>
              <a:gd name="connsiteY12" fmla="*/ 980766 h 3020203"/>
              <a:gd name="connsiteX13" fmla="*/ 2691027 w 12446000"/>
              <a:gd name="connsiteY13" fmla="*/ 976713 h 3020203"/>
              <a:gd name="connsiteX14" fmla="*/ 2699133 w 12446000"/>
              <a:gd name="connsiteY14" fmla="*/ 964555 h 3020203"/>
              <a:gd name="connsiteX15" fmla="*/ 893989 w 12446000"/>
              <a:gd name="connsiteY15" fmla="*/ 960503 h 3020203"/>
              <a:gd name="connsiteX16" fmla="*/ 899711 w 12446000"/>
              <a:gd name="connsiteY16" fmla="*/ 960503 h 3020203"/>
              <a:gd name="connsiteX17" fmla="*/ 894138 w 12446000"/>
              <a:gd name="connsiteY17" fmla="*/ 961009 h 3020203"/>
              <a:gd name="connsiteX18" fmla="*/ 2435705 w 12446000"/>
              <a:gd name="connsiteY18" fmla="*/ 851078 h 3020203"/>
              <a:gd name="connsiteX19" fmla="*/ 2447863 w 12446000"/>
              <a:gd name="connsiteY19" fmla="*/ 851078 h 3020203"/>
              <a:gd name="connsiteX20" fmla="*/ 2427598 w 12446000"/>
              <a:gd name="connsiteY20" fmla="*/ 867289 h 3020203"/>
              <a:gd name="connsiteX21" fmla="*/ 2435705 w 12446000"/>
              <a:gd name="connsiteY21" fmla="*/ 851078 h 3020203"/>
              <a:gd name="connsiteX22" fmla="*/ 5442846 w 12446000"/>
              <a:gd name="connsiteY22" fmla="*/ 757865 h 3020203"/>
              <a:gd name="connsiteX23" fmla="*/ 5483374 w 12446000"/>
              <a:gd name="connsiteY23" fmla="*/ 757865 h 3020203"/>
              <a:gd name="connsiteX24" fmla="*/ 5483374 w 12446000"/>
              <a:gd name="connsiteY24" fmla="*/ 770023 h 3020203"/>
              <a:gd name="connsiteX25" fmla="*/ 5467162 w 12446000"/>
              <a:gd name="connsiteY25" fmla="*/ 761918 h 3020203"/>
              <a:gd name="connsiteX26" fmla="*/ 5459057 w 12446000"/>
              <a:gd name="connsiteY26" fmla="*/ 770023 h 3020203"/>
              <a:gd name="connsiteX27" fmla="*/ 5442846 w 12446000"/>
              <a:gd name="connsiteY27" fmla="*/ 757865 h 3020203"/>
              <a:gd name="connsiteX28" fmla="*/ 4174335 w 12446000"/>
              <a:gd name="connsiteY28" fmla="*/ 0 h 3020203"/>
              <a:gd name="connsiteX29" fmla="*/ 4178388 w 12446000"/>
              <a:gd name="connsiteY29" fmla="*/ 117530 h 3020203"/>
              <a:gd name="connsiteX30" fmla="*/ 4320233 w 12446000"/>
              <a:gd name="connsiteY30" fmla="*/ 149952 h 3020203"/>
              <a:gd name="connsiteX31" fmla="*/ 4385078 w 12446000"/>
              <a:gd name="connsiteY31" fmla="*/ 162111 h 3020203"/>
              <a:gd name="connsiteX32" fmla="*/ 4397236 w 12446000"/>
              <a:gd name="connsiteY32" fmla="*/ 247219 h 3020203"/>
              <a:gd name="connsiteX33" fmla="*/ 4453975 w 12446000"/>
              <a:gd name="connsiteY33" fmla="*/ 267482 h 3020203"/>
              <a:gd name="connsiteX34" fmla="*/ 4470186 w 12446000"/>
              <a:gd name="connsiteY34" fmla="*/ 267482 h 3020203"/>
              <a:gd name="connsiteX35" fmla="*/ 4474238 w 12446000"/>
              <a:gd name="connsiteY35" fmla="*/ 247219 h 3020203"/>
              <a:gd name="connsiteX36" fmla="*/ 4490450 w 12446000"/>
              <a:gd name="connsiteY36" fmla="*/ 178322 h 3020203"/>
              <a:gd name="connsiteX37" fmla="*/ 4790353 w 12446000"/>
              <a:gd name="connsiteY37" fmla="*/ 239113 h 3020203"/>
              <a:gd name="connsiteX38" fmla="*/ 4790353 w 12446000"/>
              <a:gd name="connsiteY38" fmla="*/ 316115 h 3020203"/>
              <a:gd name="connsiteX39" fmla="*/ 4834933 w 12446000"/>
              <a:gd name="connsiteY39" fmla="*/ 328273 h 3020203"/>
              <a:gd name="connsiteX40" fmla="*/ 4863303 w 12446000"/>
              <a:gd name="connsiteY40" fmla="*/ 328273 h 3020203"/>
              <a:gd name="connsiteX41" fmla="*/ 4867356 w 12446000"/>
              <a:gd name="connsiteY41" fmla="*/ 243166 h 3020203"/>
              <a:gd name="connsiteX42" fmla="*/ 4883566 w 12446000"/>
              <a:gd name="connsiteY42" fmla="*/ 239113 h 3020203"/>
              <a:gd name="connsiteX43" fmla="*/ 5057834 w 12446000"/>
              <a:gd name="connsiteY43" fmla="*/ 271535 h 3020203"/>
              <a:gd name="connsiteX44" fmla="*/ 5098363 w 12446000"/>
              <a:gd name="connsiteY44" fmla="*/ 291798 h 3020203"/>
              <a:gd name="connsiteX45" fmla="*/ 5090257 w 12446000"/>
              <a:gd name="connsiteY45" fmla="*/ 320167 h 3020203"/>
              <a:gd name="connsiteX46" fmla="*/ 5098363 w 12446000"/>
              <a:gd name="connsiteY46" fmla="*/ 453909 h 3020203"/>
              <a:gd name="connsiteX47" fmla="*/ 5102415 w 12446000"/>
              <a:gd name="connsiteY47" fmla="*/ 514699 h 3020203"/>
              <a:gd name="connsiteX48" fmla="*/ 5126731 w 12446000"/>
              <a:gd name="connsiteY48" fmla="*/ 559280 h 3020203"/>
              <a:gd name="connsiteX49" fmla="*/ 5114573 w 12446000"/>
              <a:gd name="connsiteY49" fmla="*/ 571438 h 3020203"/>
              <a:gd name="connsiteX50" fmla="*/ 5106468 w 12446000"/>
              <a:gd name="connsiteY50" fmla="*/ 636283 h 3020203"/>
              <a:gd name="connsiteX51" fmla="*/ 5114573 w 12446000"/>
              <a:gd name="connsiteY51" fmla="*/ 676810 h 3020203"/>
              <a:gd name="connsiteX52" fmla="*/ 5126731 w 12446000"/>
              <a:gd name="connsiteY52" fmla="*/ 697073 h 3020203"/>
              <a:gd name="connsiteX53" fmla="*/ 5244261 w 12446000"/>
              <a:gd name="connsiteY53" fmla="*/ 729496 h 3020203"/>
              <a:gd name="connsiteX54" fmla="*/ 5272630 w 12446000"/>
              <a:gd name="connsiteY54" fmla="*/ 745707 h 3020203"/>
              <a:gd name="connsiteX55" fmla="*/ 5394214 w 12446000"/>
              <a:gd name="connsiteY55" fmla="*/ 765970 h 3020203"/>
              <a:gd name="connsiteX56" fmla="*/ 5382054 w 12446000"/>
              <a:gd name="connsiteY56" fmla="*/ 745707 h 3020203"/>
              <a:gd name="connsiteX57" fmla="*/ 5402319 w 12446000"/>
              <a:gd name="connsiteY57" fmla="*/ 741654 h 3020203"/>
              <a:gd name="connsiteX58" fmla="*/ 5459057 w 12446000"/>
              <a:gd name="connsiteY58" fmla="*/ 798392 h 3020203"/>
              <a:gd name="connsiteX59" fmla="*/ 5467162 w 12446000"/>
              <a:gd name="connsiteY59" fmla="*/ 790287 h 3020203"/>
              <a:gd name="connsiteX60" fmla="*/ 5499585 w 12446000"/>
              <a:gd name="connsiteY60" fmla="*/ 806498 h 3020203"/>
              <a:gd name="connsiteX61" fmla="*/ 5515795 w 12446000"/>
              <a:gd name="connsiteY61" fmla="*/ 798392 h 3020203"/>
              <a:gd name="connsiteX62" fmla="*/ 5540112 w 12446000"/>
              <a:gd name="connsiteY62" fmla="*/ 806498 h 3020203"/>
              <a:gd name="connsiteX63" fmla="*/ 5515795 w 12446000"/>
              <a:gd name="connsiteY63" fmla="*/ 806498 h 3020203"/>
              <a:gd name="connsiteX64" fmla="*/ 5544165 w 12446000"/>
              <a:gd name="connsiteY64" fmla="*/ 826762 h 3020203"/>
              <a:gd name="connsiteX65" fmla="*/ 5629273 w 12446000"/>
              <a:gd name="connsiteY65" fmla="*/ 875395 h 3020203"/>
              <a:gd name="connsiteX66" fmla="*/ 5690064 w 12446000"/>
              <a:gd name="connsiteY66" fmla="*/ 899711 h 3020203"/>
              <a:gd name="connsiteX67" fmla="*/ 5758961 w 12446000"/>
              <a:gd name="connsiteY67" fmla="*/ 952397 h 3020203"/>
              <a:gd name="connsiteX68" fmla="*/ 5767066 w 12446000"/>
              <a:gd name="connsiteY68" fmla="*/ 976713 h 3020203"/>
              <a:gd name="connsiteX69" fmla="*/ 5811646 w 12446000"/>
              <a:gd name="connsiteY69" fmla="*/ 1005083 h 3020203"/>
              <a:gd name="connsiteX70" fmla="*/ 5880543 w 12446000"/>
              <a:gd name="connsiteY70" fmla="*/ 1073979 h 3020203"/>
              <a:gd name="connsiteX71" fmla="*/ 5880543 w 12446000"/>
              <a:gd name="connsiteY71" fmla="*/ 1106402 h 3020203"/>
              <a:gd name="connsiteX72" fmla="*/ 5896755 w 12446000"/>
              <a:gd name="connsiteY72" fmla="*/ 1150982 h 3020203"/>
              <a:gd name="connsiteX73" fmla="*/ 5896755 w 12446000"/>
              <a:gd name="connsiteY73" fmla="*/ 1203668 h 3020203"/>
              <a:gd name="connsiteX74" fmla="*/ 5921071 w 12446000"/>
              <a:gd name="connsiteY74" fmla="*/ 1207721 h 3020203"/>
              <a:gd name="connsiteX75" fmla="*/ 5921071 w 12446000"/>
              <a:gd name="connsiteY75" fmla="*/ 1215826 h 3020203"/>
              <a:gd name="connsiteX76" fmla="*/ 5921071 w 12446000"/>
              <a:gd name="connsiteY76" fmla="*/ 1236090 h 3020203"/>
              <a:gd name="connsiteX77" fmla="*/ 5929176 w 12446000"/>
              <a:gd name="connsiteY77" fmla="*/ 1240143 h 3020203"/>
              <a:gd name="connsiteX78" fmla="*/ 5949439 w 12446000"/>
              <a:gd name="connsiteY78" fmla="*/ 1232037 h 3020203"/>
              <a:gd name="connsiteX79" fmla="*/ 5949439 w 12446000"/>
              <a:gd name="connsiteY79" fmla="*/ 1219879 h 3020203"/>
              <a:gd name="connsiteX80" fmla="*/ 5985915 w 12446000"/>
              <a:gd name="connsiteY80" fmla="*/ 1244195 h 3020203"/>
              <a:gd name="connsiteX81" fmla="*/ 5969704 w 12446000"/>
              <a:gd name="connsiteY81" fmla="*/ 1268511 h 3020203"/>
              <a:gd name="connsiteX82" fmla="*/ 5989968 w 12446000"/>
              <a:gd name="connsiteY82" fmla="*/ 1276617 h 3020203"/>
              <a:gd name="connsiteX83" fmla="*/ 5989968 w 12446000"/>
              <a:gd name="connsiteY83" fmla="*/ 1288776 h 3020203"/>
              <a:gd name="connsiteX84" fmla="*/ 5957545 w 12446000"/>
              <a:gd name="connsiteY84" fmla="*/ 1292829 h 3020203"/>
              <a:gd name="connsiteX85" fmla="*/ 5957545 w 12446000"/>
              <a:gd name="connsiteY85" fmla="*/ 1276617 h 3020203"/>
              <a:gd name="connsiteX86" fmla="*/ 5933229 w 12446000"/>
              <a:gd name="connsiteY86" fmla="*/ 1276617 h 3020203"/>
              <a:gd name="connsiteX87" fmla="*/ 5925123 w 12446000"/>
              <a:gd name="connsiteY87" fmla="*/ 1284722 h 3020203"/>
              <a:gd name="connsiteX88" fmla="*/ 5961599 w 12446000"/>
              <a:gd name="connsiteY88" fmla="*/ 1304987 h 3020203"/>
              <a:gd name="connsiteX89" fmla="*/ 5941334 w 12446000"/>
              <a:gd name="connsiteY89" fmla="*/ 1321198 h 3020203"/>
              <a:gd name="connsiteX90" fmla="*/ 5941334 w 12446000"/>
              <a:gd name="connsiteY90" fmla="*/ 1337409 h 3020203"/>
              <a:gd name="connsiteX91" fmla="*/ 5973757 w 12446000"/>
              <a:gd name="connsiteY91" fmla="*/ 1341461 h 3020203"/>
              <a:gd name="connsiteX92" fmla="*/ 5981863 w 12446000"/>
              <a:gd name="connsiteY92" fmla="*/ 1361725 h 3020203"/>
              <a:gd name="connsiteX93" fmla="*/ 5994020 w 12446000"/>
              <a:gd name="connsiteY93" fmla="*/ 1369830 h 3020203"/>
              <a:gd name="connsiteX94" fmla="*/ 6006178 w 12446000"/>
              <a:gd name="connsiteY94" fmla="*/ 1357672 h 3020203"/>
              <a:gd name="connsiteX95" fmla="*/ 6022389 w 12446000"/>
              <a:gd name="connsiteY95" fmla="*/ 1369830 h 3020203"/>
              <a:gd name="connsiteX96" fmla="*/ 6018336 w 12446000"/>
              <a:gd name="connsiteY96" fmla="*/ 1381988 h 3020203"/>
              <a:gd name="connsiteX97" fmla="*/ 6002126 w 12446000"/>
              <a:gd name="connsiteY97" fmla="*/ 1373883 h 3020203"/>
              <a:gd name="connsiteX98" fmla="*/ 5981863 w 12446000"/>
              <a:gd name="connsiteY98" fmla="*/ 1377936 h 3020203"/>
              <a:gd name="connsiteX99" fmla="*/ 6026442 w 12446000"/>
              <a:gd name="connsiteY99" fmla="*/ 1410358 h 3020203"/>
              <a:gd name="connsiteX100" fmla="*/ 6026442 w 12446000"/>
              <a:gd name="connsiteY100" fmla="*/ 1430622 h 3020203"/>
              <a:gd name="connsiteX101" fmla="*/ 6006178 w 12446000"/>
              <a:gd name="connsiteY101" fmla="*/ 1414411 h 3020203"/>
              <a:gd name="connsiteX102" fmla="*/ 5937281 w 12446000"/>
              <a:gd name="connsiteY102" fmla="*/ 1394147 h 3020203"/>
              <a:gd name="connsiteX103" fmla="*/ 5933229 w 12446000"/>
              <a:gd name="connsiteY103" fmla="*/ 1402253 h 3020203"/>
              <a:gd name="connsiteX104" fmla="*/ 5949439 w 12446000"/>
              <a:gd name="connsiteY104" fmla="*/ 1454938 h 3020203"/>
              <a:gd name="connsiteX105" fmla="*/ 5961599 w 12446000"/>
              <a:gd name="connsiteY105" fmla="*/ 1463044 h 3020203"/>
              <a:gd name="connsiteX106" fmla="*/ 5963381 w 12446000"/>
              <a:gd name="connsiteY106" fmla="*/ 1465191 h 3020203"/>
              <a:gd name="connsiteX107" fmla="*/ 5961599 w 12446000"/>
              <a:gd name="connsiteY107" fmla="*/ 1471149 h 3020203"/>
              <a:gd name="connsiteX108" fmla="*/ 5985915 w 12446000"/>
              <a:gd name="connsiteY108" fmla="*/ 1495466 h 3020203"/>
              <a:gd name="connsiteX109" fmla="*/ 5977810 w 12446000"/>
              <a:gd name="connsiteY109" fmla="*/ 1503572 h 3020203"/>
              <a:gd name="connsiteX110" fmla="*/ 6018336 w 12446000"/>
              <a:gd name="connsiteY110" fmla="*/ 1544099 h 3020203"/>
              <a:gd name="connsiteX111" fmla="*/ 6030495 w 12446000"/>
              <a:gd name="connsiteY111" fmla="*/ 1544099 h 3020203"/>
              <a:gd name="connsiteX112" fmla="*/ 6026442 w 12446000"/>
              <a:gd name="connsiteY112" fmla="*/ 1531941 h 3020203"/>
              <a:gd name="connsiteX113" fmla="*/ 6038600 w 12446000"/>
              <a:gd name="connsiteY113" fmla="*/ 1515730 h 3020203"/>
              <a:gd name="connsiteX114" fmla="*/ 6066970 w 12446000"/>
              <a:gd name="connsiteY114" fmla="*/ 1495466 h 3020203"/>
              <a:gd name="connsiteX115" fmla="*/ 6111550 w 12446000"/>
              <a:gd name="connsiteY115" fmla="*/ 1479254 h 3020203"/>
              <a:gd name="connsiteX116" fmla="*/ 6099392 w 12446000"/>
              <a:gd name="connsiteY116" fmla="*/ 1467096 h 3020203"/>
              <a:gd name="connsiteX117" fmla="*/ 6135867 w 12446000"/>
              <a:gd name="connsiteY117" fmla="*/ 1483308 h 3020203"/>
              <a:gd name="connsiteX118" fmla="*/ 6164236 w 12446000"/>
              <a:gd name="connsiteY118" fmla="*/ 1467096 h 3020203"/>
              <a:gd name="connsiteX119" fmla="*/ 6196658 w 12446000"/>
              <a:gd name="connsiteY119" fmla="*/ 1463044 h 3020203"/>
              <a:gd name="connsiteX120" fmla="*/ 6265555 w 12446000"/>
              <a:gd name="connsiteY120" fmla="*/ 1495466 h 3020203"/>
              <a:gd name="connsiteX121" fmla="*/ 6277713 w 12446000"/>
              <a:gd name="connsiteY121" fmla="*/ 1483308 h 3020203"/>
              <a:gd name="connsiteX122" fmla="*/ 6318240 w 12446000"/>
              <a:gd name="connsiteY122" fmla="*/ 1467096 h 3020203"/>
              <a:gd name="connsiteX123" fmla="*/ 6346610 w 12446000"/>
              <a:gd name="connsiteY123" fmla="*/ 1475202 h 3020203"/>
              <a:gd name="connsiteX124" fmla="*/ 6387137 w 12446000"/>
              <a:gd name="connsiteY124" fmla="*/ 1463044 h 3020203"/>
              <a:gd name="connsiteX125" fmla="*/ 6411453 w 12446000"/>
              <a:gd name="connsiteY125" fmla="*/ 1487361 h 3020203"/>
              <a:gd name="connsiteX126" fmla="*/ 6419559 w 12446000"/>
              <a:gd name="connsiteY126" fmla="*/ 1540046 h 3020203"/>
              <a:gd name="connsiteX127" fmla="*/ 6443876 w 12446000"/>
              <a:gd name="connsiteY127" fmla="*/ 1548151 h 3020203"/>
              <a:gd name="connsiteX128" fmla="*/ 6468192 w 12446000"/>
              <a:gd name="connsiteY128" fmla="*/ 1564362 h 3020203"/>
              <a:gd name="connsiteX129" fmla="*/ 6549247 w 12446000"/>
              <a:gd name="connsiteY129" fmla="*/ 1584627 h 3020203"/>
              <a:gd name="connsiteX130" fmla="*/ 6634356 w 12446000"/>
              <a:gd name="connsiteY130" fmla="*/ 1540046 h 3020203"/>
              <a:gd name="connsiteX131" fmla="*/ 6662724 w 12446000"/>
              <a:gd name="connsiteY131" fmla="*/ 1572468 h 3020203"/>
              <a:gd name="connsiteX132" fmla="*/ 6695146 w 12446000"/>
              <a:gd name="connsiteY132" fmla="*/ 1540046 h 3020203"/>
              <a:gd name="connsiteX133" fmla="*/ 6731621 w 12446000"/>
              <a:gd name="connsiteY133" fmla="*/ 1544099 h 3020203"/>
              <a:gd name="connsiteX134" fmla="*/ 6764043 w 12446000"/>
              <a:gd name="connsiteY134" fmla="*/ 1568415 h 3020203"/>
              <a:gd name="connsiteX135" fmla="*/ 6800517 w 12446000"/>
              <a:gd name="connsiteY135" fmla="*/ 1560310 h 3020203"/>
              <a:gd name="connsiteX136" fmla="*/ 6792412 w 12446000"/>
              <a:gd name="connsiteY136" fmla="*/ 1572468 h 3020203"/>
              <a:gd name="connsiteX137" fmla="*/ 6824835 w 12446000"/>
              <a:gd name="connsiteY137" fmla="*/ 1592732 h 3020203"/>
              <a:gd name="connsiteX138" fmla="*/ 6901836 w 12446000"/>
              <a:gd name="connsiteY138" fmla="*/ 1568415 h 3020203"/>
              <a:gd name="connsiteX139" fmla="*/ 6970733 w 12446000"/>
              <a:gd name="connsiteY139" fmla="*/ 1584627 h 3020203"/>
              <a:gd name="connsiteX140" fmla="*/ 7059894 w 12446000"/>
              <a:gd name="connsiteY140" fmla="*/ 1584627 h 3020203"/>
              <a:gd name="connsiteX141" fmla="*/ 7096368 w 12446000"/>
              <a:gd name="connsiteY141" fmla="*/ 1596785 h 3020203"/>
              <a:gd name="connsiteX142" fmla="*/ 7149054 w 12446000"/>
              <a:gd name="connsiteY142" fmla="*/ 1564362 h 3020203"/>
              <a:gd name="connsiteX143" fmla="*/ 7384113 w 12446000"/>
              <a:gd name="connsiteY143" fmla="*/ 1487361 h 3020203"/>
              <a:gd name="connsiteX144" fmla="*/ 7586751 w 12446000"/>
              <a:gd name="connsiteY144" fmla="*/ 1458991 h 3020203"/>
              <a:gd name="connsiteX145" fmla="*/ 7631332 w 12446000"/>
              <a:gd name="connsiteY145" fmla="*/ 1467096 h 3020203"/>
              <a:gd name="connsiteX146" fmla="*/ 7744809 w 12446000"/>
              <a:gd name="connsiteY146" fmla="*/ 1454938 h 3020203"/>
              <a:gd name="connsiteX147" fmla="*/ 7874497 w 12446000"/>
              <a:gd name="connsiteY147" fmla="*/ 1446833 h 3020203"/>
              <a:gd name="connsiteX148" fmla="*/ 7935288 w 12446000"/>
              <a:gd name="connsiteY148" fmla="*/ 1426569 h 3020203"/>
              <a:gd name="connsiteX149" fmla="*/ 8154136 w 12446000"/>
              <a:gd name="connsiteY149" fmla="*/ 1390095 h 3020203"/>
              <a:gd name="connsiteX150" fmla="*/ 8235191 w 12446000"/>
              <a:gd name="connsiteY150" fmla="*/ 1406306 h 3020203"/>
              <a:gd name="connsiteX151" fmla="*/ 8462146 w 12446000"/>
              <a:gd name="connsiteY151" fmla="*/ 1373883 h 3020203"/>
              <a:gd name="connsiteX152" fmla="*/ 8547254 w 12446000"/>
              <a:gd name="connsiteY152" fmla="*/ 1386042 h 3020203"/>
              <a:gd name="connsiteX153" fmla="*/ 8591834 w 12446000"/>
              <a:gd name="connsiteY153" fmla="*/ 1377936 h 3020203"/>
              <a:gd name="connsiteX154" fmla="*/ 8899842 w 12446000"/>
              <a:gd name="connsiteY154" fmla="*/ 1321198 h 3020203"/>
              <a:gd name="connsiteX155" fmla="*/ 9228115 w 12446000"/>
              <a:gd name="connsiteY155" fmla="*/ 1272564 h 3020203"/>
              <a:gd name="connsiteX156" fmla="*/ 9337540 w 12446000"/>
              <a:gd name="connsiteY156" fmla="*/ 1313092 h 3020203"/>
              <a:gd name="connsiteX157" fmla="*/ 9369962 w 12446000"/>
              <a:gd name="connsiteY157" fmla="*/ 1321198 h 3020203"/>
              <a:gd name="connsiteX158" fmla="*/ 9446964 w 12446000"/>
              <a:gd name="connsiteY158" fmla="*/ 1353619 h 3020203"/>
              <a:gd name="connsiteX159" fmla="*/ 9617179 w 12446000"/>
              <a:gd name="connsiteY159" fmla="*/ 1434675 h 3020203"/>
              <a:gd name="connsiteX160" fmla="*/ 9621232 w 12446000"/>
              <a:gd name="connsiteY160" fmla="*/ 1487361 h 3020203"/>
              <a:gd name="connsiteX161" fmla="*/ 9613126 w 12446000"/>
              <a:gd name="connsiteY161" fmla="*/ 1592732 h 3020203"/>
              <a:gd name="connsiteX162" fmla="*/ 9596915 w 12446000"/>
              <a:gd name="connsiteY162" fmla="*/ 1608943 h 3020203"/>
              <a:gd name="connsiteX163" fmla="*/ 9653654 w 12446000"/>
              <a:gd name="connsiteY163" fmla="*/ 1665681 h 3020203"/>
              <a:gd name="connsiteX164" fmla="*/ 9673918 w 12446000"/>
              <a:gd name="connsiteY164" fmla="*/ 1758894 h 3020203"/>
              <a:gd name="connsiteX165" fmla="*/ 9657707 w 12446000"/>
              <a:gd name="connsiteY165" fmla="*/ 1815633 h 3020203"/>
              <a:gd name="connsiteX166" fmla="*/ 9649602 w 12446000"/>
              <a:gd name="connsiteY166" fmla="*/ 1827791 h 3020203"/>
              <a:gd name="connsiteX167" fmla="*/ 9661760 w 12446000"/>
              <a:gd name="connsiteY167" fmla="*/ 1852108 h 3020203"/>
              <a:gd name="connsiteX168" fmla="*/ 9649602 w 12446000"/>
              <a:gd name="connsiteY168" fmla="*/ 1884530 h 3020203"/>
              <a:gd name="connsiteX169" fmla="*/ 9702287 w 12446000"/>
              <a:gd name="connsiteY169" fmla="*/ 1953426 h 3020203"/>
              <a:gd name="connsiteX170" fmla="*/ 9690129 w 12446000"/>
              <a:gd name="connsiteY170" fmla="*/ 2030429 h 3020203"/>
              <a:gd name="connsiteX171" fmla="*/ 9710392 w 12446000"/>
              <a:gd name="connsiteY171" fmla="*/ 2083115 h 3020203"/>
              <a:gd name="connsiteX172" fmla="*/ 9710392 w 12446000"/>
              <a:gd name="connsiteY172" fmla="*/ 2099326 h 3020203"/>
              <a:gd name="connsiteX173" fmla="*/ 9730657 w 12446000"/>
              <a:gd name="connsiteY173" fmla="*/ 2241173 h 3020203"/>
              <a:gd name="connsiteX174" fmla="*/ 9698234 w 12446000"/>
              <a:gd name="connsiteY174" fmla="*/ 2297911 h 3020203"/>
              <a:gd name="connsiteX175" fmla="*/ 9700018 w 12446000"/>
              <a:gd name="connsiteY175" fmla="*/ 2303868 h 3020203"/>
              <a:gd name="connsiteX176" fmla="*/ 9698234 w 12446000"/>
              <a:gd name="connsiteY176" fmla="*/ 2306016 h 3020203"/>
              <a:gd name="connsiteX177" fmla="*/ 9734710 w 12446000"/>
              <a:gd name="connsiteY177" fmla="*/ 2330332 h 3020203"/>
              <a:gd name="connsiteX178" fmla="*/ 9746868 w 12446000"/>
              <a:gd name="connsiteY178" fmla="*/ 2342492 h 3020203"/>
              <a:gd name="connsiteX179" fmla="*/ 9763078 w 12446000"/>
              <a:gd name="connsiteY179" fmla="*/ 2391124 h 3020203"/>
              <a:gd name="connsiteX180" fmla="*/ 9754973 w 12446000"/>
              <a:gd name="connsiteY180" fmla="*/ 2407335 h 3020203"/>
              <a:gd name="connsiteX181" fmla="*/ 9783342 w 12446000"/>
              <a:gd name="connsiteY181" fmla="*/ 2407335 h 3020203"/>
              <a:gd name="connsiteX182" fmla="*/ 9803606 w 12446000"/>
              <a:gd name="connsiteY182" fmla="*/ 2391124 h 3020203"/>
              <a:gd name="connsiteX183" fmla="*/ 9840081 w 12446000"/>
              <a:gd name="connsiteY183" fmla="*/ 2403282 h 3020203"/>
              <a:gd name="connsiteX184" fmla="*/ 9823870 w 12446000"/>
              <a:gd name="connsiteY184" fmla="*/ 2407335 h 3020203"/>
              <a:gd name="connsiteX185" fmla="*/ 9823870 w 12446000"/>
              <a:gd name="connsiteY185" fmla="*/ 2427599 h 3020203"/>
              <a:gd name="connsiteX186" fmla="*/ 9803606 w 12446000"/>
              <a:gd name="connsiteY186" fmla="*/ 2423546 h 3020203"/>
              <a:gd name="connsiteX187" fmla="*/ 9795500 w 12446000"/>
              <a:gd name="connsiteY187" fmla="*/ 2460021 h 3020203"/>
              <a:gd name="connsiteX188" fmla="*/ 9779289 w 12446000"/>
              <a:gd name="connsiteY188" fmla="*/ 2472179 h 3020203"/>
              <a:gd name="connsiteX189" fmla="*/ 9787395 w 12446000"/>
              <a:gd name="connsiteY189" fmla="*/ 2484337 h 3020203"/>
              <a:gd name="connsiteX190" fmla="*/ 9775237 w 12446000"/>
              <a:gd name="connsiteY190" fmla="*/ 2484337 h 3020203"/>
              <a:gd name="connsiteX191" fmla="*/ 9767131 w 12446000"/>
              <a:gd name="connsiteY191" fmla="*/ 2496496 h 3020203"/>
              <a:gd name="connsiteX192" fmla="*/ 9791447 w 12446000"/>
              <a:gd name="connsiteY192" fmla="*/ 2512706 h 3020203"/>
              <a:gd name="connsiteX193" fmla="*/ 9807658 w 12446000"/>
              <a:gd name="connsiteY193" fmla="*/ 2504601 h 3020203"/>
              <a:gd name="connsiteX194" fmla="*/ 9819817 w 12446000"/>
              <a:gd name="connsiteY194" fmla="*/ 2512706 h 3020203"/>
              <a:gd name="connsiteX195" fmla="*/ 9799553 w 12446000"/>
              <a:gd name="connsiteY195" fmla="*/ 2512706 h 3020203"/>
              <a:gd name="connsiteX196" fmla="*/ 9819817 w 12446000"/>
              <a:gd name="connsiteY196" fmla="*/ 2537024 h 3020203"/>
              <a:gd name="connsiteX197" fmla="*/ 9795500 w 12446000"/>
              <a:gd name="connsiteY197" fmla="*/ 2537024 h 3020203"/>
              <a:gd name="connsiteX198" fmla="*/ 9771184 w 12446000"/>
              <a:gd name="connsiteY198" fmla="*/ 2573498 h 3020203"/>
              <a:gd name="connsiteX199" fmla="*/ 9779289 w 12446000"/>
              <a:gd name="connsiteY199" fmla="*/ 2577551 h 3020203"/>
              <a:gd name="connsiteX200" fmla="*/ 9819817 w 12446000"/>
              <a:gd name="connsiteY200" fmla="*/ 2565393 h 3020203"/>
              <a:gd name="connsiteX201" fmla="*/ 9844134 w 12446000"/>
              <a:gd name="connsiteY201" fmla="*/ 2605920 h 3020203"/>
              <a:gd name="connsiteX202" fmla="*/ 9876555 w 12446000"/>
              <a:gd name="connsiteY202" fmla="*/ 2605920 h 3020203"/>
              <a:gd name="connsiteX203" fmla="*/ 9892766 w 12446000"/>
              <a:gd name="connsiteY203" fmla="*/ 2561340 h 3020203"/>
              <a:gd name="connsiteX204" fmla="*/ 9896819 w 12446000"/>
              <a:gd name="connsiteY204" fmla="*/ 2524865 h 3020203"/>
              <a:gd name="connsiteX205" fmla="*/ 9900872 w 12446000"/>
              <a:gd name="connsiteY205" fmla="*/ 2419493 h 3020203"/>
              <a:gd name="connsiteX206" fmla="*/ 9908978 w 12446000"/>
              <a:gd name="connsiteY206" fmla="*/ 2374913 h 3020203"/>
              <a:gd name="connsiteX207" fmla="*/ 9888713 w 12446000"/>
              <a:gd name="connsiteY207" fmla="*/ 2346544 h 3020203"/>
              <a:gd name="connsiteX208" fmla="*/ 9884661 w 12446000"/>
              <a:gd name="connsiteY208" fmla="*/ 2289805 h 3020203"/>
              <a:gd name="connsiteX209" fmla="*/ 9913031 w 12446000"/>
              <a:gd name="connsiteY209" fmla="*/ 2168223 h 3020203"/>
              <a:gd name="connsiteX210" fmla="*/ 9900872 w 12446000"/>
              <a:gd name="connsiteY210" fmla="*/ 2091221 h 3020203"/>
              <a:gd name="connsiteX211" fmla="*/ 9864397 w 12446000"/>
              <a:gd name="connsiteY211" fmla="*/ 2026376 h 3020203"/>
              <a:gd name="connsiteX212" fmla="*/ 9868450 w 12446000"/>
              <a:gd name="connsiteY212" fmla="*/ 1945321 h 3020203"/>
              <a:gd name="connsiteX213" fmla="*/ 9888713 w 12446000"/>
              <a:gd name="connsiteY213" fmla="*/ 1864267 h 3020203"/>
              <a:gd name="connsiteX214" fmla="*/ 9868450 w 12446000"/>
              <a:gd name="connsiteY214" fmla="*/ 1815633 h 3020203"/>
              <a:gd name="connsiteX215" fmla="*/ 9852239 w 12446000"/>
              <a:gd name="connsiteY215" fmla="*/ 1791317 h 3020203"/>
              <a:gd name="connsiteX216" fmla="*/ 9848186 w 12446000"/>
              <a:gd name="connsiteY216" fmla="*/ 1746736 h 3020203"/>
              <a:gd name="connsiteX217" fmla="*/ 9836028 w 12446000"/>
              <a:gd name="connsiteY217" fmla="*/ 1689998 h 3020203"/>
              <a:gd name="connsiteX218" fmla="*/ 9848186 w 12446000"/>
              <a:gd name="connsiteY218" fmla="*/ 1633259 h 3020203"/>
              <a:gd name="connsiteX219" fmla="*/ 9868450 w 12446000"/>
              <a:gd name="connsiteY219" fmla="*/ 1600838 h 3020203"/>
              <a:gd name="connsiteX220" fmla="*/ 9876555 w 12446000"/>
              <a:gd name="connsiteY220" fmla="*/ 1572468 h 3020203"/>
              <a:gd name="connsiteX221" fmla="*/ 9848186 w 12446000"/>
              <a:gd name="connsiteY221" fmla="*/ 1535993 h 3020203"/>
              <a:gd name="connsiteX222" fmla="*/ 9848186 w 12446000"/>
              <a:gd name="connsiteY222" fmla="*/ 1418464 h 3020203"/>
              <a:gd name="connsiteX223" fmla="*/ 9864397 w 12446000"/>
              <a:gd name="connsiteY223" fmla="*/ 1373883 h 3020203"/>
              <a:gd name="connsiteX224" fmla="*/ 9933294 w 12446000"/>
              <a:gd name="connsiteY224" fmla="*/ 1349567 h 3020203"/>
              <a:gd name="connsiteX225" fmla="*/ 10058929 w 12446000"/>
              <a:gd name="connsiteY225" fmla="*/ 1288776 h 3020203"/>
              <a:gd name="connsiteX226" fmla="*/ 10233198 w 12446000"/>
              <a:gd name="connsiteY226" fmla="*/ 1219879 h 3020203"/>
              <a:gd name="connsiteX227" fmla="*/ 10488521 w 12446000"/>
              <a:gd name="connsiteY227" fmla="*/ 1183404 h 3020203"/>
              <a:gd name="connsiteX228" fmla="*/ 10792478 w 12446000"/>
              <a:gd name="connsiteY228" fmla="*/ 1142876 h 3020203"/>
              <a:gd name="connsiteX229" fmla="*/ 10857321 w 12446000"/>
              <a:gd name="connsiteY229" fmla="*/ 1126666 h 3020203"/>
              <a:gd name="connsiteX230" fmla="*/ 11246385 w 12446000"/>
              <a:gd name="connsiteY230" fmla="*/ 1094243 h 3020203"/>
              <a:gd name="connsiteX231" fmla="*/ 11493603 w 12446000"/>
              <a:gd name="connsiteY231" fmla="*/ 1086138 h 3020203"/>
              <a:gd name="connsiteX232" fmla="*/ 11530078 w 12446000"/>
              <a:gd name="connsiteY232" fmla="*/ 1082085 h 3020203"/>
              <a:gd name="connsiteX233" fmla="*/ 11574659 w 12446000"/>
              <a:gd name="connsiteY233" fmla="*/ 1090190 h 3020203"/>
              <a:gd name="connsiteX234" fmla="*/ 11825930 w 12446000"/>
              <a:gd name="connsiteY234" fmla="*/ 1037505 h 3020203"/>
              <a:gd name="connsiteX235" fmla="*/ 12202834 w 12446000"/>
              <a:gd name="connsiteY235" fmla="*/ 972661 h 3020203"/>
              <a:gd name="connsiteX236" fmla="*/ 12368998 w 12446000"/>
              <a:gd name="connsiteY236" fmla="*/ 996977 h 3020203"/>
              <a:gd name="connsiteX237" fmla="*/ 12446000 w 12446000"/>
              <a:gd name="connsiteY237" fmla="*/ 984819 h 3020203"/>
              <a:gd name="connsiteX238" fmla="*/ 12446000 w 12446000"/>
              <a:gd name="connsiteY238" fmla="*/ 3020203 h 3020203"/>
              <a:gd name="connsiteX239" fmla="*/ 0 w 12446000"/>
              <a:gd name="connsiteY239" fmla="*/ 3020203 h 3020203"/>
              <a:gd name="connsiteX240" fmla="*/ 0 w 12446000"/>
              <a:gd name="connsiteY240" fmla="*/ 810550 h 3020203"/>
              <a:gd name="connsiteX241" fmla="*/ 133741 w 12446000"/>
              <a:gd name="connsiteY241" fmla="*/ 842973 h 3020203"/>
              <a:gd name="connsiteX242" fmla="*/ 275587 w 12446000"/>
              <a:gd name="connsiteY242" fmla="*/ 887553 h 3020203"/>
              <a:gd name="connsiteX243" fmla="*/ 332325 w 12446000"/>
              <a:gd name="connsiteY243" fmla="*/ 907817 h 3020203"/>
              <a:gd name="connsiteX244" fmla="*/ 348537 w 12446000"/>
              <a:gd name="connsiteY244" fmla="*/ 891605 h 3020203"/>
              <a:gd name="connsiteX245" fmla="*/ 372854 w 12446000"/>
              <a:gd name="connsiteY245" fmla="*/ 891605 h 3020203"/>
              <a:gd name="connsiteX246" fmla="*/ 506594 w 12446000"/>
              <a:gd name="connsiteY246" fmla="*/ 932134 h 3020203"/>
              <a:gd name="connsiteX247" fmla="*/ 530911 w 12446000"/>
              <a:gd name="connsiteY247" fmla="*/ 924028 h 3020203"/>
              <a:gd name="connsiteX248" fmla="*/ 551175 w 12446000"/>
              <a:gd name="connsiteY248" fmla="*/ 932134 h 3020203"/>
              <a:gd name="connsiteX249" fmla="*/ 587649 w 12446000"/>
              <a:gd name="connsiteY249" fmla="*/ 915923 h 3020203"/>
              <a:gd name="connsiteX250" fmla="*/ 567386 w 12446000"/>
              <a:gd name="connsiteY250" fmla="*/ 903764 h 3020203"/>
              <a:gd name="connsiteX251" fmla="*/ 620072 w 12446000"/>
              <a:gd name="connsiteY251" fmla="*/ 891605 h 3020203"/>
              <a:gd name="connsiteX252" fmla="*/ 684915 w 12446000"/>
              <a:gd name="connsiteY252" fmla="*/ 899711 h 3020203"/>
              <a:gd name="connsiteX253" fmla="*/ 693021 w 12446000"/>
              <a:gd name="connsiteY253" fmla="*/ 891605 h 3020203"/>
              <a:gd name="connsiteX254" fmla="*/ 684915 w 12446000"/>
              <a:gd name="connsiteY254" fmla="*/ 879447 h 3020203"/>
              <a:gd name="connsiteX255" fmla="*/ 693021 w 12446000"/>
              <a:gd name="connsiteY255" fmla="*/ 879447 h 3020203"/>
              <a:gd name="connsiteX256" fmla="*/ 725443 w 12446000"/>
              <a:gd name="connsiteY256" fmla="*/ 915923 h 3020203"/>
              <a:gd name="connsiteX257" fmla="*/ 790287 w 12446000"/>
              <a:gd name="connsiteY257" fmla="*/ 924028 h 3020203"/>
              <a:gd name="connsiteX258" fmla="*/ 830815 w 12446000"/>
              <a:gd name="connsiteY258" fmla="*/ 928081 h 3020203"/>
              <a:gd name="connsiteX259" fmla="*/ 895658 w 12446000"/>
              <a:gd name="connsiteY259" fmla="*/ 940239 h 3020203"/>
              <a:gd name="connsiteX260" fmla="*/ 907817 w 12446000"/>
              <a:gd name="connsiteY260" fmla="*/ 940239 h 3020203"/>
              <a:gd name="connsiteX261" fmla="*/ 891605 w 12446000"/>
              <a:gd name="connsiteY261" fmla="*/ 952397 h 3020203"/>
              <a:gd name="connsiteX262" fmla="*/ 893989 w 12446000"/>
              <a:gd name="connsiteY262" fmla="*/ 960503 h 3020203"/>
              <a:gd name="connsiteX263" fmla="*/ 883500 w 12446000"/>
              <a:gd name="connsiteY263" fmla="*/ 960503 h 3020203"/>
              <a:gd name="connsiteX264" fmla="*/ 879447 w 12446000"/>
              <a:gd name="connsiteY264" fmla="*/ 968608 h 3020203"/>
              <a:gd name="connsiteX265" fmla="*/ 928081 w 12446000"/>
              <a:gd name="connsiteY265" fmla="*/ 984819 h 3020203"/>
              <a:gd name="connsiteX266" fmla="*/ 980766 w 12446000"/>
              <a:gd name="connsiteY266" fmla="*/ 976713 h 3020203"/>
              <a:gd name="connsiteX267" fmla="*/ 992924 w 12446000"/>
              <a:gd name="connsiteY267" fmla="*/ 968608 h 3020203"/>
              <a:gd name="connsiteX268" fmla="*/ 1069926 w 12446000"/>
              <a:gd name="connsiteY268" fmla="*/ 996977 h 3020203"/>
              <a:gd name="connsiteX269" fmla="*/ 1057768 w 12446000"/>
              <a:gd name="connsiteY269" fmla="*/ 996977 h 3020203"/>
              <a:gd name="connsiteX270" fmla="*/ 1053716 w 12446000"/>
              <a:gd name="connsiteY270" fmla="*/ 1005083 h 3020203"/>
              <a:gd name="connsiteX271" fmla="*/ 1065874 w 12446000"/>
              <a:gd name="connsiteY271" fmla="*/ 1021294 h 3020203"/>
              <a:gd name="connsiteX272" fmla="*/ 1118560 w 12446000"/>
              <a:gd name="connsiteY272" fmla="*/ 1021294 h 3020203"/>
              <a:gd name="connsiteX273" fmla="*/ 1167192 w 12446000"/>
              <a:gd name="connsiteY273" fmla="*/ 1053716 h 3020203"/>
              <a:gd name="connsiteX274" fmla="*/ 1187456 w 12446000"/>
              <a:gd name="connsiteY274" fmla="*/ 1041558 h 3020203"/>
              <a:gd name="connsiteX275" fmla="*/ 1179351 w 12446000"/>
              <a:gd name="connsiteY275" fmla="*/ 1033452 h 3020203"/>
              <a:gd name="connsiteX276" fmla="*/ 1215826 w 12446000"/>
              <a:gd name="connsiteY276" fmla="*/ 1069927 h 3020203"/>
              <a:gd name="connsiteX277" fmla="*/ 1284722 w 12446000"/>
              <a:gd name="connsiteY277" fmla="*/ 1082085 h 3020203"/>
              <a:gd name="connsiteX278" fmla="*/ 1369830 w 12446000"/>
              <a:gd name="connsiteY278" fmla="*/ 1138824 h 3020203"/>
              <a:gd name="connsiteX279" fmla="*/ 1483308 w 12446000"/>
              <a:gd name="connsiteY279" fmla="*/ 1078032 h 3020203"/>
              <a:gd name="connsiteX280" fmla="*/ 1503571 w 12446000"/>
              <a:gd name="connsiteY280" fmla="*/ 1078032 h 3020203"/>
              <a:gd name="connsiteX281" fmla="*/ 1511677 w 12446000"/>
              <a:gd name="connsiteY281" fmla="*/ 1098297 h 3020203"/>
              <a:gd name="connsiteX282" fmla="*/ 1523835 w 12446000"/>
              <a:gd name="connsiteY282" fmla="*/ 1098297 h 3020203"/>
              <a:gd name="connsiteX283" fmla="*/ 1523835 w 12446000"/>
              <a:gd name="connsiteY283" fmla="*/ 1082085 h 3020203"/>
              <a:gd name="connsiteX284" fmla="*/ 1535993 w 12446000"/>
              <a:gd name="connsiteY284" fmla="*/ 1082085 h 3020203"/>
              <a:gd name="connsiteX285" fmla="*/ 1535993 w 12446000"/>
              <a:gd name="connsiteY285" fmla="*/ 1098297 h 3020203"/>
              <a:gd name="connsiteX286" fmla="*/ 1523835 w 12446000"/>
              <a:gd name="connsiteY286" fmla="*/ 1106402 h 3020203"/>
              <a:gd name="connsiteX287" fmla="*/ 1560309 w 12446000"/>
              <a:gd name="connsiteY287" fmla="*/ 1130718 h 3020203"/>
              <a:gd name="connsiteX288" fmla="*/ 1604890 w 12446000"/>
              <a:gd name="connsiteY288" fmla="*/ 1138824 h 3020203"/>
              <a:gd name="connsiteX289" fmla="*/ 1621101 w 12446000"/>
              <a:gd name="connsiteY289" fmla="*/ 1130718 h 3020203"/>
              <a:gd name="connsiteX290" fmla="*/ 1649470 w 12446000"/>
              <a:gd name="connsiteY290" fmla="*/ 1146929 h 3020203"/>
              <a:gd name="connsiteX291" fmla="*/ 1689998 w 12446000"/>
              <a:gd name="connsiteY291" fmla="*/ 1130718 h 3020203"/>
              <a:gd name="connsiteX292" fmla="*/ 1718367 w 12446000"/>
              <a:gd name="connsiteY292" fmla="*/ 1146929 h 3020203"/>
              <a:gd name="connsiteX293" fmla="*/ 1791317 w 12446000"/>
              <a:gd name="connsiteY293" fmla="*/ 1146929 h 3020203"/>
              <a:gd name="connsiteX294" fmla="*/ 1827791 w 12446000"/>
              <a:gd name="connsiteY294" fmla="*/ 1130718 h 3020203"/>
              <a:gd name="connsiteX295" fmla="*/ 1912899 w 12446000"/>
              <a:gd name="connsiteY295" fmla="*/ 1142876 h 3020203"/>
              <a:gd name="connsiteX296" fmla="*/ 1961532 w 12446000"/>
              <a:gd name="connsiteY296" fmla="*/ 1130718 h 3020203"/>
              <a:gd name="connsiteX297" fmla="*/ 1973691 w 12446000"/>
              <a:gd name="connsiteY297" fmla="*/ 1134771 h 3020203"/>
              <a:gd name="connsiteX298" fmla="*/ 1965585 w 12446000"/>
              <a:gd name="connsiteY298" fmla="*/ 1138824 h 3020203"/>
              <a:gd name="connsiteX299" fmla="*/ 1977743 w 12446000"/>
              <a:gd name="connsiteY299" fmla="*/ 1146929 h 3020203"/>
              <a:gd name="connsiteX300" fmla="*/ 1993954 w 12446000"/>
              <a:gd name="connsiteY300" fmla="*/ 1130718 h 3020203"/>
              <a:gd name="connsiteX301" fmla="*/ 2172276 w 12446000"/>
              <a:gd name="connsiteY301" fmla="*/ 1098297 h 3020203"/>
              <a:gd name="connsiteX302" fmla="*/ 2188486 w 12446000"/>
              <a:gd name="connsiteY302" fmla="*/ 1114507 h 3020203"/>
              <a:gd name="connsiteX303" fmla="*/ 2249278 w 12446000"/>
              <a:gd name="connsiteY303" fmla="*/ 1102349 h 3020203"/>
              <a:gd name="connsiteX304" fmla="*/ 2253331 w 12446000"/>
              <a:gd name="connsiteY304" fmla="*/ 1086138 h 3020203"/>
              <a:gd name="connsiteX305" fmla="*/ 2318174 w 12446000"/>
              <a:gd name="connsiteY305" fmla="*/ 1069927 h 3020203"/>
              <a:gd name="connsiteX306" fmla="*/ 2354649 w 12446000"/>
              <a:gd name="connsiteY306" fmla="*/ 1082085 h 3020203"/>
              <a:gd name="connsiteX307" fmla="*/ 2378966 w 12446000"/>
              <a:gd name="connsiteY307" fmla="*/ 1065874 h 3020203"/>
              <a:gd name="connsiteX308" fmla="*/ 2423545 w 12446000"/>
              <a:gd name="connsiteY308" fmla="*/ 1086138 h 3020203"/>
              <a:gd name="connsiteX309" fmla="*/ 2472179 w 12446000"/>
              <a:gd name="connsiteY309" fmla="*/ 1078032 h 3020203"/>
              <a:gd name="connsiteX310" fmla="*/ 2549181 w 12446000"/>
              <a:gd name="connsiteY310" fmla="*/ 1045610 h 3020203"/>
              <a:gd name="connsiteX311" fmla="*/ 2573498 w 12446000"/>
              <a:gd name="connsiteY311" fmla="*/ 1045610 h 3020203"/>
              <a:gd name="connsiteX312" fmla="*/ 2569445 w 12446000"/>
              <a:gd name="connsiteY312" fmla="*/ 1029400 h 3020203"/>
              <a:gd name="connsiteX313" fmla="*/ 2609972 w 12446000"/>
              <a:gd name="connsiteY313" fmla="*/ 1041558 h 3020203"/>
              <a:gd name="connsiteX314" fmla="*/ 2609972 w 12446000"/>
              <a:gd name="connsiteY314" fmla="*/ 1029400 h 3020203"/>
              <a:gd name="connsiteX315" fmla="*/ 2622131 w 12446000"/>
              <a:gd name="connsiteY315" fmla="*/ 1025347 h 3020203"/>
              <a:gd name="connsiteX316" fmla="*/ 2630236 w 12446000"/>
              <a:gd name="connsiteY316" fmla="*/ 1033452 h 3020203"/>
              <a:gd name="connsiteX317" fmla="*/ 2622131 w 12446000"/>
              <a:gd name="connsiteY317" fmla="*/ 1053716 h 3020203"/>
              <a:gd name="connsiteX318" fmla="*/ 2646447 w 12446000"/>
              <a:gd name="connsiteY318" fmla="*/ 1073979 h 3020203"/>
              <a:gd name="connsiteX319" fmla="*/ 2699133 w 12446000"/>
              <a:gd name="connsiteY319" fmla="*/ 1009136 h 3020203"/>
              <a:gd name="connsiteX320" fmla="*/ 2723450 w 12446000"/>
              <a:gd name="connsiteY320" fmla="*/ 1017241 h 3020203"/>
              <a:gd name="connsiteX321" fmla="*/ 2763977 w 12446000"/>
              <a:gd name="connsiteY321" fmla="*/ 980766 h 3020203"/>
              <a:gd name="connsiteX322" fmla="*/ 2816663 w 12446000"/>
              <a:gd name="connsiteY322" fmla="*/ 948344 h 3020203"/>
              <a:gd name="connsiteX323" fmla="*/ 2824769 w 12446000"/>
              <a:gd name="connsiteY323" fmla="*/ 936186 h 3020203"/>
              <a:gd name="connsiteX324" fmla="*/ 2893665 w 12446000"/>
              <a:gd name="connsiteY324" fmla="*/ 895658 h 3020203"/>
              <a:gd name="connsiteX325" fmla="*/ 2950404 w 12446000"/>
              <a:gd name="connsiteY325" fmla="*/ 855131 h 3020203"/>
              <a:gd name="connsiteX326" fmla="*/ 2999036 w 12446000"/>
              <a:gd name="connsiteY326" fmla="*/ 834868 h 3020203"/>
              <a:gd name="connsiteX327" fmla="*/ 3023353 w 12446000"/>
              <a:gd name="connsiteY327" fmla="*/ 770023 h 3020203"/>
              <a:gd name="connsiteX328" fmla="*/ 3039564 w 12446000"/>
              <a:gd name="connsiteY328" fmla="*/ 770023 h 3020203"/>
              <a:gd name="connsiteX329" fmla="*/ 3059828 w 12446000"/>
              <a:gd name="connsiteY329" fmla="*/ 786234 h 3020203"/>
              <a:gd name="connsiteX330" fmla="*/ 3120619 w 12446000"/>
              <a:gd name="connsiteY330" fmla="*/ 656546 h 3020203"/>
              <a:gd name="connsiteX331" fmla="*/ 3124672 w 12446000"/>
              <a:gd name="connsiteY331" fmla="*/ 603860 h 3020203"/>
              <a:gd name="connsiteX332" fmla="*/ 3124672 w 12446000"/>
              <a:gd name="connsiteY332" fmla="*/ 583596 h 3020203"/>
              <a:gd name="connsiteX333" fmla="*/ 3238149 w 12446000"/>
              <a:gd name="connsiteY333" fmla="*/ 490383 h 3020203"/>
              <a:gd name="connsiteX334" fmla="*/ 3359731 w 12446000"/>
              <a:gd name="connsiteY334" fmla="*/ 393117 h 3020203"/>
              <a:gd name="connsiteX335" fmla="*/ 3485367 w 12446000"/>
              <a:gd name="connsiteY335" fmla="*/ 287746 h 3020203"/>
              <a:gd name="connsiteX336" fmla="*/ 3542105 w 12446000"/>
              <a:gd name="connsiteY336" fmla="*/ 231007 h 3020203"/>
              <a:gd name="connsiteX337" fmla="*/ 3594791 w 12446000"/>
              <a:gd name="connsiteY337" fmla="*/ 198585 h 3020203"/>
              <a:gd name="connsiteX338" fmla="*/ 3769059 w 12446000"/>
              <a:gd name="connsiteY338" fmla="*/ 60792 h 3020203"/>
              <a:gd name="connsiteX339" fmla="*/ 3959538 w 12446000"/>
              <a:gd name="connsiteY339" fmla="*/ 89161 h 3020203"/>
              <a:gd name="connsiteX340" fmla="*/ 3971697 w 12446000"/>
              <a:gd name="connsiteY340" fmla="*/ 133741 h 3020203"/>
              <a:gd name="connsiteX341" fmla="*/ 3975750 w 12446000"/>
              <a:gd name="connsiteY341" fmla="*/ 186427 h 3020203"/>
              <a:gd name="connsiteX342" fmla="*/ 4036541 w 12446000"/>
              <a:gd name="connsiteY342" fmla="*/ 202638 h 3020203"/>
              <a:gd name="connsiteX343" fmla="*/ 4056804 w 12446000"/>
              <a:gd name="connsiteY343" fmla="*/ 202638 h 3020203"/>
              <a:gd name="connsiteX344" fmla="*/ 4056804 w 12446000"/>
              <a:gd name="connsiteY344" fmla="*/ 145900 h 3020203"/>
              <a:gd name="connsiteX345" fmla="*/ 4081122 w 12446000"/>
              <a:gd name="connsiteY345" fmla="*/ 109425 h 3020203"/>
              <a:gd name="connsiteX346" fmla="*/ 4170282 w 12446000"/>
              <a:gd name="connsiteY346" fmla="*/ 125635 h 3020203"/>
              <a:gd name="connsiteX347" fmla="*/ 4174335 w 12446000"/>
              <a:gd name="connsiteY347" fmla="*/ 0 h 3020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</a:cxnLst>
            <a:rect l="l" t="t" r="r" b="b"/>
            <a:pathLst>
              <a:path w="12446000" h="3020203">
                <a:moveTo>
                  <a:pt x="6646513" y="1507624"/>
                </a:moveTo>
                <a:lnTo>
                  <a:pt x="6666777" y="1511677"/>
                </a:lnTo>
                <a:cubicBezTo>
                  <a:pt x="6662724" y="1511677"/>
                  <a:pt x="6642461" y="1515730"/>
                  <a:pt x="6638408" y="1523835"/>
                </a:cubicBezTo>
                <a:cubicBezTo>
                  <a:pt x="6638408" y="1519783"/>
                  <a:pt x="6642461" y="1511677"/>
                  <a:pt x="6646513" y="1507624"/>
                </a:cubicBezTo>
                <a:close/>
                <a:moveTo>
                  <a:pt x="6083181" y="1463044"/>
                </a:moveTo>
                <a:lnTo>
                  <a:pt x="6087233" y="1463044"/>
                </a:lnTo>
                <a:cubicBezTo>
                  <a:pt x="6087233" y="1463044"/>
                  <a:pt x="6083181" y="1467096"/>
                  <a:pt x="6083181" y="1463044"/>
                </a:cubicBezTo>
                <a:close/>
                <a:moveTo>
                  <a:pt x="2723450" y="976713"/>
                </a:moveTo>
                <a:cubicBezTo>
                  <a:pt x="2727503" y="976713"/>
                  <a:pt x="2731555" y="976713"/>
                  <a:pt x="2731555" y="984819"/>
                </a:cubicBezTo>
                <a:cubicBezTo>
                  <a:pt x="2727503" y="984819"/>
                  <a:pt x="2727503" y="980766"/>
                  <a:pt x="2723450" y="976713"/>
                </a:cubicBezTo>
                <a:close/>
                <a:moveTo>
                  <a:pt x="2699133" y="964555"/>
                </a:moveTo>
                <a:lnTo>
                  <a:pt x="2711291" y="964555"/>
                </a:lnTo>
                <a:cubicBezTo>
                  <a:pt x="2711291" y="968608"/>
                  <a:pt x="2703185" y="972661"/>
                  <a:pt x="2707238" y="980766"/>
                </a:cubicBezTo>
                <a:cubicBezTo>
                  <a:pt x="2703185" y="980766"/>
                  <a:pt x="2695080" y="976713"/>
                  <a:pt x="2691027" y="976713"/>
                </a:cubicBezTo>
                <a:cubicBezTo>
                  <a:pt x="2691027" y="972661"/>
                  <a:pt x="2695080" y="968608"/>
                  <a:pt x="2699133" y="964555"/>
                </a:cubicBezTo>
                <a:close/>
                <a:moveTo>
                  <a:pt x="893989" y="960503"/>
                </a:moveTo>
                <a:lnTo>
                  <a:pt x="899711" y="960503"/>
                </a:lnTo>
                <a:cubicBezTo>
                  <a:pt x="897684" y="960503"/>
                  <a:pt x="895658" y="961516"/>
                  <a:pt x="894138" y="961009"/>
                </a:cubicBezTo>
                <a:close/>
                <a:moveTo>
                  <a:pt x="2435705" y="851078"/>
                </a:moveTo>
                <a:lnTo>
                  <a:pt x="2447863" y="851078"/>
                </a:lnTo>
                <a:cubicBezTo>
                  <a:pt x="2443810" y="855131"/>
                  <a:pt x="2435705" y="863236"/>
                  <a:pt x="2427598" y="867289"/>
                </a:cubicBezTo>
                <a:cubicBezTo>
                  <a:pt x="2427598" y="863236"/>
                  <a:pt x="2435705" y="859184"/>
                  <a:pt x="2435705" y="851078"/>
                </a:cubicBezTo>
                <a:close/>
                <a:moveTo>
                  <a:pt x="5442846" y="757865"/>
                </a:moveTo>
                <a:lnTo>
                  <a:pt x="5483374" y="757865"/>
                </a:lnTo>
                <a:lnTo>
                  <a:pt x="5483374" y="770023"/>
                </a:lnTo>
                <a:cubicBezTo>
                  <a:pt x="5479321" y="770023"/>
                  <a:pt x="5479321" y="761918"/>
                  <a:pt x="5467162" y="761918"/>
                </a:cubicBezTo>
                <a:cubicBezTo>
                  <a:pt x="5459057" y="761918"/>
                  <a:pt x="5467162" y="770023"/>
                  <a:pt x="5459057" y="770023"/>
                </a:cubicBezTo>
                <a:cubicBezTo>
                  <a:pt x="5446898" y="770023"/>
                  <a:pt x="5446898" y="765970"/>
                  <a:pt x="5442846" y="757865"/>
                </a:cubicBezTo>
                <a:close/>
                <a:moveTo>
                  <a:pt x="4174335" y="0"/>
                </a:moveTo>
                <a:cubicBezTo>
                  <a:pt x="4178388" y="16211"/>
                  <a:pt x="4174335" y="36475"/>
                  <a:pt x="4178388" y="117530"/>
                </a:cubicBezTo>
                <a:cubicBezTo>
                  <a:pt x="4210809" y="145900"/>
                  <a:pt x="4279707" y="141846"/>
                  <a:pt x="4320233" y="149952"/>
                </a:cubicBezTo>
                <a:cubicBezTo>
                  <a:pt x="4336446" y="154005"/>
                  <a:pt x="4364814" y="149952"/>
                  <a:pt x="4385078" y="162111"/>
                </a:cubicBezTo>
                <a:cubicBezTo>
                  <a:pt x="4409394" y="182374"/>
                  <a:pt x="4381025" y="218848"/>
                  <a:pt x="4397236" y="247219"/>
                </a:cubicBezTo>
                <a:cubicBezTo>
                  <a:pt x="4401288" y="255324"/>
                  <a:pt x="4445869" y="267482"/>
                  <a:pt x="4453975" y="267482"/>
                </a:cubicBezTo>
                <a:lnTo>
                  <a:pt x="4470186" y="267482"/>
                </a:lnTo>
                <a:cubicBezTo>
                  <a:pt x="4478291" y="267482"/>
                  <a:pt x="4474238" y="255324"/>
                  <a:pt x="4474238" y="247219"/>
                </a:cubicBezTo>
                <a:cubicBezTo>
                  <a:pt x="4474238" y="218848"/>
                  <a:pt x="4470186" y="198585"/>
                  <a:pt x="4490450" y="178322"/>
                </a:cubicBezTo>
                <a:cubicBezTo>
                  <a:pt x="4539083" y="182374"/>
                  <a:pt x="4790353" y="210743"/>
                  <a:pt x="4790353" y="239113"/>
                </a:cubicBezTo>
                <a:lnTo>
                  <a:pt x="4790353" y="316115"/>
                </a:lnTo>
                <a:cubicBezTo>
                  <a:pt x="4802511" y="320167"/>
                  <a:pt x="4822775" y="328273"/>
                  <a:pt x="4834933" y="328273"/>
                </a:cubicBezTo>
                <a:lnTo>
                  <a:pt x="4863303" y="328273"/>
                </a:lnTo>
                <a:cubicBezTo>
                  <a:pt x="4867356" y="303956"/>
                  <a:pt x="4863303" y="279640"/>
                  <a:pt x="4867356" y="243166"/>
                </a:cubicBezTo>
                <a:cubicBezTo>
                  <a:pt x="4871408" y="243166"/>
                  <a:pt x="4871408" y="239113"/>
                  <a:pt x="4883566" y="239113"/>
                </a:cubicBezTo>
                <a:cubicBezTo>
                  <a:pt x="4891672" y="239113"/>
                  <a:pt x="5001095" y="255324"/>
                  <a:pt x="5057834" y="271535"/>
                </a:cubicBezTo>
                <a:cubicBezTo>
                  <a:pt x="5069992" y="275588"/>
                  <a:pt x="5086203" y="283693"/>
                  <a:pt x="5098363" y="291798"/>
                </a:cubicBezTo>
                <a:cubicBezTo>
                  <a:pt x="5094309" y="299904"/>
                  <a:pt x="5090257" y="312062"/>
                  <a:pt x="5090257" y="320167"/>
                </a:cubicBezTo>
                <a:cubicBezTo>
                  <a:pt x="5090257" y="332325"/>
                  <a:pt x="5098363" y="441751"/>
                  <a:pt x="5098363" y="453909"/>
                </a:cubicBezTo>
                <a:cubicBezTo>
                  <a:pt x="5098363" y="462014"/>
                  <a:pt x="5098363" y="494436"/>
                  <a:pt x="5102415" y="514699"/>
                </a:cubicBezTo>
                <a:cubicBezTo>
                  <a:pt x="5102415" y="526859"/>
                  <a:pt x="5126731" y="547122"/>
                  <a:pt x="5126731" y="559280"/>
                </a:cubicBezTo>
                <a:cubicBezTo>
                  <a:pt x="5126731" y="567386"/>
                  <a:pt x="5118626" y="567386"/>
                  <a:pt x="5114573" y="571438"/>
                </a:cubicBezTo>
                <a:cubicBezTo>
                  <a:pt x="5114573" y="591702"/>
                  <a:pt x="5106468" y="624125"/>
                  <a:pt x="5106468" y="636283"/>
                </a:cubicBezTo>
                <a:cubicBezTo>
                  <a:pt x="5106468" y="636283"/>
                  <a:pt x="5110521" y="668704"/>
                  <a:pt x="5114573" y="676810"/>
                </a:cubicBezTo>
                <a:cubicBezTo>
                  <a:pt x="5118626" y="680863"/>
                  <a:pt x="5114573" y="693021"/>
                  <a:pt x="5126731" y="697073"/>
                </a:cubicBezTo>
                <a:cubicBezTo>
                  <a:pt x="5159154" y="709231"/>
                  <a:pt x="5203734" y="713284"/>
                  <a:pt x="5244261" y="729496"/>
                </a:cubicBezTo>
                <a:cubicBezTo>
                  <a:pt x="5252367" y="733549"/>
                  <a:pt x="5264525" y="745707"/>
                  <a:pt x="5272630" y="745707"/>
                </a:cubicBezTo>
                <a:cubicBezTo>
                  <a:pt x="5333422" y="749760"/>
                  <a:pt x="5394214" y="774076"/>
                  <a:pt x="5394214" y="765970"/>
                </a:cubicBezTo>
                <a:cubicBezTo>
                  <a:pt x="5394214" y="757865"/>
                  <a:pt x="5386108" y="749760"/>
                  <a:pt x="5382054" y="745707"/>
                </a:cubicBezTo>
                <a:cubicBezTo>
                  <a:pt x="5386108" y="745707"/>
                  <a:pt x="5394214" y="745707"/>
                  <a:pt x="5402319" y="741654"/>
                </a:cubicBezTo>
                <a:cubicBezTo>
                  <a:pt x="5406371" y="757865"/>
                  <a:pt x="5430688" y="790287"/>
                  <a:pt x="5459057" y="798392"/>
                </a:cubicBezTo>
                <a:lnTo>
                  <a:pt x="5467162" y="790287"/>
                </a:lnTo>
                <a:cubicBezTo>
                  <a:pt x="5479321" y="798392"/>
                  <a:pt x="5491479" y="806498"/>
                  <a:pt x="5499585" y="806498"/>
                </a:cubicBezTo>
                <a:cubicBezTo>
                  <a:pt x="5511743" y="806498"/>
                  <a:pt x="5503637" y="798392"/>
                  <a:pt x="5515795" y="798392"/>
                </a:cubicBezTo>
                <a:cubicBezTo>
                  <a:pt x="5523901" y="798392"/>
                  <a:pt x="5532007" y="802445"/>
                  <a:pt x="5540112" y="806498"/>
                </a:cubicBezTo>
                <a:cubicBezTo>
                  <a:pt x="5536060" y="806498"/>
                  <a:pt x="5519848" y="802445"/>
                  <a:pt x="5515795" y="806498"/>
                </a:cubicBezTo>
                <a:cubicBezTo>
                  <a:pt x="5519848" y="814604"/>
                  <a:pt x="5532007" y="818657"/>
                  <a:pt x="5544165" y="826762"/>
                </a:cubicBezTo>
                <a:cubicBezTo>
                  <a:pt x="5572533" y="838920"/>
                  <a:pt x="5600904" y="863236"/>
                  <a:pt x="5629273" y="875395"/>
                </a:cubicBezTo>
                <a:cubicBezTo>
                  <a:pt x="5645483" y="887553"/>
                  <a:pt x="5669799" y="887553"/>
                  <a:pt x="5690064" y="899711"/>
                </a:cubicBezTo>
                <a:cubicBezTo>
                  <a:pt x="5714380" y="911870"/>
                  <a:pt x="5738696" y="932134"/>
                  <a:pt x="5758961" y="952397"/>
                </a:cubicBezTo>
                <a:cubicBezTo>
                  <a:pt x="5767066" y="956450"/>
                  <a:pt x="5763013" y="968608"/>
                  <a:pt x="5767066" y="976713"/>
                </a:cubicBezTo>
                <a:cubicBezTo>
                  <a:pt x="5775172" y="984819"/>
                  <a:pt x="5795435" y="992924"/>
                  <a:pt x="5811646" y="1005083"/>
                </a:cubicBezTo>
                <a:cubicBezTo>
                  <a:pt x="5835963" y="1021294"/>
                  <a:pt x="5864332" y="1049663"/>
                  <a:pt x="5880543" y="1073979"/>
                </a:cubicBezTo>
                <a:cubicBezTo>
                  <a:pt x="5880543" y="1082085"/>
                  <a:pt x="5876491" y="1094243"/>
                  <a:pt x="5880543" y="1106402"/>
                </a:cubicBezTo>
                <a:cubicBezTo>
                  <a:pt x="5888649" y="1118560"/>
                  <a:pt x="5896755" y="1134771"/>
                  <a:pt x="5896755" y="1150982"/>
                </a:cubicBezTo>
                <a:lnTo>
                  <a:pt x="5896755" y="1203668"/>
                </a:lnTo>
                <a:cubicBezTo>
                  <a:pt x="5908913" y="1207721"/>
                  <a:pt x="5912966" y="1207721"/>
                  <a:pt x="5921071" y="1207721"/>
                </a:cubicBezTo>
                <a:cubicBezTo>
                  <a:pt x="5921071" y="1207721"/>
                  <a:pt x="5925123" y="1211774"/>
                  <a:pt x="5921071" y="1215826"/>
                </a:cubicBezTo>
                <a:lnTo>
                  <a:pt x="5921071" y="1236090"/>
                </a:lnTo>
                <a:cubicBezTo>
                  <a:pt x="5925123" y="1240143"/>
                  <a:pt x="5921071" y="1240143"/>
                  <a:pt x="5929176" y="1240143"/>
                </a:cubicBezTo>
                <a:cubicBezTo>
                  <a:pt x="5941334" y="1240143"/>
                  <a:pt x="5945387" y="1236090"/>
                  <a:pt x="5949439" y="1232037"/>
                </a:cubicBezTo>
                <a:cubicBezTo>
                  <a:pt x="5953492" y="1227984"/>
                  <a:pt x="5949439" y="1223932"/>
                  <a:pt x="5949439" y="1219879"/>
                </a:cubicBezTo>
                <a:cubicBezTo>
                  <a:pt x="5989968" y="1211774"/>
                  <a:pt x="5949439" y="1248248"/>
                  <a:pt x="5985915" y="1244195"/>
                </a:cubicBezTo>
                <a:cubicBezTo>
                  <a:pt x="5981863" y="1252301"/>
                  <a:pt x="5977810" y="1264459"/>
                  <a:pt x="5969704" y="1268511"/>
                </a:cubicBezTo>
                <a:cubicBezTo>
                  <a:pt x="5973757" y="1272564"/>
                  <a:pt x="5981863" y="1276617"/>
                  <a:pt x="5989968" y="1276617"/>
                </a:cubicBezTo>
                <a:lnTo>
                  <a:pt x="5989968" y="1288776"/>
                </a:lnTo>
                <a:cubicBezTo>
                  <a:pt x="5981863" y="1288776"/>
                  <a:pt x="5969704" y="1288776"/>
                  <a:pt x="5957545" y="1292829"/>
                </a:cubicBezTo>
                <a:cubicBezTo>
                  <a:pt x="5957545" y="1288776"/>
                  <a:pt x="5961599" y="1280670"/>
                  <a:pt x="5957545" y="1276617"/>
                </a:cubicBezTo>
                <a:lnTo>
                  <a:pt x="5933229" y="1276617"/>
                </a:lnTo>
                <a:lnTo>
                  <a:pt x="5925123" y="1284722"/>
                </a:lnTo>
                <a:cubicBezTo>
                  <a:pt x="5937281" y="1292829"/>
                  <a:pt x="5941334" y="1304987"/>
                  <a:pt x="5961599" y="1304987"/>
                </a:cubicBezTo>
                <a:cubicBezTo>
                  <a:pt x="5957545" y="1313092"/>
                  <a:pt x="5949439" y="1317145"/>
                  <a:pt x="5941334" y="1321198"/>
                </a:cubicBezTo>
                <a:lnTo>
                  <a:pt x="5941334" y="1337409"/>
                </a:lnTo>
                <a:cubicBezTo>
                  <a:pt x="5949439" y="1341461"/>
                  <a:pt x="5961599" y="1341461"/>
                  <a:pt x="5973757" y="1341461"/>
                </a:cubicBezTo>
                <a:cubicBezTo>
                  <a:pt x="5985915" y="1349567"/>
                  <a:pt x="5977810" y="1345514"/>
                  <a:pt x="5981863" y="1361725"/>
                </a:cubicBezTo>
                <a:cubicBezTo>
                  <a:pt x="5985915" y="1365778"/>
                  <a:pt x="5981863" y="1369830"/>
                  <a:pt x="5994020" y="1369830"/>
                </a:cubicBezTo>
                <a:cubicBezTo>
                  <a:pt x="6002126" y="1369830"/>
                  <a:pt x="5998073" y="1357672"/>
                  <a:pt x="6006178" y="1357672"/>
                </a:cubicBezTo>
                <a:cubicBezTo>
                  <a:pt x="6018336" y="1357672"/>
                  <a:pt x="6018336" y="1365778"/>
                  <a:pt x="6022389" y="1369830"/>
                </a:cubicBezTo>
                <a:cubicBezTo>
                  <a:pt x="6022389" y="1373883"/>
                  <a:pt x="6022389" y="1377936"/>
                  <a:pt x="6018336" y="1381988"/>
                </a:cubicBezTo>
                <a:cubicBezTo>
                  <a:pt x="6014284" y="1377936"/>
                  <a:pt x="6014284" y="1373883"/>
                  <a:pt x="6002126" y="1373883"/>
                </a:cubicBezTo>
                <a:cubicBezTo>
                  <a:pt x="5994020" y="1373883"/>
                  <a:pt x="5989968" y="1377936"/>
                  <a:pt x="5981863" y="1377936"/>
                </a:cubicBezTo>
                <a:cubicBezTo>
                  <a:pt x="5989968" y="1402253"/>
                  <a:pt x="6010231" y="1406306"/>
                  <a:pt x="6026442" y="1410358"/>
                </a:cubicBezTo>
                <a:lnTo>
                  <a:pt x="6026442" y="1430622"/>
                </a:lnTo>
                <a:cubicBezTo>
                  <a:pt x="6018336" y="1426569"/>
                  <a:pt x="6010231" y="1422516"/>
                  <a:pt x="6006178" y="1414411"/>
                </a:cubicBezTo>
                <a:cubicBezTo>
                  <a:pt x="5985915" y="1426569"/>
                  <a:pt x="5953492" y="1398200"/>
                  <a:pt x="5937281" y="1394147"/>
                </a:cubicBezTo>
                <a:cubicBezTo>
                  <a:pt x="5937281" y="1394147"/>
                  <a:pt x="5933229" y="1390095"/>
                  <a:pt x="5933229" y="1402253"/>
                </a:cubicBezTo>
                <a:cubicBezTo>
                  <a:pt x="5933229" y="1410358"/>
                  <a:pt x="5941334" y="1438727"/>
                  <a:pt x="5949439" y="1454938"/>
                </a:cubicBezTo>
                <a:cubicBezTo>
                  <a:pt x="5953492" y="1458991"/>
                  <a:pt x="5961599" y="1463044"/>
                  <a:pt x="5961599" y="1463044"/>
                </a:cubicBezTo>
                <a:cubicBezTo>
                  <a:pt x="5963058" y="1464502"/>
                  <a:pt x="5963463" y="1464909"/>
                  <a:pt x="5963381" y="1465191"/>
                </a:cubicBezTo>
                <a:cubicBezTo>
                  <a:pt x="5963259" y="1465759"/>
                  <a:pt x="5961599" y="1465962"/>
                  <a:pt x="5961599" y="1471149"/>
                </a:cubicBezTo>
                <a:cubicBezTo>
                  <a:pt x="5961599" y="1483308"/>
                  <a:pt x="5985915" y="1483308"/>
                  <a:pt x="5985915" y="1495466"/>
                </a:cubicBezTo>
                <a:cubicBezTo>
                  <a:pt x="5985915" y="1503572"/>
                  <a:pt x="5977810" y="1495466"/>
                  <a:pt x="5977810" y="1503572"/>
                </a:cubicBezTo>
                <a:cubicBezTo>
                  <a:pt x="5977810" y="1515730"/>
                  <a:pt x="6002126" y="1531941"/>
                  <a:pt x="6018336" y="1544099"/>
                </a:cubicBezTo>
                <a:lnTo>
                  <a:pt x="6030495" y="1544099"/>
                </a:lnTo>
                <a:cubicBezTo>
                  <a:pt x="6030495" y="1540046"/>
                  <a:pt x="6026442" y="1540046"/>
                  <a:pt x="6026442" y="1531941"/>
                </a:cubicBezTo>
                <a:cubicBezTo>
                  <a:pt x="6026442" y="1519783"/>
                  <a:pt x="6038600" y="1519783"/>
                  <a:pt x="6038600" y="1515730"/>
                </a:cubicBezTo>
                <a:cubicBezTo>
                  <a:pt x="6050759" y="1515730"/>
                  <a:pt x="6066970" y="1511677"/>
                  <a:pt x="6066970" y="1495466"/>
                </a:cubicBezTo>
                <a:cubicBezTo>
                  <a:pt x="6079128" y="1495466"/>
                  <a:pt x="6095339" y="1487361"/>
                  <a:pt x="6111550" y="1479254"/>
                </a:cubicBezTo>
                <a:cubicBezTo>
                  <a:pt x="6107497" y="1475202"/>
                  <a:pt x="6099392" y="1475202"/>
                  <a:pt x="6099392" y="1467096"/>
                </a:cubicBezTo>
                <a:cubicBezTo>
                  <a:pt x="6111550" y="1475202"/>
                  <a:pt x="6123708" y="1483308"/>
                  <a:pt x="6135867" y="1483308"/>
                </a:cubicBezTo>
                <a:cubicBezTo>
                  <a:pt x="6143972" y="1483308"/>
                  <a:pt x="6152078" y="1471149"/>
                  <a:pt x="6164236" y="1467096"/>
                </a:cubicBezTo>
                <a:cubicBezTo>
                  <a:pt x="6172341" y="1463044"/>
                  <a:pt x="6188553" y="1463044"/>
                  <a:pt x="6196658" y="1463044"/>
                </a:cubicBezTo>
                <a:cubicBezTo>
                  <a:pt x="6208816" y="1463044"/>
                  <a:pt x="6253397" y="1495466"/>
                  <a:pt x="6265555" y="1495466"/>
                </a:cubicBezTo>
                <a:cubicBezTo>
                  <a:pt x="6273661" y="1495466"/>
                  <a:pt x="6273661" y="1487361"/>
                  <a:pt x="6277713" y="1483308"/>
                </a:cubicBezTo>
                <a:cubicBezTo>
                  <a:pt x="6314187" y="1471149"/>
                  <a:pt x="6318240" y="1467096"/>
                  <a:pt x="6318240" y="1467096"/>
                </a:cubicBezTo>
                <a:cubicBezTo>
                  <a:pt x="6330398" y="1467096"/>
                  <a:pt x="6334451" y="1475202"/>
                  <a:pt x="6346610" y="1475202"/>
                </a:cubicBezTo>
                <a:cubicBezTo>
                  <a:pt x="6354716" y="1475202"/>
                  <a:pt x="6374979" y="1463044"/>
                  <a:pt x="6387137" y="1463044"/>
                </a:cubicBezTo>
                <a:cubicBezTo>
                  <a:pt x="6407401" y="1463044"/>
                  <a:pt x="6411453" y="1475202"/>
                  <a:pt x="6411453" y="1487361"/>
                </a:cubicBezTo>
                <a:cubicBezTo>
                  <a:pt x="6411453" y="1499519"/>
                  <a:pt x="6419559" y="1523835"/>
                  <a:pt x="6419559" y="1540046"/>
                </a:cubicBezTo>
                <a:cubicBezTo>
                  <a:pt x="6427665" y="1548151"/>
                  <a:pt x="6435770" y="1544099"/>
                  <a:pt x="6443876" y="1548151"/>
                </a:cubicBezTo>
                <a:cubicBezTo>
                  <a:pt x="6447929" y="1552204"/>
                  <a:pt x="6456034" y="1560310"/>
                  <a:pt x="6468192" y="1564362"/>
                </a:cubicBezTo>
                <a:cubicBezTo>
                  <a:pt x="6488456" y="1572468"/>
                  <a:pt x="6520878" y="1584627"/>
                  <a:pt x="6549247" y="1584627"/>
                </a:cubicBezTo>
                <a:cubicBezTo>
                  <a:pt x="6577617" y="1584627"/>
                  <a:pt x="6605985" y="1584627"/>
                  <a:pt x="6634356" y="1540046"/>
                </a:cubicBezTo>
                <a:cubicBezTo>
                  <a:pt x="6634356" y="1556257"/>
                  <a:pt x="6654619" y="1572468"/>
                  <a:pt x="6662724" y="1572468"/>
                </a:cubicBezTo>
                <a:cubicBezTo>
                  <a:pt x="6674882" y="1572468"/>
                  <a:pt x="6695146" y="1552204"/>
                  <a:pt x="6695146" y="1540046"/>
                </a:cubicBezTo>
                <a:cubicBezTo>
                  <a:pt x="6707304" y="1544099"/>
                  <a:pt x="6719462" y="1535993"/>
                  <a:pt x="6731621" y="1544099"/>
                </a:cubicBezTo>
                <a:cubicBezTo>
                  <a:pt x="6759990" y="1560310"/>
                  <a:pt x="6739727" y="1568415"/>
                  <a:pt x="6764043" y="1568415"/>
                </a:cubicBezTo>
                <a:cubicBezTo>
                  <a:pt x="6772148" y="1568415"/>
                  <a:pt x="6784306" y="1564362"/>
                  <a:pt x="6800517" y="1560310"/>
                </a:cubicBezTo>
                <a:cubicBezTo>
                  <a:pt x="6800517" y="1564362"/>
                  <a:pt x="6792412" y="1564362"/>
                  <a:pt x="6792412" y="1572468"/>
                </a:cubicBezTo>
                <a:cubicBezTo>
                  <a:pt x="6792412" y="1584627"/>
                  <a:pt x="6820781" y="1592732"/>
                  <a:pt x="6824835" y="1592732"/>
                </a:cubicBezTo>
                <a:cubicBezTo>
                  <a:pt x="6832940" y="1592732"/>
                  <a:pt x="6897783" y="1568415"/>
                  <a:pt x="6901836" y="1568415"/>
                </a:cubicBezTo>
                <a:cubicBezTo>
                  <a:pt x="6918048" y="1568415"/>
                  <a:pt x="6962628" y="1584627"/>
                  <a:pt x="6970733" y="1584627"/>
                </a:cubicBezTo>
                <a:lnTo>
                  <a:pt x="7059894" y="1584627"/>
                </a:lnTo>
                <a:lnTo>
                  <a:pt x="7096368" y="1596785"/>
                </a:lnTo>
                <a:cubicBezTo>
                  <a:pt x="7092315" y="1568415"/>
                  <a:pt x="7128791" y="1568415"/>
                  <a:pt x="7149054" y="1564362"/>
                </a:cubicBezTo>
                <a:cubicBezTo>
                  <a:pt x="7226057" y="1544099"/>
                  <a:pt x="7303059" y="1503572"/>
                  <a:pt x="7384113" y="1487361"/>
                </a:cubicBezTo>
                <a:cubicBezTo>
                  <a:pt x="7448958" y="1471149"/>
                  <a:pt x="7578645" y="1458991"/>
                  <a:pt x="7586751" y="1458991"/>
                </a:cubicBezTo>
                <a:cubicBezTo>
                  <a:pt x="7598910" y="1458991"/>
                  <a:pt x="7623226" y="1467096"/>
                  <a:pt x="7631332" y="1467096"/>
                </a:cubicBezTo>
                <a:cubicBezTo>
                  <a:pt x="7643490" y="1467096"/>
                  <a:pt x="7708334" y="1454938"/>
                  <a:pt x="7744809" y="1454938"/>
                </a:cubicBezTo>
                <a:cubicBezTo>
                  <a:pt x="7785337" y="1450885"/>
                  <a:pt x="7829916" y="1454938"/>
                  <a:pt x="7874497" y="1446833"/>
                </a:cubicBezTo>
                <a:cubicBezTo>
                  <a:pt x="7894761" y="1446833"/>
                  <a:pt x="7910972" y="1430622"/>
                  <a:pt x="7935288" y="1426569"/>
                </a:cubicBezTo>
                <a:cubicBezTo>
                  <a:pt x="8004185" y="1414411"/>
                  <a:pt x="8146031" y="1390095"/>
                  <a:pt x="8154136" y="1390095"/>
                </a:cubicBezTo>
                <a:cubicBezTo>
                  <a:pt x="8158189" y="1390095"/>
                  <a:pt x="8223033" y="1398200"/>
                  <a:pt x="8235191" y="1406306"/>
                </a:cubicBezTo>
                <a:lnTo>
                  <a:pt x="8462146" y="1373883"/>
                </a:lnTo>
                <a:cubicBezTo>
                  <a:pt x="8490515" y="1377936"/>
                  <a:pt x="8539147" y="1386042"/>
                  <a:pt x="8547254" y="1386042"/>
                </a:cubicBezTo>
                <a:cubicBezTo>
                  <a:pt x="8559412" y="1386042"/>
                  <a:pt x="8579675" y="1377936"/>
                  <a:pt x="8591834" y="1377936"/>
                </a:cubicBezTo>
                <a:cubicBezTo>
                  <a:pt x="8685047" y="1369830"/>
                  <a:pt x="8802576" y="1357672"/>
                  <a:pt x="8899842" y="1321198"/>
                </a:cubicBezTo>
                <a:cubicBezTo>
                  <a:pt x="8912001" y="1317145"/>
                  <a:pt x="9167324" y="1272564"/>
                  <a:pt x="9228115" y="1272564"/>
                </a:cubicBezTo>
                <a:cubicBezTo>
                  <a:pt x="9256485" y="1272564"/>
                  <a:pt x="9313223" y="1300934"/>
                  <a:pt x="9337540" y="1313092"/>
                </a:cubicBezTo>
                <a:cubicBezTo>
                  <a:pt x="9341593" y="1317145"/>
                  <a:pt x="9357804" y="1317145"/>
                  <a:pt x="9369962" y="1321198"/>
                </a:cubicBezTo>
                <a:cubicBezTo>
                  <a:pt x="9394278" y="1325250"/>
                  <a:pt x="9422647" y="1345514"/>
                  <a:pt x="9446964" y="1353619"/>
                </a:cubicBezTo>
                <a:cubicBezTo>
                  <a:pt x="9495597" y="1373883"/>
                  <a:pt x="9568546" y="1402253"/>
                  <a:pt x="9617179" y="1434675"/>
                </a:cubicBezTo>
                <a:cubicBezTo>
                  <a:pt x="9621232" y="1450885"/>
                  <a:pt x="9621232" y="1475202"/>
                  <a:pt x="9621232" y="1487361"/>
                </a:cubicBezTo>
                <a:cubicBezTo>
                  <a:pt x="9621232" y="1495466"/>
                  <a:pt x="9617179" y="1556257"/>
                  <a:pt x="9613126" y="1592732"/>
                </a:cubicBezTo>
                <a:cubicBezTo>
                  <a:pt x="9609074" y="1596785"/>
                  <a:pt x="9596915" y="1596785"/>
                  <a:pt x="9596915" y="1608943"/>
                </a:cubicBezTo>
                <a:cubicBezTo>
                  <a:pt x="9596915" y="1637312"/>
                  <a:pt x="9645549" y="1641365"/>
                  <a:pt x="9653654" y="1665681"/>
                </a:cubicBezTo>
                <a:cubicBezTo>
                  <a:pt x="9669865" y="1694051"/>
                  <a:pt x="9673918" y="1750789"/>
                  <a:pt x="9673918" y="1758894"/>
                </a:cubicBezTo>
                <a:cubicBezTo>
                  <a:pt x="9673918" y="1771054"/>
                  <a:pt x="9665812" y="1799423"/>
                  <a:pt x="9657707" y="1815633"/>
                </a:cubicBezTo>
                <a:cubicBezTo>
                  <a:pt x="9657707" y="1819686"/>
                  <a:pt x="9649602" y="1819686"/>
                  <a:pt x="9649602" y="1827791"/>
                </a:cubicBezTo>
                <a:cubicBezTo>
                  <a:pt x="9649602" y="1839950"/>
                  <a:pt x="9661760" y="1844002"/>
                  <a:pt x="9661760" y="1852108"/>
                </a:cubicBezTo>
                <a:cubicBezTo>
                  <a:pt x="9661760" y="1864267"/>
                  <a:pt x="9653654" y="1876425"/>
                  <a:pt x="9649602" y="1884530"/>
                </a:cubicBezTo>
                <a:cubicBezTo>
                  <a:pt x="9694181" y="1904794"/>
                  <a:pt x="9702287" y="1929110"/>
                  <a:pt x="9702287" y="1953426"/>
                </a:cubicBezTo>
                <a:cubicBezTo>
                  <a:pt x="9702287" y="1965586"/>
                  <a:pt x="9690129" y="2022324"/>
                  <a:pt x="9690129" y="2030429"/>
                </a:cubicBezTo>
                <a:cubicBezTo>
                  <a:pt x="9690129" y="2042587"/>
                  <a:pt x="9706340" y="2070957"/>
                  <a:pt x="9710392" y="2083115"/>
                </a:cubicBezTo>
                <a:lnTo>
                  <a:pt x="9710392" y="2099326"/>
                </a:lnTo>
                <a:cubicBezTo>
                  <a:pt x="9710392" y="2107431"/>
                  <a:pt x="9730657" y="2229014"/>
                  <a:pt x="9730657" y="2241173"/>
                </a:cubicBezTo>
                <a:cubicBezTo>
                  <a:pt x="9730657" y="2269542"/>
                  <a:pt x="9698234" y="2277647"/>
                  <a:pt x="9698234" y="2297911"/>
                </a:cubicBezTo>
                <a:cubicBezTo>
                  <a:pt x="9698234" y="2303099"/>
                  <a:pt x="9699896" y="2303301"/>
                  <a:pt x="9700018" y="2303868"/>
                </a:cubicBezTo>
                <a:cubicBezTo>
                  <a:pt x="9700098" y="2304152"/>
                  <a:pt x="9699694" y="2304557"/>
                  <a:pt x="9698234" y="2306016"/>
                </a:cubicBezTo>
                <a:cubicBezTo>
                  <a:pt x="9710392" y="2322227"/>
                  <a:pt x="9722551" y="2326280"/>
                  <a:pt x="9734710" y="2330332"/>
                </a:cubicBezTo>
                <a:cubicBezTo>
                  <a:pt x="9738762" y="2334385"/>
                  <a:pt x="9746868" y="2338439"/>
                  <a:pt x="9746868" y="2342492"/>
                </a:cubicBezTo>
                <a:cubicBezTo>
                  <a:pt x="9759026" y="2358702"/>
                  <a:pt x="9763078" y="2378966"/>
                  <a:pt x="9763078" y="2391124"/>
                </a:cubicBezTo>
                <a:cubicBezTo>
                  <a:pt x="9763078" y="2399230"/>
                  <a:pt x="9754973" y="2399230"/>
                  <a:pt x="9754973" y="2407335"/>
                </a:cubicBezTo>
                <a:lnTo>
                  <a:pt x="9783342" y="2407335"/>
                </a:lnTo>
                <a:cubicBezTo>
                  <a:pt x="9787395" y="2403282"/>
                  <a:pt x="9791447" y="2391124"/>
                  <a:pt x="9803606" y="2391124"/>
                </a:cubicBezTo>
                <a:cubicBezTo>
                  <a:pt x="9811711" y="2391124"/>
                  <a:pt x="9827923" y="2399230"/>
                  <a:pt x="9840081" y="2403282"/>
                </a:cubicBezTo>
                <a:cubicBezTo>
                  <a:pt x="9836028" y="2407335"/>
                  <a:pt x="9831976" y="2407335"/>
                  <a:pt x="9823870" y="2407335"/>
                </a:cubicBezTo>
                <a:lnTo>
                  <a:pt x="9823870" y="2427599"/>
                </a:lnTo>
                <a:cubicBezTo>
                  <a:pt x="9819817" y="2427599"/>
                  <a:pt x="9811711" y="2427599"/>
                  <a:pt x="9803606" y="2423546"/>
                </a:cubicBezTo>
                <a:cubicBezTo>
                  <a:pt x="9787395" y="2435705"/>
                  <a:pt x="9799553" y="2443810"/>
                  <a:pt x="9795500" y="2460021"/>
                </a:cubicBezTo>
                <a:cubicBezTo>
                  <a:pt x="9791447" y="2464074"/>
                  <a:pt x="9779289" y="2460021"/>
                  <a:pt x="9779289" y="2472179"/>
                </a:cubicBezTo>
                <a:cubicBezTo>
                  <a:pt x="9779289" y="2480285"/>
                  <a:pt x="9783342" y="2480285"/>
                  <a:pt x="9787395" y="2484337"/>
                </a:cubicBezTo>
                <a:cubicBezTo>
                  <a:pt x="9783342" y="2488390"/>
                  <a:pt x="9779289" y="2488390"/>
                  <a:pt x="9775237" y="2484337"/>
                </a:cubicBezTo>
                <a:cubicBezTo>
                  <a:pt x="9771184" y="2488390"/>
                  <a:pt x="9767131" y="2484337"/>
                  <a:pt x="9767131" y="2496496"/>
                </a:cubicBezTo>
                <a:cubicBezTo>
                  <a:pt x="9767131" y="2504601"/>
                  <a:pt x="9787395" y="2512706"/>
                  <a:pt x="9791447" y="2512706"/>
                </a:cubicBezTo>
                <a:cubicBezTo>
                  <a:pt x="9803606" y="2512706"/>
                  <a:pt x="9799553" y="2504601"/>
                  <a:pt x="9807658" y="2504601"/>
                </a:cubicBezTo>
                <a:cubicBezTo>
                  <a:pt x="9819817" y="2504601"/>
                  <a:pt x="9819817" y="2508654"/>
                  <a:pt x="9819817" y="2512706"/>
                </a:cubicBezTo>
                <a:cubicBezTo>
                  <a:pt x="9815765" y="2512706"/>
                  <a:pt x="9807658" y="2508654"/>
                  <a:pt x="9799553" y="2512706"/>
                </a:cubicBezTo>
                <a:cubicBezTo>
                  <a:pt x="9803606" y="2520812"/>
                  <a:pt x="9815765" y="2524865"/>
                  <a:pt x="9819817" y="2537024"/>
                </a:cubicBezTo>
                <a:cubicBezTo>
                  <a:pt x="9811711" y="2541076"/>
                  <a:pt x="9807658" y="2537024"/>
                  <a:pt x="9795500" y="2537024"/>
                </a:cubicBezTo>
                <a:cubicBezTo>
                  <a:pt x="9787395" y="2537024"/>
                  <a:pt x="9783342" y="2553235"/>
                  <a:pt x="9771184" y="2573498"/>
                </a:cubicBezTo>
                <a:cubicBezTo>
                  <a:pt x="9771184" y="2573498"/>
                  <a:pt x="9767131" y="2577551"/>
                  <a:pt x="9779289" y="2577551"/>
                </a:cubicBezTo>
                <a:cubicBezTo>
                  <a:pt x="9787395" y="2577551"/>
                  <a:pt x="9811711" y="2565393"/>
                  <a:pt x="9819817" y="2565393"/>
                </a:cubicBezTo>
                <a:cubicBezTo>
                  <a:pt x="9836028" y="2565393"/>
                  <a:pt x="9844134" y="2597814"/>
                  <a:pt x="9844134" y="2605920"/>
                </a:cubicBezTo>
                <a:lnTo>
                  <a:pt x="9876555" y="2605920"/>
                </a:lnTo>
                <a:cubicBezTo>
                  <a:pt x="9880608" y="2585656"/>
                  <a:pt x="9892766" y="2581604"/>
                  <a:pt x="9892766" y="2561340"/>
                </a:cubicBezTo>
                <a:cubicBezTo>
                  <a:pt x="9892766" y="2549182"/>
                  <a:pt x="9896819" y="2537024"/>
                  <a:pt x="9896819" y="2524865"/>
                </a:cubicBezTo>
                <a:cubicBezTo>
                  <a:pt x="9892766" y="2492443"/>
                  <a:pt x="9900872" y="2455968"/>
                  <a:pt x="9900872" y="2419493"/>
                </a:cubicBezTo>
                <a:cubicBezTo>
                  <a:pt x="9904924" y="2407335"/>
                  <a:pt x="9908978" y="2383019"/>
                  <a:pt x="9908978" y="2374913"/>
                </a:cubicBezTo>
                <a:cubicBezTo>
                  <a:pt x="9908978" y="2362755"/>
                  <a:pt x="9892766" y="2358702"/>
                  <a:pt x="9888713" y="2346544"/>
                </a:cubicBezTo>
                <a:cubicBezTo>
                  <a:pt x="9884661" y="2330332"/>
                  <a:pt x="9884661" y="2297911"/>
                  <a:pt x="9884661" y="2289805"/>
                </a:cubicBezTo>
                <a:cubicBezTo>
                  <a:pt x="9884661" y="2277647"/>
                  <a:pt x="9913031" y="2176328"/>
                  <a:pt x="9913031" y="2168223"/>
                </a:cubicBezTo>
                <a:cubicBezTo>
                  <a:pt x="9913031" y="2156065"/>
                  <a:pt x="9904924" y="2115537"/>
                  <a:pt x="9900872" y="2091221"/>
                </a:cubicBezTo>
                <a:cubicBezTo>
                  <a:pt x="9876555" y="2087168"/>
                  <a:pt x="9868450" y="2038534"/>
                  <a:pt x="9864397" y="2026376"/>
                </a:cubicBezTo>
                <a:lnTo>
                  <a:pt x="9868450" y="1945321"/>
                </a:lnTo>
                <a:cubicBezTo>
                  <a:pt x="9880608" y="1921005"/>
                  <a:pt x="9856292" y="1888583"/>
                  <a:pt x="9888713" y="1864267"/>
                </a:cubicBezTo>
                <a:cubicBezTo>
                  <a:pt x="9872503" y="1848055"/>
                  <a:pt x="9872503" y="1827791"/>
                  <a:pt x="9868450" y="1815633"/>
                </a:cubicBezTo>
                <a:cubicBezTo>
                  <a:pt x="9868450" y="1807528"/>
                  <a:pt x="9860345" y="1799423"/>
                  <a:pt x="9852239" y="1791317"/>
                </a:cubicBezTo>
                <a:cubicBezTo>
                  <a:pt x="9852239" y="1779159"/>
                  <a:pt x="9852239" y="1758894"/>
                  <a:pt x="9848186" y="1746736"/>
                </a:cubicBezTo>
                <a:cubicBezTo>
                  <a:pt x="9844134" y="1726473"/>
                  <a:pt x="9836028" y="1698104"/>
                  <a:pt x="9836028" y="1689998"/>
                </a:cubicBezTo>
                <a:cubicBezTo>
                  <a:pt x="9836028" y="1677840"/>
                  <a:pt x="9848186" y="1645418"/>
                  <a:pt x="9848186" y="1633259"/>
                </a:cubicBezTo>
                <a:cubicBezTo>
                  <a:pt x="9848186" y="1625154"/>
                  <a:pt x="9860345" y="1612996"/>
                  <a:pt x="9868450" y="1600838"/>
                </a:cubicBezTo>
                <a:cubicBezTo>
                  <a:pt x="9872503" y="1592732"/>
                  <a:pt x="9876555" y="1580574"/>
                  <a:pt x="9876555" y="1572468"/>
                </a:cubicBezTo>
                <a:cubicBezTo>
                  <a:pt x="9876555" y="1560310"/>
                  <a:pt x="9856292" y="1544099"/>
                  <a:pt x="9848186" y="1535993"/>
                </a:cubicBezTo>
                <a:lnTo>
                  <a:pt x="9848186" y="1418464"/>
                </a:lnTo>
                <a:cubicBezTo>
                  <a:pt x="9852239" y="1406306"/>
                  <a:pt x="9848186" y="1386042"/>
                  <a:pt x="9864397" y="1373883"/>
                </a:cubicBezTo>
                <a:cubicBezTo>
                  <a:pt x="9880608" y="1357672"/>
                  <a:pt x="9908978" y="1361725"/>
                  <a:pt x="9933294" y="1349567"/>
                </a:cubicBezTo>
                <a:cubicBezTo>
                  <a:pt x="9973821" y="1333356"/>
                  <a:pt x="10014349" y="1304987"/>
                  <a:pt x="10058929" y="1288776"/>
                </a:cubicBezTo>
                <a:cubicBezTo>
                  <a:pt x="10111616" y="1264459"/>
                  <a:pt x="10172406" y="1232037"/>
                  <a:pt x="10233198" y="1219879"/>
                </a:cubicBezTo>
                <a:cubicBezTo>
                  <a:pt x="10314253" y="1199615"/>
                  <a:pt x="10403414" y="1191509"/>
                  <a:pt x="10488521" y="1183404"/>
                </a:cubicBezTo>
                <a:cubicBezTo>
                  <a:pt x="10585787" y="1175298"/>
                  <a:pt x="10691159" y="1159087"/>
                  <a:pt x="10792478" y="1142876"/>
                </a:cubicBezTo>
                <a:cubicBezTo>
                  <a:pt x="10812741" y="1138824"/>
                  <a:pt x="10837057" y="1126666"/>
                  <a:pt x="10857321" y="1126666"/>
                </a:cubicBezTo>
                <a:cubicBezTo>
                  <a:pt x="10987010" y="1110455"/>
                  <a:pt x="11116697" y="1098297"/>
                  <a:pt x="11246385" y="1094243"/>
                </a:cubicBezTo>
                <a:cubicBezTo>
                  <a:pt x="11412548" y="1086138"/>
                  <a:pt x="11453076" y="1082085"/>
                  <a:pt x="11493603" y="1086138"/>
                </a:cubicBezTo>
                <a:cubicBezTo>
                  <a:pt x="11505761" y="1086138"/>
                  <a:pt x="11517920" y="1082085"/>
                  <a:pt x="11530078" y="1082085"/>
                </a:cubicBezTo>
                <a:cubicBezTo>
                  <a:pt x="11538184" y="1082085"/>
                  <a:pt x="11566553" y="1090190"/>
                  <a:pt x="11574659" y="1090190"/>
                </a:cubicBezTo>
                <a:cubicBezTo>
                  <a:pt x="11586817" y="1090190"/>
                  <a:pt x="11744874" y="1053716"/>
                  <a:pt x="11825930" y="1037505"/>
                </a:cubicBezTo>
                <a:cubicBezTo>
                  <a:pt x="11829982" y="1037505"/>
                  <a:pt x="12137991" y="972661"/>
                  <a:pt x="12202834" y="972661"/>
                </a:cubicBezTo>
                <a:cubicBezTo>
                  <a:pt x="12210941" y="972661"/>
                  <a:pt x="12356839" y="996977"/>
                  <a:pt x="12368998" y="996977"/>
                </a:cubicBezTo>
                <a:cubicBezTo>
                  <a:pt x="12377103" y="996977"/>
                  <a:pt x="12421684" y="988871"/>
                  <a:pt x="12446000" y="984819"/>
                </a:cubicBezTo>
                <a:lnTo>
                  <a:pt x="12446000" y="3020203"/>
                </a:lnTo>
                <a:lnTo>
                  <a:pt x="0" y="3020203"/>
                </a:lnTo>
                <a:lnTo>
                  <a:pt x="0" y="810550"/>
                </a:lnTo>
                <a:cubicBezTo>
                  <a:pt x="44580" y="830815"/>
                  <a:pt x="85108" y="826762"/>
                  <a:pt x="133741" y="842973"/>
                </a:cubicBezTo>
                <a:cubicBezTo>
                  <a:pt x="174269" y="859184"/>
                  <a:pt x="222901" y="871342"/>
                  <a:pt x="275587" y="887553"/>
                </a:cubicBezTo>
                <a:cubicBezTo>
                  <a:pt x="287746" y="891605"/>
                  <a:pt x="328273" y="875395"/>
                  <a:pt x="332325" y="907817"/>
                </a:cubicBezTo>
                <a:cubicBezTo>
                  <a:pt x="336379" y="907817"/>
                  <a:pt x="344485" y="899711"/>
                  <a:pt x="348537" y="891605"/>
                </a:cubicBezTo>
                <a:lnTo>
                  <a:pt x="372854" y="891605"/>
                </a:lnTo>
                <a:cubicBezTo>
                  <a:pt x="413381" y="891605"/>
                  <a:pt x="478225" y="932134"/>
                  <a:pt x="506594" y="932134"/>
                </a:cubicBezTo>
                <a:cubicBezTo>
                  <a:pt x="514699" y="932134"/>
                  <a:pt x="522805" y="924028"/>
                  <a:pt x="530911" y="924028"/>
                </a:cubicBezTo>
                <a:cubicBezTo>
                  <a:pt x="543069" y="924028"/>
                  <a:pt x="539016" y="932134"/>
                  <a:pt x="551175" y="932134"/>
                </a:cubicBezTo>
                <a:cubicBezTo>
                  <a:pt x="559280" y="932134"/>
                  <a:pt x="575491" y="924028"/>
                  <a:pt x="587649" y="915923"/>
                </a:cubicBezTo>
                <a:cubicBezTo>
                  <a:pt x="583596" y="907817"/>
                  <a:pt x="575491" y="907817"/>
                  <a:pt x="567386" y="903764"/>
                </a:cubicBezTo>
                <a:cubicBezTo>
                  <a:pt x="583596" y="903764"/>
                  <a:pt x="607913" y="891605"/>
                  <a:pt x="620072" y="891605"/>
                </a:cubicBezTo>
                <a:cubicBezTo>
                  <a:pt x="628177" y="891605"/>
                  <a:pt x="648441" y="895658"/>
                  <a:pt x="684915" y="899711"/>
                </a:cubicBezTo>
                <a:lnTo>
                  <a:pt x="693021" y="891605"/>
                </a:lnTo>
                <a:cubicBezTo>
                  <a:pt x="688968" y="887553"/>
                  <a:pt x="684915" y="883500"/>
                  <a:pt x="684915" y="879447"/>
                </a:cubicBezTo>
                <a:lnTo>
                  <a:pt x="693021" y="879447"/>
                </a:lnTo>
                <a:cubicBezTo>
                  <a:pt x="709231" y="887553"/>
                  <a:pt x="713284" y="903764"/>
                  <a:pt x="725443" y="915923"/>
                </a:cubicBezTo>
                <a:cubicBezTo>
                  <a:pt x="737601" y="932134"/>
                  <a:pt x="774076" y="924028"/>
                  <a:pt x="790287" y="924028"/>
                </a:cubicBezTo>
                <a:cubicBezTo>
                  <a:pt x="802445" y="924028"/>
                  <a:pt x="818657" y="924028"/>
                  <a:pt x="830815" y="928081"/>
                </a:cubicBezTo>
                <a:cubicBezTo>
                  <a:pt x="859184" y="932134"/>
                  <a:pt x="867289" y="944292"/>
                  <a:pt x="895658" y="940239"/>
                </a:cubicBezTo>
                <a:lnTo>
                  <a:pt x="907817" y="940239"/>
                </a:lnTo>
                <a:cubicBezTo>
                  <a:pt x="903763" y="944292"/>
                  <a:pt x="891605" y="944292"/>
                  <a:pt x="891605" y="952397"/>
                </a:cubicBezTo>
                <a:lnTo>
                  <a:pt x="893989" y="960503"/>
                </a:lnTo>
                <a:lnTo>
                  <a:pt x="883500" y="960503"/>
                </a:lnTo>
                <a:cubicBezTo>
                  <a:pt x="883500" y="960503"/>
                  <a:pt x="879447" y="956450"/>
                  <a:pt x="879447" y="968608"/>
                </a:cubicBezTo>
                <a:cubicBezTo>
                  <a:pt x="879447" y="988871"/>
                  <a:pt x="924028" y="984819"/>
                  <a:pt x="928081" y="984819"/>
                </a:cubicBezTo>
                <a:cubicBezTo>
                  <a:pt x="940239" y="984819"/>
                  <a:pt x="964555" y="984819"/>
                  <a:pt x="980766" y="976713"/>
                </a:cubicBezTo>
                <a:cubicBezTo>
                  <a:pt x="984819" y="976713"/>
                  <a:pt x="980766" y="968608"/>
                  <a:pt x="992924" y="968608"/>
                </a:cubicBezTo>
                <a:cubicBezTo>
                  <a:pt x="1001029" y="968608"/>
                  <a:pt x="1041558" y="988871"/>
                  <a:pt x="1069926" y="996977"/>
                </a:cubicBezTo>
                <a:lnTo>
                  <a:pt x="1057768" y="996977"/>
                </a:lnTo>
                <a:cubicBezTo>
                  <a:pt x="1053716" y="1001030"/>
                  <a:pt x="1053716" y="996977"/>
                  <a:pt x="1053716" y="1005083"/>
                </a:cubicBezTo>
                <a:cubicBezTo>
                  <a:pt x="1053716" y="1017241"/>
                  <a:pt x="1061821" y="1021294"/>
                  <a:pt x="1065874" y="1021294"/>
                </a:cubicBezTo>
                <a:cubicBezTo>
                  <a:pt x="1082085" y="1017241"/>
                  <a:pt x="1102349" y="1013189"/>
                  <a:pt x="1118560" y="1021294"/>
                </a:cubicBezTo>
                <a:cubicBezTo>
                  <a:pt x="1122613" y="1025347"/>
                  <a:pt x="1155034" y="1053716"/>
                  <a:pt x="1167192" y="1053716"/>
                </a:cubicBezTo>
                <a:cubicBezTo>
                  <a:pt x="1175298" y="1053716"/>
                  <a:pt x="1179351" y="1045610"/>
                  <a:pt x="1187456" y="1041558"/>
                </a:cubicBezTo>
                <a:lnTo>
                  <a:pt x="1179351" y="1033452"/>
                </a:lnTo>
                <a:cubicBezTo>
                  <a:pt x="1199615" y="1033452"/>
                  <a:pt x="1211773" y="1065874"/>
                  <a:pt x="1215826" y="1069927"/>
                </a:cubicBezTo>
                <a:cubicBezTo>
                  <a:pt x="1236089" y="1078032"/>
                  <a:pt x="1260406" y="1069927"/>
                  <a:pt x="1284722" y="1082085"/>
                </a:cubicBezTo>
                <a:cubicBezTo>
                  <a:pt x="1300934" y="1090190"/>
                  <a:pt x="1337408" y="1138824"/>
                  <a:pt x="1369830" y="1138824"/>
                </a:cubicBezTo>
                <a:cubicBezTo>
                  <a:pt x="1394147" y="1138824"/>
                  <a:pt x="1442780" y="1078032"/>
                  <a:pt x="1483308" y="1078032"/>
                </a:cubicBezTo>
                <a:lnTo>
                  <a:pt x="1503571" y="1078032"/>
                </a:lnTo>
                <a:cubicBezTo>
                  <a:pt x="1507624" y="1082085"/>
                  <a:pt x="1507624" y="1090190"/>
                  <a:pt x="1511677" y="1098297"/>
                </a:cubicBezTo>
                <a:lnTo>
                  <a:pt x="1523835" y="1098297"/>
                </a:lnTo>
                <a:cubicBezTo>
                  <a:pt x="1527888" y="1094243"/>
                  <a:pt x="1523835" y="1086138"/>
                  <a:pt x="1523835" y="1082085"/>
                </a:cubicBezTo>
                <a:lnTo>
                  <a:pt x="1535993" y="1082085"/>
                </a:lnTo>
                <a:lnTo>
                  <a:pt x="1535993" y="1098297"/>
                </a:lnTo>
                <a:cubicBezTo>
                  <a:pt x="1531940" y="1102349"/>
                  <a:pt x="1527888" y="1102349"/>
                  <a:pt x="1523835" y="1106402"/>
                </a:cubicBezTo>
                <a:cubicBezTo>
                  <a:pt x="1531940" y="1114507"/>
                  <a:pt x="1544099" y="1122613"/>
                  <a:pt x="1560309" y="1130718"/>
                </a:cubicBezTo>
                <a:cubicBezTo>
                  <a:pt x="1568415" y="1134771"/>
                  <a:pt x="1592732" y="1138824"/>
                  <a:pt x="1604890" y="1138824"/>
                </a:cubicBezTo>
                <a:cubicBezTo>
                  <a:pt x="1612996" y="1138824"/>
                  <a:pt x="1608943" y="1130718"/>
                  <a:pt x="1621101" y="1130718"/>
                </a:cubicBezTo>
                <a:cubicBezTo>
                  <a:pt x="1629206" y="1130718"/>
                  <a:pt x="1637312" y="1146929"/>
                  <a:pt x="1649470" y="1146929"/>
                </a:cubicBezTo>
                <a:cubicBezTo>
                  <a:pt x="1657575" y="1146929"/>
                  <a:pt x="1681893" y="1130718"/>
                  <a:pt x="1689998" y="1130718"/>
                </a:cubicBezTo>
                <a:cubicBezTo>
                  <a:pt x="1694051" y="1130718"/>
                  <a:pt x="1706209" y="1130718"/>
                  <a:pt x="1718367" y="1146929"/>
                </a:cubicBezTo>
                <a:lnTo>
                  <a:pt x="1791317" y="1146929"/>
                </a:lnTo>
                <a:cubicBezTo>
                  <a:pt x="1803475" y="1138824"/>
                  <a:pt x="1815633" y="1130718"/>
                  <a:pt x="1827791" y="1130718"/>
                </a:cubicBezTo>
                <a:cubicBezTo>
                  <a:pt x="1835896" y="1130718"/>
                  <a:pt x="1904794" y="1142876"/>
                  <a:pt x="1912899" y="1142876"/>
                </a:cubicBezTo>
                <a:cubicBezTo>
                  <a:pt x="1925057" y="1142876"/>
                  <a:pt x="1949373" y="1130718"/>
                  <a:pt x="1961532" y="1130718"/>
                </a:cubicBezTo>
                <a:cubicBezTo>
                  <a:pt x="1969638" y="1130718"/>
                  <a:pt x="1969638" y="1134771"/>
                  <a:pt x="1973691" y="1134771"/>
                </a:cubicBezTo>
                <a:cubicBezTo>
                  <a:pt x="1973691" y="1134771"/>
                  <a:pt x="1969638" y="1134771"/>
                  <a:pt x="1965585" y="1138824"/>
                </a:cubicBezTo>
                <a:cubicBezTo>
                  <a:pt x="1969638" y="1142876"/>
                  <a:pt x="1969638" y="1146929"/>
                  <a:pt x="1977743" y="1146929"/>
                </a:cubicBezTo>
                <a:cubicBezTo>
                  <a:pt x="1989902" y="1146929"/>
                  <a:pt x="1989902" y="1138824"/>
                  <a:pt x="1993954" y="1130718"/>
                </a:cubicBezTo>
                <a:cubicBezTo>
                  <a:pt x="2050692" y="1122613"/>
                  <a:pt x="2160117" y="1098297"/>
                  <a:pt x="2172276" y="1098297"/>
                </a:cubicBezTo>
                <a:cubicBezTo>
                  <a:pt x="2180381" y="1098297"/>
                  <a:pt x="2180381" y="1114507"/>
                  <a:pt x="2188486" y="1114507"/>
                </a:cubicBezTo>
                <a:cubicBezTo>
                  <a:pt x="2212803" y="1114507"/>
                  <a:pt x="2216855" y="1098297"/>
                  <a:pt x="2249278" y="1102349"/>
                </a:cubicBezTo>
                <a:cubicBezTo>
                  <a:pt x="2253331" y="1098297"/>
                  <a:pt x="2253331" y="1090190"/>
                  <a:pt x="2253331" y="1086138"/>
                </a:cubicBezTo>
                <a:cubicBezTo>
                  <a:pt x="2277647" y="1078032"/>
                  <a:pt x="2310069" y="1069927"/>
                  <a:pt x="2318174" y="1069927"/>
                </a:cubicBezTo>
                <a:cubicBezTo>
                  <a:pt x="2330332" y="1069927"/>
                  <a:pt x="2346544" y="1082085"/>
                  <a:pt x="2354649" y="1082085"/>
                </a:cubicBezTo>
                <a:cubicBezTo>
                  <a:pt x="2366808" y="1082085"/>
                  <a:pt x="2370860" y="1069927"/>
                  <a:pt x="2378966" y="1065874"/>
                </a:cubicBezTo>
                <a:cubicBezTo>
                  <a:pt x="2383018" y="1065874"/>
                  <a:pt x="2415440" y="1086138"/>
                  <a:pt x="2423545" y="1086138"/>
                </a:cubicBezTo>
                <a:cubicBezTo>
                  <a:pt x="2435705" y="1086138"/>
                  <a:pt x="2455968" y="1082085"/>
                  <a:pt x="2472179" y="1078032"/>
                </a:cubicBezTo>
                <a:cubicBezTo>
                  <a:pt x="2532971" y="1033452"/>
                  <a:pt x="2496495" y="1045610"/>
                  <a:pt x="2549181" y="1045610"/>
                </a:cubicBezTo>
                <a:lnTo>
                  <a:pt x="2573498" y="1045610"/>
                </a:lnTo>
                <a:cubicBezTo>
                  <a:pt x="2573498" y="1041558"/>
                  <a:pt x="2569445" y="1033452"/>
                  <a:pt x="2569445" y="1029400"/>
                </a:cubicBezTo>
                <a:cubicBezTo>
                  <a:pt x="2601867" y="1033452"/>
                  <a:pt x="2597814" y="1037505"/>
                  <a:pt x="2609972" y="1041558"/>
                </a:cubicBezTo>
                <a:cubicBezTo>
                  <a:pt x="2614025" y="1037505"/>
                  <a:pt x="2614025" y="1033452"/>
                  <a:pt x="2609972" y="1029400"/>
                </a:cubicBezTo>
                <a:cubicBezTo>
                  <a:pt x="2614025" y="1025347"/>
                  <a:pt x="2618078" y="1025347"/>
                  <a:pt x="2622131" y="1025347"/>
                </a:cubicBezTo>
                <a:cubicBezTo>
                  <a:pt x="2626184" y="1029400"/>
                  <a:pt x="2630236" y="1025347"/>
                  <a:pt x="2630236" y="1033452"/>
                </a:cubicBezTo>
                <a:cubicBezTo>
                  <a:pt x="2630236" y="1045610"/>
                  <a:pt x="2622131" y="1041558"/>
                  <a:pt x="2622131" y="1053716"/>
                </a:cubicBezTo>
                <a:cubicBezTo>
                  <a:pt x="2622131" y="1061821"/>
                  <a:pt x="2638342" y="1065874"/>
                  <a:pt x="2646447" y="1073979"/>
                </a:cubicBezTo>
                <a:cubicBezTo>
                  <a:pt x="2662658" y="1053716"/>
                  <a:pt x="2678869" y="1009136"/>
                  <a:pt x="2699133" y="1009136"/>
                </a:cubicBezTo>
                <a:cubicBezTo>
                  <a:pt x="2711291" y="1009136"/>
                  <a:pt x="2715344" y="1017241"/>
                  <a:pt x="2723450" y="1017241"/>
                </a:cubicBezTo>
                <a:cubicBezTo>
                  <a:pt x="2747766" y="1017241"/>
                  <a:pt x="2755872" y="984819"/>
                  <a:pt x="2763977" y="980766"/>
                </a:cubicBezTo>
                <a:cubicBezTo>
                  <a:pt x="2776135" y="968608"/>
                  <a:pt x="2796399" y="956450"/>
                  <a:pt x="2816663" y="948344"/>
                </a:cubicBezTo>
                <a:cubicBezTo>
                  <a:pt x="2820716" y="948344"/>
                  <a:pt x="2824769" y="940239"/>
                  <a:pt x="2824769" y="936186"/>
                </a:cubicBezTo>
                <a:cubicBezTo>
                  <a:pt x="2845032" y="928081"/>
                  <a:pt x="2869348" y="907817"/>
                  <a:pt x="2893665" y="895658"/>
                </a:cubicBezTo>
                <a:cubicBezTo>
                  <a:pt x="2909877" y="883500"/>
                  <a:pt x="2926087" y="867289"/>
                  <a:pt x="2950404" y="855131"/>
                </a:cubicBezTo>
                <a:cubicBezTo>
                  <a:pt x="2962562" y="842973"/>
                  <a:pt x="2982825" y="842973"/>
                  <a:pt x="2999036" y="834868"/>
                </a:cubicBezTo>
                <a:cubicBezTo>
                  <a:pt x="3023353" y="822709"/>
                  <a:pt x="3015248" y="790287"/>
                  <a:pt x="3023353" y="770023"/>
                </a:cubicBezTo>
                <a:lnTo>
                  <a:pt x="3039564" y="770023"/>
                </a:lnTo>
                <a:cubicBezTo>
                  <a:pt x="3047670" y="778129"/>
                  <a:pt x="3051722" y="786234"/>
                  <a:pt x="3059828" y="786234"/>
                </a:cubicBezTo>
                <a:cubicBezTo>
                  <a:pt x="3124672" y="786234"/>
                  <a:pt x="3104409" y="697073"/>
                  <a:pt x="3120619" y="656546"/>
                </a:cubicBezTo>
                <a:cubicBezTo>
                  <a:pt x="3120619" y="640335"/>
                  <a:pt x="3124672" y="620072"/>
                  <a:pt x="3124672" y="603860"/>
                </a:cubicBezTo>
                <a:cubicBezTo>
                  <a:pt x="3128725" y="599807"/>
                  <a:pt x="3124672" y="591702"/>
                  <a:pt x="3124672" y="583596"/>
                </a:cubicBezTo>
                <a:cubicBezTo>
                  <a:pt x="3161146" y="551175"/>
                  <a:pt x="3201675" y="518752"/>
                  <a:pt x="3238149" y="490383"/>
                </a:cubicBezTo>
                <a:cubicBezTo>
                  <a:pt x="3266518" y="470120"/>
                  <a:pt x="3319204" y="409328"/>
                  <a:pt x="3359731" y="393117"/>
                </a:cubicBezTo>
                <a:cubicBezTo>
                  <a:pt x="3375942" y="356643"/>
                  <a:pt x="3448892" y="316115"/>
                  <a:pt x="3485367" y="287746"/>
                </a:cubicBezTo>
                <a:cubicBezTo>
                  <a:pt x="3501578" y="271535"/>
                  <a:pt x="3517789" y="247219"/>
                  <a:pt x="3542105" y="231007"/>
                </a:cubicBezTo>
                <a:cubicBezTo>
                  <a:pt x="3554263" y="218848"/>
                  <a:pt x="3578581" y="210743"/>
                  <a:pt x="3594791" y="198585"/>
                </a:cubicBezTo>
                <a:cubicBezTo>
                  <a:pt x="3602897" y="190480"/>
                  <a:pt x="3728532" y="60792"/>
                  <a:pt x="3769059" y="60792"/>
                </a:cubicBezTo>
                <a:cubicBezTo>
                  <a:pt x="3777165" y="60792"/>
                  <a:pt x="3894695" y="77003"/>
                  <a:pt x="3959538" y="89161"/>
                </a:cubicBezTo>
                <a:cubicBezTo>
                  <a:pt x="3971697" y="89161"/>
                  <a:pt x="3971697" y="125635"/>
                  <a:pt x="3971697" y="133741"/>
                </a:cubicBezTo>
                <a:cubicBezTo>
                  <a:pt x="3971697" y="145900"/>
                  <a:pt x="3975750" y="170216"/>
                  <a:pt x="3975750" y="186427"/>
                </a:cubicBezTo>
                <a:cubicBezTo>
                  <a:pt x="3996014" y="194532"/>
                  <a:pt x="4024383" y="202638"/>
                  <a:pt x="4036541" y="202638"/>
                </a:cubicBezTo>
                <a:lnTo>
                  <a:pt x="4056804" y="202638"/>
                </a:lnTo>
                <a:cubicBezTo>
                  <a:pt x="4060858" y="186427"/>
                  <a:pt x="4056804" y="158058"/>
                  <a:pt x="4056804" y="145900"/>
                </a:cubicBezTo>
                <a:cubicBezTo>
                  <a:pt x="4056804" y="137793"/>
                  <a:pt x="4068963" y="109425"/>
                  <a:pt x="4081122" y="109425"/>
                </a:cubicBezTo>
                <a:cubicBezTo>
                  <a:pt x="4089227" y="109425"/>
                  <a:pt x="4141912" y="121582"/>
                  <a:pt x="4170282" y="125635"/>
                </a:cubicBezTo>
                <a:cubicBezTo>
                  <a:pt x="4174335" y="85108"/>
                  <a:pt x="4170282" y="40527"/>
                  <a:pt x="4174335" y="0"/>
                </a:cubicBezTo>
                <a:close/>
              </a:path>
            </a:pathLst>
          </a:custGeom>
          <a:gradFill>
            <a:gsLst>
              <a:gs pos="0">
                <a:srgbClr val="DA361C">
                  <a:alpha val="0"/>
                </a:srgbClr>
              </a:gs>
              <a:gs pos="100000">
                <a:srgbClr val="83241F">
                  <a:alpha val="46000"/>
                </a:srgbClr>
              </a:gs>
            </a:gsLst>
            <a:lin ang="13500000" scaled="1"/>
          </a:gradFill>
          <a:ln w="3970" cap="flat">
            <a:gradFill>
              <a:gsLst>
                <a:gs pos="0">
                  <a:srgbClr val="DA361C"/>
                </a:gs>
                <a:gs pos="78000">
                  <a:srgbClr val="DA361C">
                    <a:alpha val="0"/>
                  </a:srgbClr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CACFED84-751C-9433-2361-523A4C9C0BD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739900" y="0"/>
            <a:ext cx="10452100" cy="4132210"/>
          </a:xfrm>
          <a:custGeom>
            <a:avLst/>
            <a:gdLst>
              <a:gd name="connsiteX0" fmla="*/ 0 w 10452100"/>
              <a:gd name="connsiteY0" fmla="*/ 0 h 4132210"/>
              <a:gd name="connsiteX1" fmla="*/ 10452100 w 10452100"/>
              <a:gd name="connsiteY1" fmla="*/ 0 h 4132210"/>
              <a:gd name="connsiteX2" fmla="*/ 10452100 w 10452100"/>
              <a:gd name="connsiteY2" fmla="*/ 4132210 h 4132210"/>
              <a:gd name="connsiteX3" fmla="*/ 0 w 10452100"/>
              <a:gd name="connsiteY3" fmla="*/ 4132210 h 4132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452100" h="4132210">
                <a:moveTo>
                  <a:pt x="0" y="0"/>
                </a:moveTo>
                <a:lnTo>
                  <a:pt x="10452100" y="0"/>
                </a:lnTo>
                <a:lnTo>
                  <a:pt x="10452100" y="4132210"/>
                </a:lnTo>
                <a:lnTo>
                  <a:pt x="0" y="4132210"/>
                </a:lnTo>
                <a:close/>
              </a:path>
            </a:pathLst>
          </a:custGeom>
        </p:spPr>
      </p:pic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602AD0D7-7369-E312-CFE2-BC789E2559AA}"/>
              </a:ext>
            </a:extLst>
          </p:cNvPr>
          <p:cNvSpPr/>
          <p:nvPr userDrawn="1"/>
        </p:nvSpPr>
        <p:spPr>
          <a:xfrm>
            <a:off x="0" y="3588744"/>
            <a:ext cx="12192000" cy="3269257"/>
          </a:xfrm>
          <a:custGeom>
            <a:avLst/>
            <a:gdLst>
              <a:gd name="connsiteX0" fmla="*/ 12192000 w 12192000"/>
              <a:gd name="connsiteY0" fmla="*/ 0 h 3269257"/>
              <a:gd name="connsiteX1" fmla="*/ 12192000 w 12192000"/>
              <a:gd name="connsiteY1" fmla="*/ 3269257 h 3269257"/>
              <a:gd name="connsiteX2" fmla="*/ 0 w 12192000"/>
              <a:gd name="connsiteY2" fmla="*/ 3269257 h 3269257"/>
              <a:gd name="connsiteX3" fmla="*/ 0 w 12192000"/>
              <a:gd name="connsiteY3" fmla="*/ 316338 h 3269257"/>
              <a:gd name="connsiteX4" fmla="*/ 335763 w 12192000"/>
              <a:gd name="connsiteY4" fmla="*/ 501656 h 3269257"/>
              <a:gd name="connsiteX5" fmla="*/ 4978401 w 12192000"/>
              <a:gd name="connsiteY5" fmla="*/ 1834157 h 3269257"/>
              <a:gd name="connsiteX6" fmla="*/ 11614950 w 12192000"/>
              <a:gd name="connsiteY6" fmla="*/ 201618 h 3269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269257">
                <a:moveTo>
                  <a:pt x="12192000" y="0"/>
                </a:moveTo>
                <a:lnTo>
                  <a:pt x="12192000" y="3269257"/>
                </a:lnTo>
                <a:lnTo>
                  <a:pt x="0" y="3269257"/>
                </a:lnTo>
                <a:lnTo>
                  <a:pt x="0" y="316338"/>
                </a:lnTo>
                <a:lnTo>
                  <a:pt x="335763" y="501656"/>
                </a:lnTo>
                <a:cubicBezTo>
                  <a:pt x="1687826" y="1236513"/>
                  <a:pt x="3098535" y="1884163"/>
                  <a:pt x="4978401" y="1834157"/>
                </a:cubicBezTo>
                <a:cubicBezTo>
                  <a:pt x="6858265" y="1784151"/>
                  <a:pt x="9207285" y="1036488"/>
                  <a:pt x="11614950" y="201618"/>
                </a:cubicBezTo>
                <a:close/>
              </a:path>
            </a:pathLst>
          </a:custGeom>
          <a:gradFill>
            <a:gsLst>
              <a:gs pos="0">
                <a:srgbClr val="FFC000">
                  <a:alpha val="37000"/>
                </a:srgbClr>
              </a:gs>
              <a:gs pos="58000">
                <a:srgbClr val="FFFF00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634E0E5D-6A61-D9A6-0999-D04C50FB72D1}"/>
              </a:ext>
            </a:extLst>
          </p:cNvPr>
          <p:cNvSpPr/>
          <p:nvPr userDrawn="1"/>
        </p:nvSpPr>
        <p:spPr>
          <a:xfrm>
            <a:off x="0" y="4425052"/>
            <a:ext cx="12192000" cy="2432949"/>
          </a:xfrm>
          <a:custGeom>
            <a:avLst/>
            <a:gdLst>
              <a:gd name="connsiteX0" fmla="*/ 12192000 w 12192000"/>
              <a:gd name="connsiteY0" fmla="*/ 0 h 2432949"/>
              <a:gd name="connsiteX1" fmla="*/ 12192000 w 12192000"/>
              <a:gd name="connsiteY1" fmla="*/ 2432949 h 2432949"/>
              <a:gd name="connsiteX2" fmla="*/ 0 w 12192000"/>
              <a:gd name="connsiteY2" fmla="*/ 2432949 h 2432949"/>
              <a:gd name="connsiteX3" fmla="*/ 0 w 12192000"/>
              <a:gd name="connsiteY3" fmla="*/ 96880 h 2432949"/>
              <a:gd name="connsiteX4" fmla="*/ 60270 w 12192000"/>
              <a:gd name="connsiteY4" fmla="*/ 116136 h 2432949"/>
              <a:gd name="connsiteX5" fmla="*/ 4965700 w 12192000"/>
              <a:gd name="connsiteY5" fmla="*/ 972449 h 2432949"/>
              <a:gd name="connsiteX6" fmla="*/ 11761732 w 12192000"/>
              <a:gd name="connsiteY6" fmla="*/ 82798 h 2432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2432949">
                <a:moveTo>
                  <a:pt x="12192000" y="0"/>
                </a:moveTo>
                <a:lnTo>
                  <a:pt x="12192000" y="2432949"/>
                </a:lnTo>
                <a:lnTo>
                  <a:pt x="0" y="2432949"/>
                </a:lnTo>
                <a:lnTo>
                  <a:pt x="0" y="96880"/>
                </a:lnTo>
                <a:lnTo>
                  <a:pt x="60270" y="116136"/>
                </a:lnTo>
                <a:cubicBezTo>
                  <a:pt x="1510060" y="572747"/>
                  <a:pt x="3015457" y="978005"/>
                  <a:pt x="4965700" y="972449"/>
                </a:cubicBezTo>
                <a:cubicBezTo>
                  <a:pt x="6915944" y="966893"/>
                  <a:pt x="9311035" y="550522"/>
                  <a:pt x="11761732" y="82798"/>
                </a:cubicBezTo>
                <a:close/>
              </a:path>
            </a:pathLst>
          </a:custGeom>
          <a:gradFill>
            <a:gsLst>
              <a:gs pos="0">
                <a:srgbClr val="FFC000">
                  <a:alpha val="37000"/>
                </a:srgbClr>
              </a:gs>
              <a:gs pos="58000">
                <a:srgbClr val="FFFF00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5FA65C0C-FE78-555A-5DEC-390D927D9D32}"/>
              </a:ext>
            </a:extLst>
          </p:cNvPr>
          <p:cNvSpPr/>
          <p:nvPr userDrawn="1"/>
        </p:nvSpPr>
        <p:spPr>
          <a:xfrm>
            <a:off x="-63500" y="4671886"/>
            <a:ext cx="12560300" cy="726777"/>
          </a:xfrm>
          <a:custGeom>
            <a:avLst/>
            <a:gdLst>
              <a:gd name="connsiteX0" fmla="*/ 0 w 12560300"/>
              <a:gd name="connsiteY0" fmla="*/ 165100 h 1067964"/>
              <a:gd name="connsiteX1" fmla="*/ 5207000 w 12560300"/>
              <a:gd name="connsiteY1" fmla="*/ 1066800 h 1067964"/>
              <a:gd name="connsiteX2" fmla="*/ 12560300 w 12560300"/>
              <a:gd name="connsiteY2" fmla="*/ 0 h 1067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560300" h="1067964">
                <a:moveTo>
                  <a:pt x="0" y="165100"/>
                </a:moveTo>
                <a:cubicBezTo>
                  <a:pt x="1556808" y="629708"/>
                  <a:pt x="3113617" y="1094317"/>
                  <a:pt x="5207000" y="1066800"/>
                </a:cubicBezTo>
                <a:cubicBezTo>
                  <a:pt x="7300383" y="1039283"/>
                  <a:pt x="9930341" y="519641"/>
                  <a:pt x="12560300" y="0"/>
                </a:cubicBezTo>
              </a:path>
            </a:pathLst>
          </a:custGeom>
          <a:noFill/>
          <a:ln w="25400">
            <a:gradFill flip="none" rotWithShape="1">
              <a:gsLst>
                <a:gs pos="0">
                  <a:srgbClr val="FFFF00">
                    <a:alpha val="0"/>
                  </a:srgbClr>
                </a:gs>
                <a:gs pos="100000">
                  <a:srgbClr val="FFC000"/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8DE0A7B9-DC17-0412-5465-5ABE39580255}"/>
              </a:ext>
            </a:extLst>
          </p:cNvPr>
          <p:cNvSpPr/>
          <p:nvPr userDrawn="1"/>
        </p:nvSpPr>
        <p:spPr>
          <a:xfrm>
            <a:off x="-254000" y="3871802"/>
            <a:ext cx="12915900" cy="1526887"/>
          </a:xfrm>
          <a:custGeom>
            <a:avLst/>
            <a:gdLst>
              <a:gd name="connsiteX0" fmla="*/ 0 w 12915900"/>
              <a:gd name="connsiteY0" fmla="*/ 228600 h 1956990"/>
              <a:gd name="connsiteX1" fmla="*/ 5054600 w 12915900"/>
              <a:gd name="connsiteY1" fmla="*/ 1955800 h 1956990"/>
              <a:gd name="connsiteX2" fmla="*/ 12915900 w 12915900"/>
              <a:gd name="connsiteY2" fmla="*/ 0 h 1956990"/>
              <a:gd name="connsiteX0" fmla="*/ 0 w 12915900"/>
              <a:gd name="connsiteY0" fmla="*/ 295074 h 2023464"/>
              <a:gd name="connsiteX1" fmla="*/ 5054600 w 12915900"/>
              <a:gd name="connsiteY1" fmla="*/ 2022274 h 2023464"/>
              <a:gd name="connsiteX2" fmla="*/ 12915900 w 12915900"/>
              <a:gd name="connsiteY2" fmla="*/ 0 h 2023464"/>
              <a:gd name="connsiteX0" fmla="*/ 0 w 12915900"/>
              <a:gd name="connsiteY0" fmla="*/ 295074 h 2023464"/>
              <a:gd name="connsiteX1" fmla="*/ 5054600 w 12915900"/>
              <a:gd name="connsiteY1" fmla="*/ 2022274 h 2023464"/>
              <a:gd name="connsiteX2" fmla="*/ 12915900 w 12915900"/>
              <a:gd name="connsiteY2" fmla="*/ 0 h 2023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915900" h="2023464">
                <a:moveTo>
                  <a:pt x="0" y="295074"/>
                </a:moveTo>
                <a:cubicBezTo>
                  <a:pt x="1450975" y="1177724"/>
                  <a:pt x="2901950" y="2060374"/>
                  <a:pt x="5054600" y="2022274"/>
                </a:cubicBezTo>
                <a:cubicBezTo>
                  <a:pt x="7486650" y="2024059"/>
                  <a:pt x="10061575" y="958850"/>
                  <a:pt x="12915900" y="0"/>
                </a:cubicBezTo>
              </a:path>
            </a:pathLst>
          </a:custGeom>
          <a:noFill/>
          <a:ln w="76200">
            <a:gradFill flip="none" rotWithShape="1">
              <a:gsLst>
                <a:gs pos="0">
                  <a:srgbClr val="FFFF00">
                    <a:alpha val="0"/>
                  </a:srgbClr>
                </a:gs>
                <a:gs pos="100000">
                  <a:srgbClr val="FFC000"/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D:\51PPT模板网\51pptmoban.com\图片001.jpg">
            <a:extLst>
              <a:ext uri="{FF2B5EF4-FFF2-40B4-BE49-F238E27FC236}">
                <a16:creationId xmlns:a16="http://schemas.microsoft.com/office/drawing/2014/main" id="{9D881DB6-9A2C-477F-1F7A-E54A5376B54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4187562"/>
            <a:ext cx="12192000" cy="2694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46492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ww.51pptmoban.com"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6990ACB-3A2A-2B4B-0110-C6F8CEADBD2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976738" y="0"/>
            <a:ext cx="7215262" cy="4132210"/>
          </a:xfrm>
          <a:custGeom>
            <a:avLst/>
            <a:gdLst>
              <a:gd name="connsiteX0" fmla="*/ 0 w 7215262"/>
              <a:gd name="connsiteY0" fmla="*/ 0 h 4132210"/>
              <a:gd name="connsiteX1" fmla="*/ 7215262 w 7215262"/>
              <a:gd name="connsiteY1" fmla="*/ 0 h 4132210"/>
              <a:gd name="connsiteX2" fmla="*/ 7215262 w 7215262"/>
              <a:gd name="connsiteY2" fmla="*/ 4132210 h 4132210"/>
              <a:gd name="connsiteX3" fmla="*/ 0 w 7215262"/>
              <a:gd name="connsiteY3" fmla="*/ 4132210 h 4132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15262" h="4132210">
                <a:moveTo>
                  <a:pt x="0" y="0"/>
                </a:moveTo>
                <a:lnTo>
                  <a:pt x="7215262" y="0"/>
                </a:lnTo>
                <a:lnTo>
                  <a:pt x="7215262" y="4132210"/>
                </a:lnTo>
                <a:lnTo>
                  <a:pt x="0" y="4132210"/>
                </a:lnTo>
                <a:close/>
              </a:path>
            </a:pathLst>
          </a:cu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0DD2FE69-5093-AC99-E31C-A21279E2AB31}"/>
              </a:ext>
            </a:extLst>
          </p:cNvPr>
          <p:cNvGrpSpPr/>
          <p:nvPr userDrawn="1"/>
        </p:nvGrpSpPr>
        <p:grpSpPr>
          <a:xfrm>
            <a:off x="-254000" y="4804281"/>
            <a:ext cx="12915900" cy="3269257"/>
            <a:chOff x="-254000" y="4804281"/>
            <a:chExt cx="12915900" cy="3269257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B6D840A5-3FD8-3A1B-9ABE-00CFC68EB0A5}"/>
                </a:ext>
              </a:extLst>
            </p:cNvPr>
            <p:cNvSpPr/>
            <p:nvPr/>
          </p:nvSpPr>
          <p:spPr>
            <a:xfrm>
              <a:off x="0" y="5439248"/>
              <a:ext cx="12192000" cy="1418753"/>
            </a:xfrm>
            <a:custGeom>
              <a:avLst/>
              <a:gdLst>
                <a:gd name="connsiteX0" fmla="*/ 8483860 w 12192000"/>
                <a:gd name="connsiteY0" fmla="*/ 1122877 h 1418753"/>
                <a:gd name="connsiteX1" fmla="*/ 8483860 w 12192000"/>
                <a:gd name="connsiteY1" fmla="*/ 1127853 h 1418753"/>
                <a:gd name="connsiteX2" fmla="*/ 8487178 w 12192000"/>
                <a:gd name="connsiteY2" fmla="*/ 1127853 h 1418753"/>
                <a:gd name="connsiteX3" fmla="*/ 8487178 w 12192000"/>
                <a:gd name="connsiteY3" fmla="*/ 1122877 h 1418753"/>
                <a:gd name="connsiteX4" fmla="*/ 8473909 w 12192000"/>
                <a:gd name="connsiteY4" fmla="*/ 1086388 h 1418753"/>
                <a:gd name="connsiteX5" fmla="*/ 8479778 w 12192000"/>
                <a:gd name="connsiteY5" fmla="*/ 1088903 h 1418753"/>
                <a:gd name="connsiteX6" fmla="*/ 8479649 w 12192000"/>
                <a:gd name="connsiteY6" fmla="*/ 1092831 h 1418753"/>
                <a:gd name="connsiteX7" fmla="*/ 8472250 w 12192000"/>
                <a:gd name="connsiteY7" fmla="*/ 1094681 h 1418753"/>
                <a:gd name="connsiteX8" fmla="*/ 8473909 w 12192000"/>
                <a:gd name="connsiteY8" fmla="*/ 1086388 h 1418753"/>
                <a:gd name="connsiteX9" fmla="*/ 2746740 w 12192000"/>
                <a:gd name="connsiteY9" fmla="*/ 719836 h 1418753"/>
                <a:gd name="connsiteX10" fmla="*/ 2750058 w 12192000"/>
                <a:gd name="connsiteY10" fmla="*/ 723153 h 1418753"/>
                <a:gd name="connsiteX11" fmla="*/ 2751716 w 12192000"/>
                <a:gd name="connsiteY11" fmla="*/ 719836 h 1418753"/>
                <a:gd name="connsiteX12" fmla="*/ 2726837 w 12192000"/>
                <a:gd name="connsiteY12" fmla="*/ 716518 h 1418753"/>
                <a:gd name="connsiteX13" fmla="*/ 2735130 w 12192000"/>
                <a:gd name="connsiteY13" fmla="*/ 716518 h 1418753"/>
                <a:gd name="connsiteX14" fmla="*/ 2735130 w 12192000"/>
                <a:gd name="connsiteY14" fmla="*/ 718592 h 1418753"/>
                <a:gd name="connsiteX15" fmla="*/ 2592108 w 12192000"/>
                <a:gd name="connsiteY15" fmla="*/ 693043 h 1418753"/>
                <a:gd name="connsiteX16" fmla="*/ 2592490 w 12192000"/>
                <a:gd name="connsiteY16" fmla="*/ 693298 h 1418753"/>
                <a:gd name="connsiteX17" fmla="*/ 2591869 w 12192000"/>
                <a:gd name="connsiteY17" fmla="*/ 693401 h 1418753"/>
                <a:gd name="connsiteX18" fmla="*/ 2593319 w 12192000"/>
                <a:gd name="connsiteY18" fmla="*/ 686456 h 1418753"/>
                <a:gd name="connsiteX19" fmla="*/ 2594149 w 12192000"/>
                <a:gd name="connsiteY19" fmla="*/ 689981 h 1418753"/>
                <a:gd name="connsiteX20" fmla="*/ 2592108 w 12192000"/>
                <a:gd name="connsiteY20" fmla="*/ 693043 h 1418753"/>
                <a:gd name="connsiteX21" fmla="*/ 2582539 w 12192000"/>
                <a:gd name="connsiteY21" fmla="*/ 686663 h 1418753"/>
                <a:gd name="connsiteX22" fmla="*/ 2592490 w 12192000"/>
                <a:gd name="connsiteY22" fmla="*/ 686663 h 1418753"/>
                <a:gd name="connsiteX23" fmla="*/ 2593319 w 12192000"/>
                <a:gd name="connsiteY23" fmla="*/ 686456 h 1418753"/>
                <a:gd name="connsiteX24" fmla="*/ 5603484 w 12192000"/>
                <a:gd name="connsiteY24" fmla="*/ 669041 h 1418753"/>
                <a:gd name="connsiteX25" fmla="*/ 5603755 w 12192000"/>
                <a:gd name="connsiteY25" fmla="*/ 669744 h 1418753"/>
                <a:gd name="connsiteX26" fmla="*/ 5601203 w 12192000"/>
                <a:gd name="connsiteY26" fmla="*/ 670077 h 1418753"/>
                <a:gd name="connsiteX27" fmla="*/ 5603484 w 12192000"/>
                <a:gd name="connsiteY27" fmla="*/ 669041 h 1418753"/>
                <a:gd name="connsiteX28" fmla="*/ 7399131 w 12192000"/>
                <a:gd name="connsiteY28" fmla="*/ 625295 h 1418753"/>
                <a:gd name="connsiteX29" fmla="*/ 7399131 w 12192000"/>
                <a:gd name="connsiteY29" fmla="*/ 630271 h 1418753"/>
                <a:gd name="connsiteX30" fmla="*/ 7417376 w 12192000"/>
                <a:gd name="connsiteY30" fmla="*/ 645198 h 1418753"/>
                <a:gd name="connsiteX31" fmla="*/ 7425669 w 12192000"/>
                <a:gd name="connsiteY31" fmla="*/ 640222 h 1418753"/>
                <a:gd name="connsiteX32" fmla="*/ 7425669 w 12192000"/>
                <a:gd name="connsiteY32" fmla="*/ 625295 h 1418753"/>
                <a:gd name="connsiteX33" fmla="*/ 7399131 w 12192000"/>
                <a:gd name="connsiteY33" fmla="*/ 625295 h 1418753"/>
                <a:gd name="connsiteX34" fmla="*/ 1902510 w 12192000"/>
                <a:gd name="connsiteY34" fmla="*/ 621977 h 1418753"/>
                <a:gd name="connsiteX35" fmla="*/ 1900851 w 12192000"/>
                <a:gd name="connsiteY35" fmla="*/ 625295 h 1418753"/>
                <a:gd name="connsiteX36" fmla="*/ 1907486 w 12192000"/>
                <a:gd name="connsiteY36" fmla="*/ 630271 h 1418753"/>
                <a:gd name="connsiteX37" fmla="*/ 1907486 w 12192000"/>
                <a:gd name="connsiteY37" fmla="*/ 621977 h 1418753"/>
                <a:gd name="connsiteX38" fmla="*/ 7434792 w 12192000"/>
                <a:gd name="connsiteY38" fmla="*/ 610160 h 1418753"/>
                <a:gd name="connsiteX39" fmla="*/ 7434884 w 12192000"/>
                <a:gd name="connsiteY39" fmla="*/ 610183 h 1418753"/>
                <a:gd name="connsiteX40" fmla="*/ 7434699 w 12192000"/>
                <a:gd name="connsiteY40" fmla="*/ 610552 h 1418753"/>
                <a:gd name="connsiteX41" fmla="*/ 7435621 w 12192000"/>
                <a:gd name="connsiteY41" fmla="*/ 608709 h 1418753"/>
                <a:gd name="connsiteX42" fmla="*/ 7443914 w 12192000"/>
                <a:gd name="connsiteY42" fmla="*/ 610367 h 1418753"/>
                <a:gd name="connsiteX43" fmla="*/ 7442255 w 12192000"/>
                <a:gd name="connsiteY43" fmla="*/ 613684 h 1418753"/>
                <a:gd name="connsiteX44" fmla="*/ 7435621 w 12192000"/>
                <a:gd name="connsiteY44" fmla="*/ 610367 h 1418753"/>
                <a:gd name="connsiteX45" fmla="*/ 7434884 w 12192000"/>
                <a:gd name="connsiteY45" fmla="*/ 610183 h 1418753"/>
                <a:gd name="connsiteX46" fmla="*/ 7307908 w 12192000"/>
                <a:gd name="connsiteY46" fmla="*/ 583830 h 1418753"/>
                <a:gd name="connsiteX47" fmla="*/ 7311226 w 12192000"/>
                <a:gd name="connsiteY47" fmla="*/ 590464 h 1418753"/>
                <a:gd name="connsiteX48" fmla="*/ 7317860 w 12192000"/>
                <a:gd name="connsiteY48" fmla="*/ 590464 h 1418753"/>
                <a:gd name="connsiteX49" fmla="*/ 7317860 w 12192000"/>
                <a:gd name="connsiteY49" fmla="*/ 585488 h 1418753"/>
                <a:gd name="connsiteX50" fmla="*/ 7297957 w 12192000"/>
                <a:gd name="connsiteY50" fmla="*/ 583830 h 1418753"/>
                <a:gd name="connsiteX51" fmla="*/ 7291322 w 12192000"/>
                <a:gd name="connsiteY51" fmla="*/ 595440 h 1418753"/>
                <a:gd name="connsiteX52" fmla="*/ 7302933 w 12192000"/>
                <a:gd name="connsiteY52" fmla="*/ 597098 h 1418753"/>
                <a:gd name="connsiteX53" fmla="*/ 7307908 w 12192000"/>
                <a:gd name="connsiteY53" fmla="*/ 590464 h 1418753"/>
                <a:gd name="connsiteX54" fmla="*/ 7297957 w 12192000"/>
                <a:gd name="connsiteY54" fmla="*/ 583830 h 1418753"/>
                <a:gd name="connsiteX55" fmla="*/ 7151999 w 12192000"/>
                <a:gd name="connsiteY55" fmla="*/ 500899 h 1418753"/>
                <a:gd name="connsiteX56" fmla="*/ 7160292 w 12192000"/>
                <a:gd name="connsiteY56" fmla="*/ 500899 h 1418753"/>
                <a:gd name="connsiteX57" fmla="*/ 7166926 w 12192000"/>
                <a:gd name="connsiteY57" fmla="*/ 512510 h 1418753"/>
                <a:gd name="connsiteX58" fmla="*/ 7161951 w 12192000"/>
                <a:gd name="connsiteY58" fmla="*/ 514168 h 1418753"/>
                <a:gd name="connsiteX59" fmla="*/ 7150340 w 12192000"/>
                <a:gd name="connsiteY59" fmla="*/ 504217 h 1418753"/>
                <a:gd name="connsiteX60" fmla="*/ 7151999 w 12192000"/>
                <a:gd name="connsiteY60" fmla="*/ 500899 h 1418753"/>
                <a:gd name="connsiteX61" fmla="*/ 7229954 w 12192000"/>
                <a:gd name="connsiteY61" fmla="*/ 497582 h 1418753"/>
                <a:gd name="connsiteX62" fmla="*/ 7236588 w 12192000"/>
                <a:gd name="connsiteY62" fmla="*/ 507534 h 1418753"/>
                <a:gd name="connsiteX63" fmla="*/ 7231612 w 12192000"/>
                <a:gd name="connsiteY63" fmla="*/ 504217 h 1418753"/>
                <a:gd name="connsiteX64" fmla="*/ 7220002 w 12192000"/>
                <a:gd name="connsiteY64" fmla="*/ 507534 h 1418753"/>
                <a:gd name="connsiteX65" fmla="*/ 7215026 w 12192000"/>
                <a:gd name="connsiteY65" fmla="*/ 517485 h 1418753"/>
                <a:gd name="connsiteX66" fmla="*/ 7210050 w 12192000"/>
                <a:gd name="connsiteY66" fmla="*/ 517485 h 1418753"/>
                <a:gd name="connsiteX67" fmla="*/ 7208392 w 12192000"/>
                <a:gd name="connsiteY67" fmla="*/ 512510 h 1418753"/>
                <a:gd name="connsiteX68" fmla="*/ 7229954 w 12192000"/>
                <a:gd name="connsiteY68" fmla="*/ 497582 h 1418753"/>
                <a:gd name="connsiteX69" fmla="*/ 4722142 w 12192000"/>
                <a:gd name="connsiteY69" fmla="*/ 490948 h 1418753"/>
                <a:gd name="connsiteX70" fmla="*/ 4733753 w 12192000"/>
                <a:gd name="connsiteY70" fmla="*/ 499241 h 1418753"/>
                <a:gd name="connsiteX71" fmla="*/ 4735410 w 12192000"/>
                <a:gd name="connsiteY71" fmla="*/ 495924 h 1418753"/>
                <a:gd name="connsiteX72" fmla="*/ 4742045 w 12192000"/>
                <a:gd name="connsiteY72" fmla="*/ 495924 h 1418753"/>
                <a:gd name="connsiteX73" fmla="*/ 4743705 w 12192000"/>
                <a:gd name="connsiteY73" fmla="*/ 499241 h 1418753"/>
                <a:gd name="connsiteX74" fmla="*/ 4733753 w 12192000"/>
                <a:gd name="connsiteY74" fmla="*/ 502558 h 1418753"/>
                <a:gd name="connsiteX75" fmla="*/ 4722142 w 12192000"/>
                <a:gd name="connsiteY75" fmla="*/ 490948 h 1418753"/>
                <a:gd name="connsiteX76" fmla="*/ 4788486 w 12192000"/>
                <a:gd name="connsiteY76" fmla="*/ 391431 h 1418753"/>
                <a:gd name="connsiteX77" fmla="*/ 4798438 w 12192000"/>
                <a:gd name="connsiteY77" fmla="*/ 393090 h 1418753"/>
                <a:gd name="connsiteX78" fmla="*/ 4790145 w 12192000"/>
                <a:gd name="connsiteY78" fmla="*/ 401383 h 1418753"/>
                <a:gd name="connsiteX79" fmla="*/ 4781853 w 12192000"/>
                <a:gd name="connsiteY79" fmla="*/ 396407 h 1418753"/>
                <a:gd name="connsiteX80" fmla="*/ 4788486 w 12192000"/>
                <a:gd name="connsiteY80" fmla="*/ 391431 h 1418753"/>
                <a:gd name="connsiteX81" fmla="*/ 4284270 w 12192000"/>
                <a:gd name="connsiteY81" fmla="*/ 215619 h 1418753"/>
                <a:gd name="connsiteX82" fmla="*/ 4284270 w 12192000"/>
                <a:gd name="connsiteY82" fmla="*/ 237181 h 1418753"/>
                <a:gd name="connsiteX83" fmla="*/ 4290905 w 12192000"/>
                <a:gd name="connsiteY83" fmla="*/ 237181 h 1418753"/>
                <a:gd name="connsiteX84" fmla="*/ 4290905 w 12192000"/>
                <a:gd name="connsiteY84" fmla="*/ 215619 h 1418753"/>
                <a:gd name="connsiteX85" fmla="*/ 4121726 w 12192000"/>
                <a:gd name="connsiteY85" fmla="*/ 155909 h 1418753"/>
                <a:gd name="connsiteX86" fmla="*/ 4120067 w 12192000"/>
                <a:gd name="connsiteY86" fmla="*/ 169178 h 1418753"/>
                <a:gd name="connsiteX87" fmla="*/ 4130019 w 12192000"/>
                <a:gd name="connsiteY87" fmla="*/ 169178 h 1418753"/>
                <a:gd name="connsiteX88" fmla="*/ 4131677 w 12192000"/>
                <a:gd name="connsiteY88" fmla="*/ 162544 h 1418753"/>
                <a:gd name="connsiteX89" fmla="*/ 4126701 w 12192000"/>
                <a:gd name="connsiteY89" fmla="*/ 155909 h 1418753"/>
                <a:gd name="connsiteX90" fmla="*/ 3481504 w 12192000"/>
                <a:gd name="connsiteY90" fmla="*/ 142641 h 1418753"/>
                <a:gd name="connsiteX91" fmla="*/ 3471552 w 12192000"/>
                <a:gd name="connsiteY91" fmla="*/ 154251 h 1418753"/>
                <a:gd name="connsiteX92" fmla="*/ 3478186 w 12192000"/>
                <a:gd name="connsiteY92" fmla="*/ 154251 h 1418753"/>
                <a:gd name="connsiteX93" fmla="*/ 3481504 w 12192000"/>
                <a:gd name="connsiteY93" fmla="*/ 150934 h 1418753"/>
                <a:gd name="connsiteX94" fmla="*/ 4304174 w 12192000"/>
                <a:gd name="connsiteY94" fmla="*/ 79613 h 1418753"/>
                <a:gd name="connsiteX95" fmla="*/ 4300855 w 12192000"/>
                <a:gd name="connsiteY95" fmla="*/ 87906 h 1418753"/>
                <a:gd name="connsiteX96" fmla="*/ 4307490 w 12192000"/>
                <a:gd name="connsiteY96" fmla="*/ 94541 h 1418753"/>
                <a:gd name="connsiteX97" fmla="*/ 4315783 w 12192000"/>
                <a:gd name="connsiteY97" fmla="*/ 79613 h 1418753"/>
                <a:gd name="connsiteX98" fmla="*/ 3972451 w 12192000"/>
                <a:gd name="connsiteY98" fmla="*/ 63027 h 1418753"/>
                <a:gd name="connsiteX99" fmla="*/ 3967475 w 12192000"/>
                <a:gd name="connsiteY99" fmla="*/ 69662 h 1418753"/>
                <a:gd name="connsiteX100" fmla="*/ 3969134 w 12192000"/>
                <a:gd name="connsiteY100" fmla="*/ 74638 h 1418753"/>
                <a:gd name="connsiteX101" fmla="*/ 3979085 w 12192000"/>
                <a:gd name="connsiteY101" fmla="*/ 74638 h 1418753"/>
                <a:gd name="connsiteX102" fmla="*/ 3980744 w 12192000"/>
                <a:gd name="connsiteY102" fmla="*/ 66344 h 1418753"/>
                <a:gd name="connsiteX103" fmla="*/ 3972451 w 12192000"/>
                <a:gd name="connsiteY103" fmla="*/ 63027 h 1418753"/>
                <a:gd name="connsiteX104" fmla="*/ 3244323 w 12192000"/>
                <a:gd name="connsiteY104" fmla="*/ 0 h 1418753"/>
                <a:gd name="connsiteX105" fmla="*/ 3350473 w 12192000"/>
                <a:gd name="connsiteY105" fmla="*/ 0 h 1418753"/>
                <a:gd name="connsiteX106" fmla="*/ 3363742 w 12192000"/>
                <a:gd name="connsiteY106" fmla="*/ 3317 h 1418753"/>
                <a:gd name="connsiteX107" fmla="*/ 3423452 w 12192000"/>
                <a:gd name="connsiteY107" fmla="*/ 3317 h 1418753"/>
                <a:gd name="connsiteX108" fmla="*/ 3435062 w 12192000"/>
                <a:gd name="connsiteY108" fmla="*/ 11610 h 1418753"/>
                <a:gd name="connsiteX109" fmla="*/ 3440038 w 12192000"/>
                <a:gd name="connsiteY109" fmla="*/ 13269 h 1418753"/>
                <a:gd name="connsiteX110" fmla="*/ 3463259 w 12192000"/>
                <a:gd name="connsiteY110" fmla="*/ 36489 h 1418753"/>
                <a:gd name="connsiteX111" fmla="*/ 3454966 w 12192000"/>
                <a:gd name="connsiteY111" fmla="*/ 66344 h 1418753"/>
                <a:gd name="connsiteX112" fmla="*/ 3461600 w 12192000"/>
                <a:gd name="connsiteY112" fmla="*/ 77955 h 1418753"/>
                <a:gd name="connsiteX113" fmla="*/ 3498090 w 12192000"/>
                <a:gd name="connsiteY113" fmla="*/ 81272 h 1418753"/>
                <a:gd name="connsiteX114" fmla="*/ 3526286 w 12192000"/>
                <a:gd name="connsiteY114" fmla="*/ 51417 h 1418753"/>
                <a:gd name="connsiteX115" fmla="*/ 3526286 w 12192000"/>
                <a:gd name="connsiteY115" fmla="*/ 14927 h 1418753"/>
                <a:gd name="connsiteX116" fmla="*/ 3579361 w 12192000"/>
                <a:gd name="connsiteY116" fmla="*/ 16586 h 1418753"/>
                <a:gd name="connsiteX117" fmla="*/ 3592630 w 12192000"/>
                <a:gd name="connsiteY117" fmla="*/ 8293 h 1418753"/>
                <a:gd name="connsiteX118" fmla="*/ 3663950 w 12192000"/>
                <a:gd name="connsiteY118" fmla="*/ 6634 h 1418753"/>
                <a:gd name="connsiteX119" fmla="*/ 3690488 w 12192000"/>
                <a:gd name="connsiteY119" fmla="*/ 6634 h 1418753"/>
                <a:gd name="connsiteX120" fmla="*/ 3703757 w 12192000"/>
                <a:gd name="connsiteY120" fmla="*/ 14927 h 1418753"/>
                <a:gd name="connsiteX121" fmla="*/ 3776735 w 12192000"/>
                <a:gd name="connsiteY121" fmla="*/ 39807 h 1418753"/>
                <a:gd name="connsiteX122" fmla="*/ 3785028 w 12192000"/>
                <a:gd name="connsiteY122" fmla="*/ 77955 h 1418753"/>
                <a:gd name="connsiteX123" fmla="*/ 3796639 w 12192000"/>
                <a:gd name="connsiteY123" fmla="*/ 81272 h 1418753"/>
                <a:gd name="connsiteX124" fmla="*/ 3846397 w 12192000"/>
                <a:gd name="connsiteY124" fmla="*/ 81272 h 1418753"/>
                <a:gd name="connsiteX125" fmla="*/ 3854690 w 12192000"/>
                <a:gd name="connsiteY125" fmla="*/ 16586 h 1418753"/>
                <a:gd name="connsiteX126" fmla="*/ 3899472 w 12192000"/>
                <a:gd name="connsiteY126" fmla="*/ 16586 h 1418753"/>
                <a:gd name="connsiteX127" fmla="*/ 3902789 w 12192000"/>
                <a:gd name="connsiteY127" fmla="*/ 9952 h 1418753"/>
                <a:gd name="connsiteX128" fmla="*/ 3984061 w 12192000"/>
                <a:gd name="connsiteY128" fmla="*/ 13269 h 1418753"/>
                <a:gd name="connsiteX129" fmla="*/ 4071968 w 12192000"/>
                <a:gd name="connsiteY129" fmla="*/ 13269 h 1418753"/>
                <a:gd name="connsiteX130" fmla="*/ 4098505 w 12192000"/>
                <a:gd name="connsiteY130" fmla="*/ 48100 h 1418753"/>
                <a:gd name="connsiteX131" fmla="*/ 4095188 w 12192000"/>
                <a:gd name="connsiteY131" fmla="*/ 82931 h 1418753"/>
                <a:gd name="connsiteX132" fmla="*/ 4126701 w 12192000"/>
                <a:gd name="connsiteY132" fmla="*/ 92882 h 1418753"/>
                <a:gd name="connsiteX133" fmla="*/ 4171484 w 12192000"/>
                <a:gd name="connsiteY133" fmla="*/ 92882 h 1418753"/>
                <a:gd name="connsiteX134" fmla="*/ 4179777 w 12192000"/>
                <a:gd name="connsiteY134" fmla="*/ 29855 h 1418753"/>
                <a:gd name="connsiteX135" fmla="*/ 4219585 w 12192000"/>
                <a:gd name="connsiteY135" fmla="*/ 31514 h 1418753"/>
                <a:gd name="connsiteX136" fmla="*/ 4256074 w 12192000"/>
                <a:gd name="connsiteY136" fmla="*/ 24879 h 1418753"/>
                <a:gd name="connsiteX137" fmla="*/ 4342321 w 12192000"/>
                <a:gd name="connsiteY137" fmla="*/ 26538 h 1418753"/>
                <a:gd name="connsiteX138" fmla="*/ 4383786 w 12192000"/>
                <a:gd name="connsiteY138" fmla="*/ 28196 h 1418753"/>
                <a:gd name="connsiteX139" fmla="*/ 4398714 w 12192000"/>
                <a:gd name="connsiteY139" fmla="*/ 38148 h 1418753"/>
                <a:gd name="connsiteX140" fmla="*/ 4423593 w 12192000"/>
                <a:gd name="connsiteY140" fmla="*/ 71320 h 1418753"/>
                <a:gd name="connsiteX141" fmla="*/ 4456766 w 12192000"/>
                <a:gd name="connsiteY141" fmla="*/ 112786 h 1418753"/>
                <a:gd name="connsiteX142" fmla="*/ 4458423 w 12192000"/>
                <a:gd name="connsiteY142" fmla="*/ 121079 h 1418753"/>
                <a:gd name="connsiteX143" fmla="*/ 4476669 w 12192000"/>
                <a:gd name="connsiteY143" fmla="*/ 136006 h 1418753"/>
                <a:gd name="connsiteX144" fmla="*/ 4508182 w 12192000"/>
                <a:gd name="connsiteY144" fmla="*/ 172495 h 1418753"/>
                <a:gd name="connsiteX145" fmla="*/ 4518133 w 12192000"/>
                <a:gd name="connsiteY145" fmla="*/ 194057 h 1418753"/>
                <a:gd name="connsiteX146" fmla="*/ 4534718 w 12192000"/>
                <a:gd name="connsiteY146" fmla="*/ 205668 h 1418753"/>
                <a:gd name="connsiteX147" fmla="*/ 4561257 w 12192000"/>
                <a:gd name="connsiteY147" fmla="*/ 238840 h 1418753"/>
                <a:gd name="connsiteX148" fmla="*/ 4566234 w 12192000"/>
                <a:gd name="connsiteY148" fmla="*/ 252108 h 1418753"/>
                <a:gd name="connsiteX149" fmla="*/ 4594429 w 12192000"/>
                <a:gd name="connsiteY149" fmla="*/ 278646 h 1418753"/>
                <a:gd name="connsiteX150" fmla="*/ 4615990 w 12192000"/>
                <a:gd name="connsiteY150" fmla="*/ 310159 h 1418753"/>
                <a:gd name="connsiteX151" fmla="*/ 4637553 w 12192000"/>
                <a:gd name="connsiteY151" fmla="*/ 331721 h 1418753"/>
                <a:gd name="connsiteX152" fmla="*/ 4644187 w 12192000"/>
                <a:gd name="connsiteY152" fmla="*/ 343332 h 1418753"/>
                <a:gd name="connsiteX153" fmla="*/ 4655798 w 12192000"/>
                <a:gd name="connsiteY153" fmla="*/ 349966 h 1418753"/>
                <a:gd name="connsiteX154" fmla="*/ 4667407 w 12192000"/>
                <a:gd name="connsiteY154" fmla="*/ 333380 h 1418753"/>
                <a:gd name="connsiteX155" fmla="*/ 4672383 w 12192000"/>
                <a:gd name="connsiteY155" fmla="*/ 333380 h 1418753"/>
                <a:gd name="connsiteX156" fmla="*/ 4674042 w 12192000"/>
                <a:gd name="connsiteY156" fmla="*/ 336697 h 1418753"/>
                <a:gd name="connsiteX157" fmla="*/ 4670725 w 12192000"/>
                <a:gd name="connsiteY157" fmla="*/ 341673 h 1418753"/>
                <a:gd name="connsiteX158" fmla="*/ 4674042 w 12192000"/>
                <a:gd name="connsiteY158" fmla="*/ 344990 h 1418753"/>
                <a:gd name="connsiteX159" fmla="*/ 4665750 w 12192000"/>
                <a:gd name="connsiteY159" fmla="*/ 359918 h 1418753"/>
                <a:gd name="connsiteX160" fmla="*/ 4669066 w 12192000"/>
                <a:gd name="connsiteY160" fmla="*/ 369869 h 1418753"/>
                <a:gd name="connsiteX161" fmla="*/ 4664090 w 12192000"/>
                <a:gd name="connsiteY161" fmla="*/ 386456 h 1418753"/>
                <a:gd name="connsiteX162" fmla="*/ 4669066 w 12192000"/>
                <a:gd name="connsiteY162" fmla="*/ 505875 h 1418753"/>
                <a:gd name="connsiteX163" fmla="*/ 4677359 w 12192000"/>
                <a:gd name="connsiteY163" fmla="*/ 527437 h 1418753"/>
                <a:gd name="connsiteX164" fmla="*/ 4733753 w 12192000"/>
                <a:gd name="connsiteY164" fmla="*/ 529096 h 1418753"/>
                <a:gd name="connsiteX165" fmla="*/ 4727118 w 12192000"/>
                <a:gd name="connsiteY165" fmla="*/ 540706 h 1418753"/>
                <a:gd name="connsiteX166" fmla="*/ 4690629 w 12192000"/>
                <a:gd name="connsiteY166" fmla="*/ 557292 h 1418753"/>
                <a:gd name="connsiteX167" fmla="*/ 4677359 w 12192000"/>
                <a:gd name="connsiteY167" fmla="*/ 592123 h 1418753"/>
                <a:gd name="connsiteX168" fmla="*/ 4680677 w 12192000"/>
                <a:gd name="connsiteY168" fmla="*/ 681688 h 1418753"/>
                <a:gd name="connsiteX169" fmla="*/ 4683994 w 12192000"/>
                <a:gd name="connsiteY169" fmla="*/ 691639 h 1418753"/>
                <a:gd name="connsiteX170" fmla="*/ 4683994 w 12192000"/>
                <a:gd name="connsiteY170" fmla="*/ 721494 h 1418753"/>
                <a:gd name="connsiteX171" fmla="*/ 4718825 w 12192000"/>
                <a:gd name="connsiteY171" fmla="*/ 734763 h 1418753"/>
                <a:gd name="connsiteX172" fmla="*/ 4745362 w 12192000"/>
                <a:gd name="connsiteY172" fmla="*/ 739739 h 1418753"/>
                <a:gd name="connsiteX173" fmla="*/ 4761949 w 12192000"/>
                <a:gd name="connsiteY173" fmla="*/ 761301 h 1418753"/>
                <a:gd name="connsiteX174" fmla="*/ 4776877 w 12192000"/>
                <a:gd name="connsiteY174" fmla="*/ 753008 h 1418753"/>
                <a:gd name="connsiteX175" fmla="*/ 4810049 w 12192000"/>
                <a:gd name="connsiteY175" fmla="*/ 753008 h 1418753"/>
                <a:gd name="connsiteX176" fmla="*/ 4833269 w 12192000"/>
                <a:gd name="connsiteY176" fmla="*/ 748032 h 1418753"/>
                <a:gd name="connsiteX177" fmla="*/ 4856489 w 12192000"/>
                <a:gd name="connsiteY177" fmla="*/ 736422 h 1418753"/>
                <a:gd name="connsiteX178" fmla="*/ 4896295 w 12192000"/>
                <a:gd name="connsiteY178" fmla="*/ 743056 h 1418753"/>
                <a:gd name="connsiteX179" fmla="*/ 4901271 w 12192000"/>
                <a:gd name="connsiteY179" fmla="*/ 734763 h 1418753"/>
                <a:gd name="connsiteX180" fmla="*/ 4907906 w 12192000"/>
                <a:gd name="connsiteY180" fmla="*/ 729787 h 1418753"/>
                <a:gd name="connsiteX181" fmla="*/ 4919517 w 12192000"/>
                <a:gd name="connsiteY181" fmla="*/ 733105 h 1418753"/>
                <a:gd name="connsiteX182" fmla="*/ 4917858 w 12192000"/>
                <a:gd name="connsiteY182" fmla="*/ 739739 h 1418753"/>
                <a:gd name="connsiteX183" fmla="*/ 4934443 w 12192000"/>
                <a:gd name="connsiteY183" fmla="*/ 746373 h 1418753"/>
                <a:gd name="connsiteX184" fmla="*/ 4934443 w 12192000"/>
                <a:gd name="connsiteY184" fmla="*/ 739739 h 1418753"/>
                <a:gd name="connsiteX185" fmla="*/ 4947713 w 12192000"/>
                <a:gd name="connsiteY185" fmla="*/ 729787 h 1418753"/>
                <a:gd name="connsiteX186" fmla="*/ 4951030 w 12192000"/>
                <a:gd name="connsiteY186" fmla="*/ 743056 h 1418753"/>
                <a:gd name="connsiteX187" fmla="*/ 4944395 w 12192000"/>
                <a:gd name="connsiteY187" fmla="*/ 743056 h 1418753"/>
                <a:gd name="connsiteX188" fmla="*/ 4942737 w 12192000"/>
                <a:gd name="connsiteY188" fmla="*/ 746373 h 1418753"/>
                <a:gd name="connsiteX189" fmla="*/ 4952689 w 12192000"/>
                <a:gd name="connsiteY189" fmla="*/ 754666 h 1418753"/>
                <a:gd name="connsiteX190" fmla="*/ 4979226 w 12192000"/>
                <a:gd name="connsiteY190" fmla="*/ 769594 h 1418753"/>
                <a:gd name="connsiteX191" fmla="*/ 4987518 w 12192000"/>
                <a:gd name="connsiteY191" fmla="*/ 766277 h 1418753"/>
                <a:gd name="connsiteX192" fmla="*/ 4994154 w 12192000"/>
                <a:gd name="connsiteY192" fmla="*/ 771252 h 1418753"/>
                <a:gd name="connsiteX193" fmla="*/ 5005763 w 12192000"/>
                <a:gd name="connsiteY193" fmla="*/ 767935 h 1418753"/>
                <a:gd name="connsiteX194" fmla="*/ 5032301 w 12192000"/>
                <a:gd name="connsiteY194" fmla="*/ 777887 h 1418753"/>
                <a:gd name="connsiteX195" fmla="*/ 5043911 w 12192000"/>
                <a:gd name="connsiteY195" fmla="*/ 767935 h 1418753"/>
                <a:gd name="connsiteX196" fmla="*/ 5065473 w 12192000"/>
                <a:gd name="connsiteY196" fmla="*/ 766277 h 1418753"/>
                <a:gd name="connsiteX197" fmla="*/ 5113573 w 12192000"/>
                <a:gd name="connsiteY197" fmla="*/ 771252 h 1418753"/>
                <a:gd name="connsiteX198" fmla="*/ 5138453 w 12192000"/>
                <a:gd name="connsiteY198" fmla="*/ 767935 h 1418753"/>
                <a:gd name="connsiteX199" fmla="*/ 5169966 w 12192000"/>
                <a:gd name="connsiteY199" fmla="*/ 749691 h 1418753"/>
                <a:gd name="connsiteX200" fmla="*/ 5186551 w 12192000"/>
                <a:gd name="connsiteY200" fmla="*/ 756325 h 1418753"/>
                <a:gd name="connsiteX201" fmla="*/ 5196503 w 12192000"/>
                <a:gd name="connsiteY201" fmla="*/ 753008 h 1418753"/>
                <a:gd name="connsiteX202" fmla="*/ 5226358 w 12192000"/>
                <a:gd name="connsiteY202" fmla="*/ 753008 h 1418753"/>
                <a:gd name="connsiteX203" fmla="*/ 5251238 w 12192000"/>
                <a:gd name="connsiteY203" fmla="*/ 739739 h 1418753"/>
                <a:gd name="connsiteX204" fmla="*/ 5239626 w 12192000"/>
                <a:gd name="connsiteY204" fmla="*/ 749691 h 1418753"/>
                <a:gd name="connsiteX205" fmla="*/ 5246262 w 12192000"/>
                <a:gd name="connsiteY205" fmla="*/ 754666 h 1418753"/>
                <a:gd name="connsiteX206" fmla="*/ 5251238 w 12192000"/>
                <a:gd name="connsiteY206" fmla="*/ 753008 h 1418753"/>
                <a:gd name="connsiteX207" fmla="*/ 5261189 w 12192000"/>
                <a:gd name="connsiteY207" fmla="*/ 739739 h 1418753"/>
                <a:gd name="connsiteX208" fmla="*/ 5286069 w 12192000"/>
                <a:gd name="connsiteY208" fmla="*/ 729787 h 1418753"/>
                <a:gd name="connsiteX209" fmla="*/ 5300995 w 12192000"/>
                <a:gd name="connsiteY209" fmla="*/ 721494 h 1418753"/>
                <a:gd name="connsiteX210" fmla="*/ 5296019 w 12192000"/>
                <a:gd name="connsiteY210" fmla="*/ 718177 h 1418753"/>
                <a:gd name="connsiteX211" fmla="*/ 5327533 w 12192000"/>
                <a:gd name="connsiteY211" fmla="*/ 703250 h 1418753"/>
                <a:gd name="connsiteX212" fmla="*/ 5340801 w 12192000"/>
                <a:gd name="connsiteY212" fmla="*/ 708225 h 1418753"/>
                <a:gd name="connsiteX213" fmla="*/ 5365681 w 12192000"/>
                <a:gd name="connsiteY213" fmla="*/ 708225 h 1418753"/>
                <a:gd name="connsiteX214" fmla="*/ 5365681 w 12192000"/>
                <a:gd name="connsiteY214" fmla="*/ 716518 h 1418753"/>
                <a:gd name="connsiteX215" fmla="*/ 5370657 w 12192000"/>
                <a:gd name="connsiteY215" fmla="*/ 719836 h 1418753"/>
                <a:gd name="connsiteX216" fmla="*/ 5393877 w 12192000"/>
                <a:gd name="connsiteY216" fmla="*/ 706567 h 1418753"/>
                <a:gd name="connsiteX217" fmla="*/ 5395537 w 12192000"/>
                <a:gd name="connsiteY217" fmla="*/ 699932 h 1418753"/>
                <a:gd name="connsiteX218" fmla="*/ 5415439 w 12192000"/>
                <a:gd name="connsiteY218" fmla="*/ 693298 h 1418753"/>
                <a:gd name="connsiteX219" fmla="*/ 5423733 w 12192000"/>
                <a:gd name="connsiteY219" fmla="*/ 699932 h 1418753"/>
                <a:gd name="connsiteX220" fmla="*/ 5458563 w 12192000"/>
                <a:gd name="connsiteY220" fmla="*/ 709884 h 1418753"/>
                <a:gd name="connsiteX221" fmla="*/ 5495053 w 12192000"/>
                <a:gd name="connsiteY221" fmla="*/ 703250 h 1418753"/>
                <a:gd name="connsiteX222" fmla="*/ 5501686 w 12192000"/>
                <a:gd name="connsiteY222" fmla="*/ 698274 h 1418753"/>
                <a:gd name="connsiteX223" fmla="*/ 5556421 w 12192000"/>
                <a:gd name="connsiteY223" fmla="*/ 694957 h 1418753"/>
                <a:gd name="connsiteX224" fmla="*/ 5561397 w 12192000"/>
                <a:gd name="connsiteY224" fmla="*/ 683346 h 1418753"/>
                <a:gd name="connsiteX225" fmla="*/ 5604521 w 12192000"/>
                <a:gd name="connsiteY225" fmla="*/ 671736 h 1418753"/>
                <a:gd name="connsiteX226" fmla="*/ 5603755 w 12192000"/>
                <a:gd name="connsiteY226" fmla="*/ 669744 h 1418753"/>
                <a:gd name="connsiteX227" fmla="*/ 5639351 w 12192000"/>
                <a:gd name="connsiteY227" fmla="*/ 665101 h 1418753"/>
                <a:gd name="connsiteX228" fmla="*/ 5639351 w 12192000"/>
                <a:gd name="connsiteY228" fmla="*/ 661784 h 1418753"/>
                <a:gd name="connsiteX229" fmla="*/ 5652621 w 12192000"/>
                <a:gd name="connsiteY229" fmla="*/ 658467 h 1418753"/>
                <a:gd name="connsiteX230" fmla="*/ 5762087 w 12192000"/>
                <a:gd name="connsiteY230" fmla="*/ 638564 h 1418753"/>
                <a:gd name="connsiteX231" fmla="*/ 5773698 w 12192000"/>
                <a:gd name="connsiteY231" fmla="*/ 638564 h 1418753"/>
                <a:gd name="connsiteX232" fmla="*/ 5783649 w 12192000"/>
                <a:gd name="connsiteY232" fmla="*/ 643539 h 1418753"/>
                <a:gd name="connsiteX233" fmla="*/ 5795260 w 12192000"/>
                <a:gd name="connsiteY233" fmla="*/ 636905 h 1418753"/>
                <a:gd name="connsiteX234" fmla="*/ 5835066 w 12192000"/>
                <a:gd name="connsiteY234" fmla="*/ 628612 h 1418753"/>
                <a:gd name="connsiteX235" fmla="*/ 5863262 w 12192000"/>
                <a:gd name="connsiteY235" fmla="*/ 626953 h 1418753"/>
                <a:gd name="connsiteX236" fmla="*/ 5864921 w 12192000"/>
                <a:gd name="connsiteY236" fmla="*/ 625295 h 1418753"/>
                <a:gd name="connsiteX237" fmla="*/ 5866580 w 12192000"/>
                <a:gd name="connsiteY237" fmla="*/ 628612 h 1418753"/>
                <a:gd name="connsiteX238" fmla="*/ 5871555 w 12192000"/>
                <a:gd name="connsiteY238" fmla="*/ 621977 h 1418753"/>
                <a:gd name="connsiteX239" fmla="*/ 5977706 w 12192000"/>
                <a:gd name="connsiteY239" fmla="*/ 597098 h 1418753"/>
                <a:gd name="connsiteX240" fmla="*/ 5989316 w 12192000"/>
                <a:gd name="connsiteY240" fmla="*/ 592123 h 1418753"/>
                <a:gd name="connsiteX241" fmla="*/ 6007561 w 12192000"/>
                <a:gd name="connsiteY241" fmla="*/ 588805 h 1418753"/>
                <a:gd name="connsiteX242" fmla="*/ 6022489 w 12192000"/>
                <a:gd name="connsiteY242" fmla="*/ 582171 h 1418753"/>
                <a:gd name="connsiteX243" fmla="*/ 6035757 w 12192000"/>
                <a:gd name="connsiteY243" fmla="*/ 585488 h 1418753"/>
                <a:gd name="connsiteX244" fmla="*/ 6054002 w 12192000"/>
                <a:gd name="connsiteY244" fmla="*/ 575537 h 1418753"/>
                <a:gd name="connsiteX245" fmla="*/ 6078881 w 12192000"/>
                <a:gd name="connsiteY245" fmla="*/ 568902 h 1418753"/>
                <a:gd name="connsiteX246" fmla="*/ 6082199 w 12192000"/>
                <a:gd name="connsiteY246" fmla="*/ 565585 h 1418753"/>
                <a:gd name="connsiteX247" fmla="*/ 6107078 w 12192000"/>
                <a:gd name="connsiteY247" fmla="*/ 560609 h 1418753"/>
                <a:gd name="connsiteX248" fmla="*/ 6123664 w 12192000"/>
                <a:gd name="connsiteY248" fmla="*/ 562268 h 1418753"/>
                <a:gd name="connsiteX249" fmla="*/ 6128640 w 12192000"/>
                <a:gd name="connsiteY249" fmla="*/ 555633 h 1418753"/>
                <a:gd name="connsiteX250" fmla="*/ 6141908 w 12192000"/>
                <a:gd name="connsiteY250" fmla="*/ 548999 h 1418753"/>
                <a:gd name="connsiteX251" fmla="*/ 6158494 w 12192000"/>
                <a:gd name="connsiteY251" fmla="*/ 545682 h 1418753"/>
                <a:gd name="connsiteX252" fmla="*/ 6190008 w 12192000"/>
                <a:gd name="connsiteY252" fmla="*/ 534071 h 1418753"/>
                <a:gd name="connsiteX253" fmla="*/ 6209911 w 12192000"/>
                <a:gd name="connsiteY253" fmla="*/ 530754 h 1418753"/>
                <a:gd name="connsiteX254" fmla="*/ 6218204 w 12192000"/>
                <a:gd name="connsiteY254" fmla="*/ 524120 h 1418753"/>
                <a:gd name="connsiteX255" fmla="*/ 6267962 w 12192000"/>
                <a:gd name="connsiteY255" fmla="*/ 504217 h 1418753"/>
                <a:gd name="connsiteX256" fmla="*/ 6287866 w 12192000"/>
                <a:gd name="connsiteY256" fmla="*/ 499241 h 1418753"/>
                <a:gd name="connsiteX257" fmla="*/ 6309428 w 12192000"/>
                <a:gd name="connsiteY257" fmla="*/ 485972 h 1418753"/>
                <a:gd name="connsiteX258" fmla="*/ 6329331 w 12192000"/>
                <a:gd name="connsiteY258" fmla="*/ 479338 h 1418753"/>
                <a:gd name="connsiteX259" fmla="*/ 6360844 w 12192000"/>
                <a:gd name="connsiteY259" fmla="*/ 467727 h 1418753"/>
                <a:gd name="connsiteX260" fmla="*/ 6433823 w 12192000"/>
                <a:gd name="connsiteY260" fmla="*/ 439531 h 1418753"/>
                <a:gd name="connsiteX261" fmla="*/ 6523387 w 12192000"/>
                <a:gd name="connsiteY261" fmla="*/ 396407 h 1418753"/>
                <a:gd name="connsiteX262" fmla="*/ 6525046 w 12192000"/>
                <a:gd name="connsiteY262" fmla="*/ 379821 h 1418753"/>
                <a:gd name="connsiteX263" fmla="*/ 6528363 w 12192000"/>
                <a:gd name="connsiteY263" fmla="*/ 316794 h 1418753"/>
                <a:gd name="connsiteX264" fmla="*/ 6543290 w 12192000"/>
                <a:gd name="connsiteY264" fmla="*/ 301866 h 1418753"/>
                <a:gd name="connsiteX265" fmla="*/ 6594707 w 12192000"/>
                <a:gd name="connsiteY265" fmla="*/ 295232 h 1418753"/>
                <a:gd name="connsiteX266" fmla="*/ 6626221 w 12192000"/>
                <a:gd name="connsiteY266" fmla="*/ 308501 h 1418753"/>
                <a:gd name="connsiteX267" fmla="*/ 6627880 w 12192000"/>
                <a:gd name="connsiteY267" fmla="*/ 325087 h 1418753"/>
                <a:gd name="connsiteX268" fmla="*/ 6632855 w 12192000"/>
                <a:gd name="connsiteY268" fmla="*/ 326746 h 1418753"/>
                <a:gd name="connsiteX269" fmla="*/ 6642807 w 12192000"/>
                <a:gd name="connsiteY269" fmla="*/ 303525 h 1418753"/>
                <a:gd name="connsiteX270" fmla="*/ 6651100 w 12192000"/>
                <a:gd name="connsiteY270" fmla="*/ 286939 h 1418753"/>
                <a:gd name="connsiteX271" fmla="*/ 6768861 w 12192000"/>
                <a:gd name="connsiteY271" fmla="*/ 270353 h 1418753"/>
                <a:gd name="connsiteX272" fmla="*/ 6782130 w 12192000"/>
                <a:gd name="connsiteY272" fmla="*/ 280305 h 1418753"/>
                <a:gd name="connsiteX273" fmla="*/ 6782130 w 12192000"/>
                <a:gd name="connsiteY273" fmla="*/ 315135 h 1418753"/>
                <a:gd name="connsiteX274" fmla="*/ 6788764 w 12192000"/>
                <a:gd name="connsiteY274" fmla="*/ 346649 h 1418753"/>
                <a:gd name="connsiteX275" fmla="*/ 6835205 w 12192000"/>
                <a:gd name="connsiteY275" fmla="*/ 321770 h 1418753"/>
                <a:gd name="connsiteX276" fmla="*/ 6835205 w 12192000"/>
                <a:gd name="connsiteY276" fmla="*/ 306842 h 1418753"/>
                <a:gd name="connsiteX277" fmla="*/ 6835205 w 12192000"/>
                <a:gd name="connsiteY277" fmla="*/ 283622 h 1418753"/>
                <a:gd name="connsiteX278" fmla="*/ 6836864 w 12192000"/>
                <a:gd name="connsiteY278" fmla="*/ 270353 h 1418753"/>
                <a:gd name="connsiteX279" fmla="*/ 6840181 w 12192000"/>
                <a:gd name="connsiteY279" fmla="*/ 260401 h 1418753"/>
                <a:gd name="connsiteX280" fmla="*/ 6893256 w 12192000"/>
                <a:gd name="connsiteY280" fmla="*/ 252108 h 1418753"/>
                <a:gd name="connsiteX281" fmla="*/ 6928087 w 12192000"/>
                <a:gd name="connsiteY281" fmla="*/ 262060 h 1418753"/>
                <a:gd name="connsiteX282" fmla="*/ 6966235 w 12192000"/>
                <a:gd name="connsiteY282" fmla="*/ 276987 h 1418753"/>
                <a:gd name="connsiteX283" fmla="*/ 7065752 w 12192000"/>
                <a:gd name="connsiteY283" fmla="*/ 313477 h 1418753"/>
                <a:gd name="connsiteX284" fmla="*/ 7074045 w 12192000"/>
                <a:gd name="connsiteY284" fmla="*/ 366552 h 1418753"/>
                <a:gd name="connsiteX285" fmla="*/ 7079021 w 12192000"/>
                <a:gd name="connsiteY285" fmla="*/ 403042 h 1418753"/>
                <a:gd name="connsiteX286" fmla="*/ 7088972 w 12192000"/>
                <a:gd name="connsiteY286" fmla="*/ 412993 h 1418753"/>
                <a:gd name="connsiteX287" fmla="*/ 7082338 w 12192000"/>
                <a:gd name="connsiteY287" fmla="*/ 426262 h 1418753"/>
                <a:gd name="connsiteX288" fmla="*/ 7092289 w 12192000"/>
                <a:gd name="connsiteY288" fmla="*/ 484313 h 1418753"/>
                <a:gd name="connsiteX289" fmla="*/ 7095607 w 12192000"/>
                <a:gd name="connsiteY289" fmla="*/ 519144 h 1418753"/>
                <a:gd name="connsiteX290" fmla="*/ 7128779 w 12192000"/>
                <a:gd name="connsiteY290" fmla="*/ 548999 h 1418753"/>
                <a:gd name="connsiteX291" fmla="*/ 7135413 w 12192000"/>
                <a:gd name="connsiteY291" fmla="*/ 545682 h 1418753"/>
                <a:gd name="connsiteX292" fmla="*/ 7130437 w 12192000"/>
                <a:gd name="connsiteY292" fmla="*/ 537389 h 1418753"/>
                <a:gd name="connsiteX293" fmla="*/ 7137072 w 12192000"/>
                <a:gd name="connsiteY293" fmla="*/ 529096 h 1418753"/>
                <a:gd name="connsiteX294" fmla="*/ 7145365 w 12192000"/>
                <a:gd name="connsiteY294" fmla="*/ 532413 h 1418753"/>
                <a:gd name="connsiteX295" fmla="*/ 7147023 w 12192000"/>
                <a:gd name="connsiteY295" fmla="*/ 527437 h 1418753"/>
                <a:gd name="connsiteX296" fmla="*/ 7140389 w 12192000"/>
                <a:gd name="connsiteY296" fmla="*/ 520803 h 1418753"/>
                <a:gd name="connsiteX297" fmla="*/ 7147023 w 12192000"/>
                <a:gd name="connsiteY297" fmla="*/ 517485 h 1418753"/>
                <a:gd name="connsiteX298" fmla="*/ 7170244 w 12192000"/>
                <a:gd name="connsiteY298" fmla="*/ 532413 h 1418753"/>
                <a:gd name="connsiteX299" fmla="*/ 7185171 w 12192000"/>
                <a:gd name="connsiteY299" fmla="*/ 512510 h 1418753"/>
                <a:gd name="connsiteX300" fmla="*/ 7190147 w 12192000"/>
                <a:gd name="connsiteY300" fmla="*/ 515827 h 1418753"/>
                <a:gd name="connsiteX301" fmla="*/ 7183513 w 12192000"/>
                <a:gd name="connsiteY301" fmla="*/ 520803 h 1418753"/>
                <a:gd name="connsiteX302" fmla="*/ 7193464 w 12192000"/>
                <a:gd name="connsiteY302" fmla="*/ 532413 h 1418753"/>
                <a:gd name="connsiteX303" fmla="*/ 7186830 w 12192000"/>
                <a:gd name="connsiteY303" fmla="*/ 537389 h 1418753"/>
                <a:gd name="connsiteX304" fmla="*/ 7200099 w 12192000"/>
                <a:gd name="connsiteY304" fmla="*/ 545682 h 1418753"/>
                <a:gd name="connsiteX305" fmla="*/ 7208392 w 12192000"/>
                <a:gd name="connsiteY305" fmla="*/ 540706 h 1418753"/>
                <a:gd name="connsiteX306" fmla="*/ 7216685 w 12192000"/>
                <a:gd name="connsiteY306" fmla="*/ 545682 h 1418753"/>
                <a:gd name="connsiteX307" fmla="*/ 7224978 w 12192000"/>
                <a:gd name="connsiteY307" fmla="*/ 539047 h 1418753"/>
                <a:gd name="connsiteX308" fmla="*/ 7229954 w 12192000"/>
                <a:gd name="connsiteY308" fmla="*/ 540706 h 1418753"/>
                <a:gd name="connsiteX309" fmla="*/ 7224978 w 12192000"/>
                <a:gd name="connsiteY309" fmla="*/ 545682 h 1418753"/>
                <a:gd name="connsiteX310" fmla="*/ 7228295 w 12192000"/>
                <a:gd name="connsiteY310" fmla="*/ 548999 h 1418753"/>
                <a:gd name="connsiteX311" fmla="*/ 7218344 w 12192000"/>
                <a:gd name="connsiteY311" fmla="*/ 550657 h 1418753"/>
                <a:gd name="connsiteX312" fmla="*/ 7213368 w 12192000"/>
                <a:gd name="connsiteY312" fmla="*/ 550657 h 1418753"/>
                <a:gd name="connsiteX313" fmla="*/ 7195123 w 12192000"/>
                <a:gd name="connsiteY313" fmla="*/ 563926 h 1418753"/>
                <a:gd name="connsiteX314" fmla="*/ 7191806 w 12192000"/>
                <a:gd name="connsiteY314" fmla="*/ 572219 h 1418753"/>
                <a:gd name="connsiteX315" fmla="*/ 7205075 w 12192000"/>
                <a:gd name="connsiteY315" fmla="*/ 580512 h 1418753"/>
                <a:gd name="connsiteX316" fmla="*/ 7223319 w 12192000"/>
                <a:gd name="connsiteY316" fmla="*/ 583830 h 1418753"/>
                <a:gd name="connsiteX317" fmla="*/ 7231612 w 12192000"/>
                <a:gd name="connsiteY317" fmla="*/ 588805 h 1418753"/>
                <a:gd name="connsiteX318" fmla="*/ 7236588 w 12192000"/>
                <a:gd name="connsiteY318" fmla="*/ 582171 h 1418753"/>
                <a:gd name="connsiteX319" fmla="*/ 7259809 w 12192000"/>
                <a:gd name="connsiteY319" fmla="*/ 577195 h 1418753"/>
                <a:gd name="connsiteX320" fmla="*/ 7269761 w 12192000"/>
                <a:gd name="connsiteY320" fmla="*/ 580512 h 1418753"/>
                <a:gd name="connsiteX321" fmla="*/ 7283029 w 12192000"/>
                <a:gd name="connsiteY321" fmla="*/ 563926 h 1418753"/>
                <a:gd name="connsiteX322" fmla="*/ 7294640 w 12192000"/>
                <a:gd name="connsiteY322" fmla="*/ 553975 h 1418753"/>
                <a:gd name="connsiteX323" fmla="*/ 7297957 w 12192000"/>
                <a:gd name="connsiteY323" fmla="*/ 555633 h 1418753"/>
                <a:gd name="connsiteX324" fmla="*/ 7316201 w 12192000"/>
                <a:gd name="connsiteY324" fmla="*/ 557292 h 1418753"/>
                <a:gd name="connsiteX325" fmla="*/ 7342739 w 12192000"/>
                <a:gd name="connsiteY325" fmla="*/ 562268 h 1418753"/>
                <a:gd name="connsiteX326" fmla="*/ 7362642 w 12192000"/>
                <a:gd name="connsiteY326" fmla="*/ 553975 h 1418753"/>
                <a:gd name="connsiteX327" fmla="*/ 7380887 w 12192000"/>
                <a:gd name="connsiteY327" fmla="*/ 568902 h 1418753"/>
                <a:gd name="connsiteX328" fmla="*/ 7377570 w 12192000"/>
                <a:gd name="connsiteY328" fmla="*/ 572219 h 1418753"/>
                <a:gd name="connsiteX329" fmla="*/ 7392497 w 12192000"/>
                <a:gd name="connsiteY329" fmla="*/ 583830 h 1418753"/>
                <a:gd name="connsiteX330" fmla="*/ 7404107 w 12192000"/>
                <a:gd name="connsiteY330" fmla="*/ 583830 h 1418753"/>
                <a:gd name="connsiteX331" fmla="*/ 7435621 w 12192000"/>
                <a:gd name="connsiteY331" fmla="*/ 600416 h 1418753"/>
                <a:gd name="connsiteX332" fmla="*/ 7425669 w 12192000"/>
                <a:gd name="connsiteY332" fmla="*/ 613684 h 1418753"/>
                <a:gd name="connsiteX333" fmla="*/ 7432303 w 12192000"/>
                <a:gd name="connsiteY333" fmla="*/ 615343 h 1418753"/>
                <a:gd name="connsiteX334" fmla="*/ 7434699 w 12192000"/>
                <a:gd name="connsiteY334" fmla="*/ 610552 h 1418753"/>
                <a:gd name="connsiteX335" fmla="*/ 7433962 w 12192000"/>
                <a:gd name="connsiteY335" fmla="*/ 613684 h 1418753"/>
                <a:gd name="connsiteX336" fmla="*/ 7457183 w 12192000"/>
                <a:gd name="connsiteY336" fmla="*/ 626953 h 1418753"/>
                <a:gd name="connsiteX337" fmla="*/ 7452207 w 12192000"/>
                <a:gd name="connsiteY337" fmla="*/ 630271 h 1418753"/>
                <a:gd name="connsiteX338" fmla="*/ 7475427 w 12192000"/>
                <a:gd name="connsiteY338" fmla="*/ 645198 h 1418753"/>
                <a:gd name="connsiteX339" fmla="*/ 7467134 w 12192000"/>
                <a:gd name="connsiteY339" fmla="*/ 643539 h 1418753"/>
                <a:gd name="connsiteX340" fmla="*/ 7455524 w 12192000"/>
                <a:gd name="connsiteY340" fmla="*/ 648515 h 1418753"/>
                <a:gd name="connsiteX341" fmla="*/ 7463817 w 12192000"/>
                <a:gd name="connsiteY341" fmla="*/ 658467 h 1418753"/>
                <a:gd name="connsiteX342" fmla="*/ 7447231 w 12192000"/>
                <a:gd name="connsiteY342" fmla="*/ 670077 h 1418753"/>
                <a:gd name="connsiteX343" fmla="*/ 7447231 w 12192000"/>
                <a:gd name="connsiteY343" fmla="*/ 675053 h 1418753"/>
                <a:gd name="connsiteX344" fmla="*/ 7468793 w 12192000"/>
                <a:gd name="connsiteY344" fmla="*/ 704908 h 1418753"/>
                <a:gd name="connsiteX345" fmla="*/ 7482062 w 12192000"/>
                <a:gd name="connsiteY345" fmla="*/ 696615 h 1418753"/>
                <a:gd name="connsiteX346" fmla="*/ 7490355 w 12192000"/>
                <a:gd name="connsiteY346" fmla="*/ 704908 h 1418753"/>
                <a:gd name="connsiteX347" fmla="*/ 7490355 w 12192000"/>
                <a:gd name="connsiteY347" fmla="*/ 713201 h 1418753"/>
                <a:gd name="connsiteX348" fmla="*/ 7490355 w 12192000"/>
                <a:gd name="connsiteY348" fmla="*/ 731446 h 1418753"/>
                <a:gd name="connsiteX349" fmla="*/ 7500307 w 12192000"/>
                <a:gd name="connsiteY349" fmla="*/ 731446 h 1418753"/>
                <a:gd name="connsiteX350" fmla="*/ 7518551 w 12192000"/>
                <a:gd name="connsiteY350" fmla="*/ 736422 h 1418753"/>
                <a:gd name="connsiteX351" fmla="*/ 7526844 w 12192000"/>
                <a:gd name="connsiteY351" fmla="*/ 743056 h 1418753"/>
                <a:gd name="connsiteX352" fmla="*/ 7536796 w 12192000"/>
                <a:gd name="connsiteY352" fmla="*/ 744715 h 1418753"/>
                <a:gd name="connsiteX353" fmla="*/ 7548406 w 12192000"/>
                <a:gd name="connsiteY353" fmla="*/ 743056 h 1418753"/>
                <a:gd name="connsiteX354" fmla="*/ 7556699 w 12192000"/>
                <a:gd name="connsiteY354" fmla="*/ 738080 h 1418753"/>
                <a:gd name="connsiteX355" fmla="*/ 7563334 w 12192000"/>
                <a:gd name="connsiteY355" fmla="*/ 744715 h 1418753"/>
                <a:gd name="connsiteX356" fmla="*/ 7569968 w 12192000"/>
                <a:gd name="connsiteY356" fmla="*/ 744715 h 1418753"/>
                <a:gd name="connsiteX357" fmla="*/ 7578261 w 12192000"/>
                <a:gd name="connsiteY357" fmla="*/ 736422 h 1418753"/>
                <a:gd name="connsiteX358" fmla="*/ 7596506 w 12192000"/>
                <a:gd name="connsiteY358" fmla="*/ 767935 h 1418753"/>
                <a:gd name="connsiteX359" fmla="*/ 7609775 w 12192000"/>
                <a:gd name="connsiteY359" fmla="*/ 767935 h 1418753"/>
                <a:gd name="connsiteX360" fmla="*/ 7611433 w 12192000"/>
                <a:gd name="connsiteY360" fmla="*/ 784521 h 1418753"/>
                <a:gd name="connsiteX361" fmla="*/ 7626361 w 12192000"/>
                <a:gd name="connsiteY361" fmla="*/ 782863 h 1418753"/>
                <a:gd name="connsiteX362" fmla="*/ 7647923 w 12192000"/>
                <a:gd name="connsiteY362" fmla="*/ 791156 h 1418753"/>
                <a:gd name="connsiteX363" fmla="*/ 7686070 w 12192000"/>
                <a:gd name="connsiteY363" fmla="*/ 804424 h 1418753"/>
                <a:gd name="connsiteX364" fmla="*/ 7692705 w 12192000"/>
                <a:gd name="connsiteY364" fmla="*/ 804424 h 1418753"/>
                <a:gd name="connsiteX365" fmla="*/ 7694363 w 12192000"/>
                <a:gd name="connsiteY365" fmla="*/ 799449 h 1418753"/>
                <a:gd name="connsiteX366" fmla="*/ 7691046 w 12192000"/>
                <a:gd name="connsiteY366" fmla="*/ 791156 h 1418753"/>
                <a:gd name="connsiteX367" fmla="*/ 7699339 w 12192000"/>
                <a:gd name="connsiteY367" fmla="*/ 792814 h 1418753"/>
                <a:gd name="connsiteX368" fmla="*/ 7709291 w 12192000"/>
                <a:gd name="connsiteY368" fmla="*/ 811059 h 1418753"/>
                <a:gd name="connsiteX369" fmla="*/ 7720901 w 12192000"/>
                <a:gd name="connsiteY369" fmla="*/ 806083 h 1418753"/>
                <a:gd name="connsiteX370" fmla="*/ 7727535 w 12192000"/>
                <a:gd name="connsiteY370" fmla="*/ 816035 h 1418753"/>
                <a:gd name="connsiteX371" fmla="*/ 7745780 w 12192000"/>
                <a:gd name="connsiteY371" fmla="*/ 821010 h 1418753"/>
                <a:gd name="connsiteX372" fmla="*/ 7752415 w 12192000"/>
                <a:gd name="connsiteY372" fmla="*/ 830962 h 1418753"/>
                <a:gd name="connsiteX373" fmla="*/ 7742463 w 12192000"/>
                <a:gd name="connsiteY373" fmla="*/ 847548 h 1418753"/>
                <a:gd name="connsiteX374" fmla="*/ 7749097 w 12192000"/>
                <a:gd name="connsiteY374" fmla="*/ 860817 h 1418753"/>
                <a:gd name="connsiteX375" fmla="*/ 7759049 w 12192000"/>
                <a:gd name="connsiteY375" fmla="*/ 857500 h 1418753"/>
                <a:gd name="connsiteX376" fmla="*/ 7772318 w 12192000"/>
                <a:gd name="connsiteY376" fmla="*/ 870768 h 1418753"/>
                <a:gd name="connsiteX377" fmla="*/ 7765684 w 12192000"/>
                <a:gd name="connsiteY377" fmla="*/ 875744 h 1418753"/>
                <a:gd name="connsiteX378" fmla="*/ 7770659 w 12192000"/>
                <a:gd name="connsiteY378" fmla="*/ 880720 h 1418753"/>
                <a:gd name="connsiteX379" fmla="*/ 7770659 w 12192000"/>
                <a:gd name="connsiteY379" fmla="*/ 887354 h 1418753"/>
                <a:gd name="connsiteX380" fmla="*/ 7773977 w 12192000"/>
                <a:gd name="connsiteY380" fmla="*/ 890672 h 1418753"/>
                <a:gd name="connsiteX381" fmla="*/ 7783928 w 12192000"/>
                <a:gd name="connsiteY381" fmla="*/ 880720 h 1418753"/>
                <a:gd name="connsiteX382" fmla="*/ 7792221 w 12192000"/>
                <a:gd name="connsiteY382" fmla="*/ 879061 h 1418753"/>
                <a:gd name="connsiteX383" fmla="*/ 7795539 w 12192000"/>
                <a:gd name="connsiteY383" fmla="*/ 872427 h 1418753"/>
                <a:gd name="connsiteX384" fmla="*/ 7798856 w 12192000"/>
                <a:gd name="connsiteY384" fmla="*/ 870768 h 1418753"/>
                <a:gd name="connsiteX385" fmla="*/ 7800514 w 12192000"/>
                <a:gd name="connsiteY385" fmla="*/ 864134 h 1418753"/>
                <a:gd name="connsiteX386" fmla="*/ 7807149 w 12192000"/>
                <a:gd name="connsiteY386" fmla="*/ 864134 h 1418753"/>
                <a:gd name="connsiteX387" fmla="*/ 7817101 w 12192000"/>
                <a:gd name="connsiteY387" fmla="*/ 870768 h 1418753"/>
                <a:gd name="connsiteX388" fmla="*/ 7817101 w 12192000"/>
                <a:gd name="connsiteY388" fmla="*/ 887354 h 1418753"/>
                <a:gd name="connsiteX389" fmla="*/ 7820418 w 12192000"/>
                <a:gd name="connsiteY389" fmla="*/ 889013 h 1418753"/>
                <a:gd name="connsiteX390" fmla="*/ 7837004 w 12192000"/>
                <a:gd name="connsiteY390" fmla="*/ 884037 h 1418753"/>
                <a:gd name="connsiteX391" fmla="*/ 7850272 w 12192000"/>
                <a:gd name="connsiteY391" fmla="*/ 890672 h 1418753"/>
                <a:gd name="connsiteX392" fmla="*/ 7865200 w 12192000"/>
                <a:gd name="connsiteY392" fmla="*/ 882379 h 1418753"/>
                <a:gd name="connsiteX393" fmla="*/ 7853590 w 12192000"/>
                <a:gd name="connsiteY393" fmla="*/ 875744 h 1418753"/>
                <a:gd name="connsiteX394" fmla="*/ 7853590 w 12192000"/>
                <a:gd name="connsiteY394" fmla="*/ 870768 h 1418753"/>
                <a:gd name="connsiteX395" fmla="*/ 7863542 w 12192000"/>
                <a:gd name="connsiteY395" fmla="*/ 870768 h 1418753"/>
                <a:gd name="connsiteX396" fmla="*/ 7873492 w 12192000"/>
                <a:gd name="connsiteY396" fmla="*/ 875744 h 1418753"/>
                <a:gd name="connsiteX397" fmla="*/ 7890080 w 12192000"/>
                <a:gd name="connsiteY397" fmla="*/ 869110 h 1418753"/>
                <a:gd name="connsiteX398" fmla="*/ 7906664 w 12192000"/>
                <a:gd name="connsiteY398" fmla="*/ 880720 h 1418753"/>
                <a:gd name="connsiteX399" fmla="*/ 7906664 w 12192000"/>
                <a:gd name="connsiteY399" fmla="*/ 885696 h 1418753"/>
                <a:gd name="connsiteX400" fmla="*/ 7905007 w 12192000"/>
                <a:gd name="connsiteY400" fmla="*/ 882379 h 1418753"/>
                <a:gd name="connsiteX401" fmla="*/ 7900031 w 12192000"/>
                <a:gd name="connsiteY401" fmla="*/ 884037 h 1418753"/>
                <a:gd name="connsiteX402" fmla="*/ 7905007 w 12192000"/>
                <a:gd name="connsiteY402" fmla="*/ 889013 h 1418753"/>
                <a:gd name="connsiteX403" fmla="*/ 7895055 w 12192000"/>
                <a:gd name="connsiteY403" fmla="*/ 885696 h 1418753"/>
                <a:gd name="connsiteX404" fmla="*/ 7895055 w 12192000"/>
                <a:gd name="connsiteY404" fmla="*/ 892330 h 1418753"/>
                <a:gd name="connsiteX405" fmla="*/ 7890080 w 12192000"/>
                <a:gd name="connsiteY405" fmla="*/ 887354 h 1418753"/>
                <a:gd name="connsiteX406" fmla="*/ 7885104 w 12192000"/>
                <a:gd name="connsiteY406" fmla="*/ 892330 h 1418753"/>
                <a:gd name="connsiteX407" fmla="*/ 7875152 w 12192000"/>
                <a:gd name="connsiteY407" fmla="*/ 889013 h 1418753"/>
                <a:gd name="connsiteX408" fmla="*/ 7861883 w 12192000"/>
                <a:gd name="connsiteY408" fmla="*/ 889013 h 1418753"/>
                <a:gd name="connsiteX409" fmla="*/ 7860224 w 12192000"/>
                <a:gd name="connsiteY409" fmla="*/ 893989 h 1418753"/>
                <a:gd name="connsiteX410" fmla="*/ 7875152 w 12192000"/>
                <a:gd name="connsiteY410" fmla="*/ 900623 h 1418753"/>
                <a:gd name="connsiteX411" fmla="*/ 7903348 w 12192000"/>
                <a:gd name="connsiteY411" fmla="*/ 937113 h 1418753"/>
                <a:gd name="connsiteX412" fmla="*/ 7901690 w 12192000"/>
                <a:gd name="connsiteY412" fmla="*/ 942089 h 1418753"/>
                <a:gd name="connsiteX413" fmla="*/ 7906664 w 12192000"/>
                <a:gd name="connsiteY413" fmla="*/ 945406 h 1418753"/>
                <a:gd name="connsiteX414" fmla="*/ 7909983 w 12192000"/>
                <a:gd name="connsiteY414" fmla="*/ 942089 h 1418753"/>
                <a:gd name="connsiteX415" fmla="*/ 7943155 w 12192000"/>
                <a:gd name="connsiteY415" fmla="*/ 942089 h 1418753"/>
                <a:gd name="connsiteX416" fmla="*/ 7968034 w 12192000"/>
                <a:gd name="connsiteY416" fmla="*/ 953699 h 1418753"/>
                <a:gd name="connsiteX417" fmla="*/ 7984620 w 12192000"/>
                <a:gd name="connsiteY417" fmla="*/ 963651 h 1418753"/>
                <a:gd name="connsiteX418" fmla="*/ 7991254 w 12192000"/>
                <a:gd name="connsiteY418" fmla="*/ 960333 h 1418753"/>
                <a:gd name="connsiteX419" fmla="*/ 7999548 w 12192000"/>
                <a:gd name="connsiteY419" fmla="*/ 961992 h 1418753"/>
                <a:gd name="connsiteX420" fmla="*/ 7997888 w 12192000"/>
                <a:gd name="connsiteY420" fmla="*/ 971944 h 1418753"/>
                <a:gd name="connsiteX421" fmla="*/ 8004524 w 12192000"/>
                <a:gd name="connsiteY421" fmla="*/ 983554 h 1418753"/>
                <a:gd name="connsiteX422" fmla="*/ 8016133 w 12192000"/>
                <a:gd name="connsiteY422" fmla="*/ 978578 h 1418753"/>
                <a:gd name="connsiteX423" fmla="*/ 8022768 w 12192000"/>
                <a:gd name="connsiteY423" fmla="*/ 986871 h 1418753"/>
                <a:gd name="connsiteX424" fmla="*/ 8026085 w 12192000"/>
                <a:gd name="connsiteY424" fmla="*/ 983554 h 1418753"/>
                <a:gd name="connsiteX425" fmla="*/ 8037696 w 12192000"/>
                <a:gd name="connsiteY425" fmla="*/ 993506 h 1418753"/>
                <a:gd name="connsiteX426" fmla="*/ 8044329 w 12192000"/>
                <a:gd name="connsiteY426" fmla="*/ 986871 h 1418753"/>
                <a:gd name="connsiteX427" fmla="*/ 8049305 w 12192000"/>
                <a:gd name="connsiteY427" fmla="*/ 995164 h 1418753"/>
                <a:gd name="connsiteX428" fmla="*/ 8042672 w 12192000"/>
                <a:gd name="connsiteY428" fmla="*/ 1000140 h 1418753"/>
                <a:gd name="connsiteX429" fmla="*/ 8042672 w 12192000"/>
                <a:gd name="connsiteY429" fmla="*/ 1008433 h 1418753"/>
                <a:gd name="connsiteX430" fmla="*/ 8064233 w 12192000"/>
                <a:gd name="connsiteY430" fmla="*/ 1010092 h 1418753"/>
                <a:gd name="connsiteX431" fmla="*/ 8077501 w 12192000"/>
                <a:gd name="connsiteY431" fmla="*/ 1000140 h 1418753"/>
                <a:gd name="connsiteX432" fmla="*/ 8127260 w 12192000"/>
                <a:gd name="connsiteY432" fmla="*/ 985213 h 1418753"/>
                <a:gd name="connsiteX433" fmla="*/ 8127260 w 12192000"/>
                <a:gd name="connsiteY433" fmla="*/ 976920 h 1418753"/>
                <a:gd name="connsiteX434" fmla="*/ 8137212 w 12192000"/>
                <a:gd name="connsiteY434" fmla="*/ 976920 h 1418753"/>
                <a:gd name="connsiteX435" fmla="*/ 8155457 w 12192000"/>
                <a:gd name="connsiteY435" fmla="*/ 995164 h 1418753"/>
                <a:gd name="connsiteX436" fmla="*/ 8158773 w 12192000"/>
                <a:gd name="connsiteY436" fmla="*/ 996823 h 1418753"/>
                <a:gd name="connsiteX437" fmla="*/ 8165408 w 12192000"/>
                <a:gd name="connsiteY437" fmla="*/ 976920 h 1418753"/>
                <a:gd name="connsiteX438" fmla="*/ 8170384 w 12192000"/>
                <a:gd name="connsiteY438" fmla="*/ 963651 h 1418753"/>
                <a:gd name="connsiteX439" fmla="*/ 8206873 w 12192000"/>
                <a:gd name="connsiteY439" fmla="*/ 945406 h 1418753"/>
                <a:gd name="connsiteX440" fmla="*/ 8216825 w 12192000"/>
                <a:gd name="connsiteY440" fmla="*/ 953699 h 1418753"/>
                <a:gd name="connsiteX441" fmla="*/ 8218483 w 12192000"/>
                <a:gd name="connsiteY441" fmla="*/ 978578 h 1418753"/>
                <a:gd name="connsiteX442" fmla="*/ 8223459 w 12192000"/>
                <a:gd name="connsiteY442" fmla="*/ 996823 h 1418753"/>
                <a:gd name="connsiteX443" fmla="*/ 8225117 w 12192000"/>
                <a:gd name="connsiteY443" fmla="*/ 1010092 h 1418753"/>
                <a:gd name="connsiteX444" fmla="*/ 8228435 w 12192000"/>
                <a:gd name="connsiteY444" fmla="*/ 1011750 h 1418753"/>
                <a:gd name="connsiteX445" fmla="*/ 8269901 w 12192000"/>
                <a:gd name="connsiteY445" fmla="*/ 995164 h 1418753"/>
                <a:gd name="connsiteX446" fmla="*/ 8288145 w 12192000"/>
                <a:gd name="connsiteY446" fmla="*/ 1006775 h 1418753"/>
                <a:gd name="connsiteX447" fmla="*/ 8311365 w 12192000"/>
                <a:gd name="connsiteY447" fmla="*/ 1003457 h 1418753"/>
                <a:gd name="connsiteX448" fmla="*/ 8341221 w 12192000"/>
                <a:gd name="connsiteY448" fmla="*/ 991847 h 1418753"/>
                <a:gd name="connsiteX449" fmla="*/ 8352830 w 12192000"/>
                <a:gd name="connsiteY449" fmla="*/ 970285 h 1418753"/>
                <a:gd name="connsiteX450" fmla="*/ 8357806 w 12192000"/>
                <a:gd name="connsiteY450" fmla="*/ 970285 h 1418753"/>
                <a:gd name="connsiteX451" fmla="*/ 8364441 w 12192000"/>
                <a:gd name="connsiteY451" fmla="*/ 971944 h 1418753"/>
                <a:gd name="connsiteX452" fmla="*/ 8369417 w 12192000"/>
                <a:gd name="connsiteY452" fmla="*/ 976920 h 1418753"/>
                <a:gd name="connsiteX453" fmla="*/ 8376050 w 12192000"/>
                <a:gd name="connsiteY453" fmla="*/ 996823 h 1418753"/>
                <a:gd name="connsiteX454" fmla="*/ 8381026 w 12192000"/>
                <a:gd name="connsiteY454" fmla="*/ 1003457 h 1418753"/>
                <a:gd name="connsiteX455" fmla="*/ 8381026 w 12192000"/>
                <a:gd name="connsiteY455" fmla="*/ 1013409 h 1418753"/>
                <a:gd name="connsiteX456" fmla="*/ 8386002 w 12192000"/>
                <a:gd name="connsiteY456" fmla="*/ 1016726 h 1418753"/>
                <a:gd name="connsiteX457" fmla="*/ 8389320 w 12192000"/>
                <a:gd name="connsiteY457" fmla="*/ 1013409 h 1418753"/>
                <a:gd name="connsiteX458" fmla="*/ 8397613 w 12192000"/>
                <a:gd name="connsiteY458" fmla="*/ 1071460 h 1418753"/>
                <a:gd name="connsiteX459" fmla="*/ 8402589 w 12192000"/>
                <a:gd name="connsiteY459" fmla="*/ 1073119 h 1418753"/>
                <a:gd name="connsiteX460" fmla="*/ 8409222 w 12192000"/>
                <a:gd name="connsiteY460" fmla="*/ 1086388 h 1418753"/>
                <a:gd name="connsiteX461" fmla="*/ 8424150 w 12192000"/>
                <a:gd name="connsiteY461" fmla="*/ 1081412 h 1418753"/>
                <a:gd name="connsiteX462" fmla="*/ 8455664 w 12192000"/>
                <a:gd name="connsiteY462" fmla="*/ 1076436 h 1418753"/>
                <a:gd name="connsiteX463" fmla="*/ 8460640 w 12192000"/>
                <a:gd name="connsiteY463" fmla="*/ 1079753 h 1418753"/>
                <a:gd name="connsiteX464" fmla="*/ 8472250 w 12192000"/>
                <a:gd name="connsiteY464" fmla="*/ 1079753 h 1418753"/>
                <a:gd name="connsiteX465" fmla="*/ 8470592 w 12192000"/>
                <a:gd name="connsiteY465" fmla="*/ 1073119 h 1418753"/>
                <a:gd name="connsiteX466" fmla="*/ 8477226 w 12192000"/>
                <a:gd name="connsiteY466" fmla="*/ 1073119 h 1418753"/>
                <a:gd name="connsiteX467" fmla="*/ 8478885 w 12192000"/>
                <a:gd name="connsiteY467" fmla="*/ 1081412 h 1418753"/>
                <a:gd name="connsiteX468" fmla="*/ 8450688 w 12192000"/>
                <a:gd name="connsiteY468" fmla="*/ 1086388 h 1418753"/>
                <a:gd name="connsiteX469" fmla="*/ 8450688 w 12192000"/>
                <a:gd name="connsiteY469" fmla="*/ 1091363 h 1418753"/>
                <a:gd name="connsiteX470" fmla="*/ 8462298 w 12192000"/>
                <a:gd name="connsiteY470" fmla="*/ 1093022 h 1418753"/>
                <a:gd name="connsiteX471" fmla="*/ 8458982 w 12192000"/>
                <a:gd name="connsiteY471" fmla="*/ 1096339 h 1418753"/>
                <a:gd name="connsiteX472" fmla="*/ 8458982 w 12192000"/>
                <a:gd name="connsiteY472" fmla="*/ 1101315 h 1418753"/>
                <a:gd name="connsiteX473" fmla="*/ 8478885 w 12192000"/>
                <a:gd name="connsiteY473" fmla="*/ 1116242 h 1418753"/>
                <a:gd name="connsiteX474" fmla="*/ 8479649 w 12192000"/>
                <a:gd name="connsiteY474" fmla="*/ 1092831 h 1418753"/>
                <a:gd name="connsiteX475" fmla="*/ 8485518 w 12192000"/>
                <a:gd name="connsiteY475" fmla="*/ 1091363 h 1418753"/>
                <a:gd name="connsiteX476" fmla="*/ 8479778 w 12192000"/>
                <a:gd name="connsiteY476" fmla="*/ 1088903 h 1418753"/>
                <a:gd name="connsiteX477" fmla="*/ 8483861 w 12192000"/>
                <a:gd name="connsiteY477" fmla="*/ 963842 h 1418753"/>
                <a:gd name="connsiteX478" fmla="*/ 8693694 w 12192000"/>
                <a:gd name="connsiteY478" fmla="*/ 925174 h 1418753"/>
                <a:gd name="connsiteX479" fmla="*/ 8817378 w 12192000"/>
                <a:gd name="connsiteY479" fmla="*/ 991991 h 1418753"/>
                <a:gd name="connsiteX480" fmla="*/ 9288935 w 12192000"/>
                <a:gd name="connsiteY480" fmla="*/ 938442 h 1418753"/>
                <a:gd name="connsiteX481" fmla="*/ 9892471 w 12192000"/>
                <a:gd name="connsiteY481" fmla="*/ 913042 h 1418753"/>
                <a:gd name="connsiteX482" fmla="*/ 12047970 w 12192000"/>
                <a:gd name="connsiteY482" fmla="*/ 657203 h 1418753"/>
                <a:gd name="connsiteX483" fmla="*/ 12192000 w 12192000"/>
                <a:gd name="connsiteY483" fmla="*/ 641101 h 1418753"/>
                <a:gd name="connsiteX484" fmla="*/ 12192000 w 12192000"/>
                <a:gd name="connsiteY484" fmla="*/ 1418753 h 1418753"/>
                <a:gd name="connsiteX485" fmla="*/ 0 w 12192000"/>
                <a:gd name="connsiteY485" fmla="*/ 1418753 h 1418753"/>
                <a:gd name="connsiteX486" fmla="*/ 0 w 12192000"/>
                <a:gd name="connsiteY486" fmla="*/ 280528 h 1418753"/>
                <a:gd name="connsiteX487" fmla="*/ 432686 w 12192000"/>
                <a:gd name="connsiteY487" fmla="*/ 377450 h 1418753"/>
                <a:gd name="connsiteX488" fmla="*/ 581973 w 12192000"/>
                <a:gd name="connsiteY488" fmla="*/ 393240 h 1418753"/>
                <a:gd name="connsiteX489" fmla="*/ 1487985 w 12192000"/>
                <a:gd name="connsiteY489" fmla="*/ 579549 h 1418753"/>
                <a:gd name="connsiteX490" fmla="*/ 1511498 w 12192000"/>
                <a:gd name="connsiteY490" fmla="*/ 619853 h 1418753"/>
                <a:gd name="connsiteX491" fmla="*/ 1521679 w 12192000"/>
                <a:gd name="connsiteY491" fmla="*/ 622167 h 1418753"/>
                <a:gd name="connsiteX492" fmla="*/ 1544251 w 12192000"/>
                <a:gd name="connsiteY492" fmla="*/ 612026 h 1418753"/>
                <a:gd name="connsiteX493" fmla="*/ 1562495 w 12192000"/>
                <a:gd name="connsiteY493" fmla="*/ 608709 h 1418753"/>
                <a:gd name="connsiteX494" fmla="*/ 1587374 w 12192000"/>
                <a:gd name="connsiteY494" fmla="*/ 603733 h 1418753"/>
                <a:gd name="connsiteX495" fmla="*/ 1592350 w 12192000"/>
                <a:gd name="connsiteY495" fmla="*/ 607050 h 1418753"/>
                <a:gd name="connsiteX496" fmla="*/ 1597326 w 12192000"/>
                <a:gd name="connsiteY496" fmla="*/ 607050 h 1418753"/>
                <a:gd name="connsiteX497" fmla="*/ 1598985 w 12192000"/>
                <a:gd name="connsiteY497" fmla="*/ 602074 h 1418753"/>
                <a:gd name="connsiteX498" fmla="*/ 1595667 w 12192000"/>
                <a:gd name="connsiteY498" fmla="*/ 598757 h 1418753"/>
                <a:gd name="connsiteX499" fmla="*/ 1615571 w 12192000"/>
                <a:gd name="connsiteY499" fmla="*/ 595440 h 1418753"/>
                <a:gd name="connsiteX500" fmla="*/ 1618888 w 12192000"/>
                <a:gd name="connsiteY500" fmla="*/ 602074 h 1418753"/>
                <a:gd name="connsiteX501" fmla="*/ 1625523 w 12192000"/>
                <a:gd name="connsiteY501" fmla="*/ 598757 h 1418753"/>
                <a:gd name="connsiteX502" fmla="*/ 1635474 w 12192000"/>
                <a:gd name="connsiteY502" fmla="*/ 592123 h 1418753"/>
                <a:gd name="connsiteX503" fmla="*/ 1648743 w 12192000"/>
                <a:gd name="connsiteY503" fmla="*/ 595440 h 1418753"/>
                <a:gd name="connsiteX504" fmla="*/ 1658695 w 12192000"/>
                <a:gd name="connsiteY504" fmla="*/ 588805 h 1418753"/>
                <a:gd name="connsiteX505" fmla="*/ 1648743 w 12192000"/>
                <a:gd name="connsiteY505" fmla="*/ 585488 h 1418753"/>
                <a:gd name="connsiteX506" fmla="*/ 1708453 w 12192000"/>
                <a:gd name="connsiteY506" fmla="*/ 592123 h 1418753"/>
                <a:gd name="connsiteX507" fmla="*/ 1720063 w 12192000"/>
                <a:gd name="connsiteY507" fmla="*/ 597098 h 1418753"/>
                <a:gd name="connsiteX508" fmla="*/ 1749918 w 12192000"/>
                <a:gd name="connsiteY508" fmla="*/ 597098 h 1418753"/>
                <a:gd name="connsiteX509" fmla="*/ 1764846 w 12192000"/>
                <a:gd name="connsiteY509" fmla="*/ 600416 h 1418753"/>
                <a:gd name="connsiteX510" fmla="*/ 1774797 w 12192000"/>
                <a:gd name="connsiteY510" fmla="*/ 598757 h 1418753"/>
                <a:gd name="connsiteX511" fmla="*/ 1776456 w 12192000"/>
                <a:gd name="connsiteY511" fmla="*/ 597098 h 1418753"/>
                <a:gd name="connsiteX512" fmla="*/ 1811286 w 12192000"/>
                <a:gd name="connsiteY512" fmla="*/ 607050 h 1418753"/>
                <a:gd name="connsiteX513" fmla="*/ 1841141 w 12192000"/>
                <a:gd name="connsiteY513" fmla="*/ 612026 h 1418753"/>
                <a:gd name="connsiteX514" fmla="*/ 1847776 w 12192000"/>
                <a:gd name="connsiteY514" fmla="*/ 615343 h 1418753"/>
                <a:gd name="connsiteX515" fmla="*/ 1866020 w 12192000"/>
                <a:gd name="connsiteY515" fmla="*/ 618660 h 1418753"/>
                <a:gd name="connsiteX516" fmla="*/ 1879289 w 12192000"/>
                <a:gd name="connsiteY516" fmla="*/ 613684 h 1418753"/>
                <a:gd name="connsiteX517" fmla="*/ 1882606 w 12192000"/>
                <a:gd name="connsiteY517" fmla="*/ 608709 h 1418753"/>
                <a:gd name="connsiteX518" fmla="*/ 1879289 w 12192000"/>
                <a:gd name="connsiteY518" fmla="*/ 618660 h 1418753"/>
                <a:gd name="connsiteX519" fmla="*/ 1890899 w 12192000"/>
                <a:gd name="connsiteY519" fmla="*/ 626953 h 1418753"/>
                <a:gd name="connsiteX520" fmla="*/ 1900851 w 12192000"/>
                <a:gd name="connsiteY520" fmla="*/ 618660 h 1418753"/>
                <a:gd name="connsiteX521" fmla="*/ 1910803 w 12192000"/>
                <a:gd name="connsiteY521" fmla="*/ 618660 h 1418753"/>
                <a:gd name="connsiteX522" fmla="*/ 1912462 w 12192000"/>
                <a:gd name="connsiteY522" fmla="*/ 621977 h 1418753"/>
                <a:gd name="connsiteX523" fmla="*/ 1909144 w 12192000"/>
                <a:gd name="connsiteY523" fmla="*/ 626953 h 1418753"/>
                <a:gd name="connsiteX524" fmla="*/ 1914120 w 12192000"/>
                <a:gd name="connsiteY524" fmla="*/ 636905 h 1418753"/>
                <a:gd name="connsiteX525" fmla="*/ 1960561 w 12192000"/>
                <a:gd name="connsiteY525" fmla="*/ 628612 h 1418753"/>
                <a:gd name="connsiteX526" fmla="*/ 2061736 w 12192000"/>
                <a:gd name="connsiteY526" fmla="*/ 658467 h 1418753"/>
                <a:gd name="connsiteX527" fmla="*/ 2099884 w 12192000"/>
                <a:gd name="connsiteY527" fmla="*/ 663443 h 1418753"/>
                <a:gd name="connsiteX528" fmla="*/ 2184473 w 12192000"/>
                <a:gd name="connsiteY528" fmla="*/ 650174 h 1418753"/>
                <a:gd name="connsiteX529" fmla="*/ 2370237 w 12192000"/>
                <a:gd name="connsiteY529" fmla="*/ 680029 h 1418753"/>
                <a:gd name="connsiteX530" fmla="*/ 2473070 w 12192000"/>
                <a:gd name="connsiteY530" fmla="*/ 678370 h 1418753"/>
                <a:gd name="connsiteX531" fmla="*/ 2549366 w 12192000"/>
                <a:gd name="connsiteY531" fmla="*/ 683346 h 1418753"/>
                <a:gd name="connsiteX532" fmla="*/ 2560977 w 12192000"/>
                <a:gd name="connsiteY532" fmla="*/ 688322 h 1418753"/>
                <a:gd name="connsiteX533" fmla="*/ 2565953 w 12192000"/>
                <a:gd name="connsiteY533" fmla="*/ 683346 h 1418753"/>
                <a:gd name="connsiteX534" fmla="*/ 2570928 w 12192000"/>
                <a:gd name="connsiteY534" fmla="*/ 685005 h 1418753"/>
                <a:gd name="connsiteX535" fmla="*/ 2567611 w 12192000"/>
                <a:gd name="connsiteY535" fmla="*/ 686663 h 1418753"/>
                <a:gd name="connsiteX536" fmla="*/ 2582539 w 12192000"/>
                <a:gd name="connsiteY536" fmla="*/ 694957 h 1418753"/>
                <a:gd name="connsiteX537" fmla="*/ 2591869 w 12192000"/>
                <a:gd name="connsiteY537" fmla="*/ 693401 h 1418753"/>
                <a:gd name="connsiteX538" fmla="*/ 2590832 w 12192000"/>
                <a:gd name="connsiteY538" fmla="*/ 694957 h 1418753"/>
                <a:gd name="connsiteX539" fmla="*/ 2602442 w 12192000"/>
                <a:gd name="connsiteY539" fmla="*/ 701591 h 1418753"/>
                <a:gd name="connsiteX540" fmla="*/ 2648883 w 12192000"/>
                <a:gd name="connsiteY540" fmla="*/ 718177 h 1418753"/>
                <a:gd name="connsiteX541" fmla="*/ 2653859 w 12192000"/>
                <a:gd name="connsiteY541" fmla="*/ 713201 h 1418753"/>
                <a:gd name="connsiteX542" fmla="*/ 2675421 w 12192000"/>
                <a:gd name="connsiteY542" fmla="*/ 709884 h 1418753"/>
                <a:gd name="connsiteX543" fmla="*/ 2708593 w 12192000"/>
                <a:gd name="connsiteY543" fmla="*/ 719836 h 1418753"/>
                <a:gd name="connsiteX544" fmla="*/ 2711910 w 12192000"/>
                <a:gd name="connsiteY544" fmla="*/ 714860 h 1418753"/>
                <a:gd name="connsiteX545" fmla="*/ 2728496 w 12192000"/>
                <a:gd name="connsiteY545" fmla="*/ 723153 h 1418753"/>
                <a:gd name="connsiteX546" fmla="*/ 2735130 w 12192000"/>
                <a:gd name="connsiteY546" fmla="*/ 721494 h 1418753"/>
                <a:gd name="connsiteX547" fmla="*/ 2735130 w 12192000"/>
                <a:gd name="connsiteY547" fmla="*/ 718592 h 1418753"/>
                <a:gd name="connsiteX548" fmla="*/ 2740106 w 12192000"/>
                <a:gd name="connsiteY548" fmla="*/ 719836 h 1418753"/>
                <a:gd name="connsiteX549" fmla="*/ 2760009 w 12192000"/>
                <a:gd name="connsiteY549" fmla="*/ 713201 h 1418753"/>
                <a:gd name="connsiteX550" fmla="*/ 2769961 w 12192000"/>
                <a:gd name="connsiteY550" fmla="*/ 713201 h 1418753"/>
                <a:gd name="connsiteX551" fmla="*/ 2783230 w 12192000"/>
                <a:gd name="connsiteY551" fmla="*/ 719836 h 1418753"/>
                <a:gd name="connsiteX552" fmla="*/ 2788206 w 12192000"/>
                <a:gd name="connsiteY552" fmla="*/ 714860 h 1418753"/>
                <a:gd name="connsiteX553" fmla="*/ 2804792 w 12192000"/>
                <a:gd name="connsiteY553" fmla="*/ 704908 h 1418753"/>
                <a:gd name="connsiteX554" fmla="*/ 2826354 w 12192000"/>
                <a:gd name="connsiteY554" fmla="*/ 694957 h 1418753"/>
                <a:gd name="connsiteX555" fmla="*/ 2847916 w 12192000"/>
                <a:gd name="connsiteY555" fmla="*/ 701591 h 1418753"/>
                <a:gd name="connsiteX556" fmla="*/ 2877771 w 12192000"/>
                <a:gd name="connsiteY556" fmla="*/ 688322 h 1418753"/>
                <a:gd name="connsiteX557" fmla="*/ 2884405 w 12192000"/>
                <a:gd name="connsiteY557" fmla="*/ 693298 h 1418753"/>
                <a:gd name="connsiteX558" fmla="*/ 2900991 w 12192000"/>
                <a:gd name="connsiteY558" fmla="*/ 691639 h 1418753"/>
                <a:gd name="connsiteX559" fmla="*/ 2896015 w 12192000"/>
                <a:gd name="connsiteY559" fmla="*/ 683346 h 1418753"/>
                <a:gd name="connsiteX560" fmla="*/ 2922553 w 12192000"/>
                <a:gd name="connsiteY560" fmla="*/ 685005 h 1418753"/>
                <a:gd name="connsiteX561" fmla="*/ 2955725 w 12192000"/>
                <a:gd name="connsiteY561" fmla="*/ 660126 h 1418753"/>
                <a:gd name="connsiteX562" fmla="*/ 2990556 w 12192000"/>
                <a:gd name="connsiteY562" fmla="*/ 645198 h 1418753"/>
                <a:gd name="connsiteX563" fmla="*/ 3000507 w 12192000"/>
                <a:gd name="connsiteY563" fmla="*/ 625295 h 1418753"/>
                <a:gd name="connsiteX564" fmla="*/ 3008800 w 12192000"/>
                <a:gd name="connsiteY564" fmla="*/ 625295 h 1418753"/>
                <a:gd name="connsiteX565" fmla="*/ 3002166 w 12192000"/>
                <a:gd name="connsiteY565" fmla="*/ 626953 h 1418753"/>
                <a:gd name="connsiteX566" fmla="*/ 3003824 w 12192000"/>
                <a:gd name="connsiteY566" fmla="*/ 631929 h 1418753"/>
                <a:gd name="connsiteX567" fmla="*/ 3017093 w 12192000"/>
                <a:gd name="connsiteY567" fmla="*/ 620319 h 1418753"/>
                <a:gd name="connsiteX568" fmla="*/ 3022069 w 12192000"/>
                <a:gd name="connsiteY568" fmla="*/ 618660 h 1418753"/>
                <a:gd name="connsiteX569" fmla="*/ 3025386 w 12192000"/>
                <a:gd name="connsiteY569" fmla="*/ 623636 h 1418753"/>
                <a:gd name="connsiteX570" fmla="*/ 3045289 w 12192000"/>
                <a:gd name="connsiteY570" fmla="*/ 612026 h 1418753"/>
                <a:gd name="connsiteX571" fmla="*/ 3050265 w 12192000"/>
                <a:gd name="connsiteY571" fmla="*/ 615343 h 1418753"/>
                <a:gd name="connsiteX572" fmla="*/ 3058558 w 12192000"/>
                <a:gd name="connsiteY572" fmla="*/ 608709 h 1418753"/>
                <a:gd name="connsiteX573" fmla="*/ 3071827 w 12192000"/>
                <a:gd name="connsiteY573" fmla="*/ 602074 h 1418753"/>
                <a:gd name="connsiteX574" fmla="*/ 3095048 w 12192000"/>
                <a:gd name="connsiteY574" fmla="*/ 600416 h 1418753"/>
                <a:gd name="connsiteX575" fmla="*/ 3098365 w 12192000"/>
                <a:gd name="connsiteY575" fmla="*/ 585488 h 1418753"/>
                <a:gd name="connsiteX576" fmla="*/ 3095048 w 12192000"/>
                <a:gd name="connsiteY576" fmla="*/ 573878 h 1418753"/>
                <a:gd name="connsiteX577" fmla="*/ 3126562 w 12192000"/>
                <a:gd name="connsiteY577" fmla="*/ 366552 h 1418753"/>
                <a:gd name="connsiteX578" fmla="*/ 3143148 w 12192000"/>
                <a:gd name="connsiteY578" fmla="*/ 275329 h 1418753"/>
                <a:gd name="connsiteX579" fmla="*/ 3138172 w 12192000"/>
                <a:gd name="connsiteY579" fmla="*/ 267036 h 1418753"/>
                <a:gd name="connsiteX580" fmla="*/ 3143148 w 12192000"/>
                <a:gd name="connsiteY580" fmla="*/ 252108 h 1418753"/>
                <a:gd name="connsiteX581" fmla="*/ 3133196 w 12192000"/>
                <a:gd name="connsiteY581" fmla="*/ 238840 h 1418753"/>
                <a:gd name="connsiteX582" fmla="*/ 3133196 w 12192000"/>
                <a:gd name="connsiteY582" fmla="*/ 233864 h 1418753"/>
                <a:gd name="connsiteX583" fmla="*/ 3154758 w 12192000"/>
                <a:gd name="connsiteY583" fmla="*/ 218936 h 1418753"/>
                <a:gd name="connsiteX584" fmla="*/ 3171344 w 12192000"/>
                <a:gd name="connsiteY584" fmla="*/ 199033 h 1418753"/>
                <a:gd name="connsiteX585" fmla="*/ 3177979 w 12192000"/>
                <a:gd name="connsiteY585" fmla="*/ 165861 h 1418753"/>
                <a:gd name="connsiteX586" fmla="*/ 3184613 w 12192000"/>
                <a:gd name="connsiteY586" fmla="*/ 124396 h 1418753"/>
                <a:gd name="connsiteX587" fmla="*/ 3187930 w 12192000"/>
                <a:gd name="connsiteY587" fmla="*/ 99517 h 1418753"/>
                <a:gd name="connsiteX588" fmla="*/ 3191247 w 12192000"/>
                <a:gd name="connsiteY588" fmla="*/ 94541 h 1418753"/>
                <a:gd name="connsiteX589" fmla="*/ 3191247 w 12192000"/>
                <a:gd name="connsiteY589" fmla="*/ 72979 h 1418753"/>
                <a:gd name="connsiteX590" fmla="*/ 3199540 w 12192000"/>
                <a:gd name="connsiteY590" fmla="*/ 49758 h 1418753"/>
                <a:gd name="connsiteX591" fmla="*/ 3196223 w 12192000"/>
                <a:gd name="connsiteY591" fmla="*/ 41465 h 1418753"/>
                <a:gd name="connsiteX592" fmla="*/ 3201199 w 12192000"/>
                <a:gd name="connsiteY592" fmla="*/ 33172 h 1418753"/>
                <a:gd name="connsiteX593" fmla="*/ 3197882 w 12192000"/>
                <a:gd name="connsiteY593" fmla="*/ 19903 h 1418753"/>
                <a:gd name="connsiteX594" fmla="*/ 3199540 w 12192000"/>
                <a:gd name="connsiteY594" fmla="*/ 8293 h 1418753"/>
                <a:gd name="connsiteX595" fmla="*/ 3227737 w 12192000"/>
                <a:gd name="connsiteY595" fmla="*/ 4976 h 1418753"/>
                <a:gd name="connsiteX596" fmla="*/ 3231054 w 12192000"/>
                <a:gd name="connsiteY596" fmla="*/ 1659 h 1418753"/>
                <a:gd name="connsiteX597" fmla="*/ 3244323 w 12192000"/>
                <a:gd name="connsiteY597" fmla="*/ 0 h 1418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</a:cxnLst>
              <a:rect l="l" t="t" r="r" b="b"/>
              <a:pathLst>
                <a:path w="12192000" h="1418753">
                  <a:moveTo>
                    <a:pt x="8483860" y="1122877"/>
                  </a:moveTo>
                  <a:lnTo>
                    <a:pt x="8483860" y="1127853"/>
                  </a:lnTo>
                  <a:lnTo>
                    <a:pt x="8487178" y="1127853"/>
                  </a:lnTo>
                  <a:lnTo>
                    <a:pt x="8487178" y="1122877"/>
                  </a:lnTo>
                  <a:close/>
                  <a:moveTo>
                    <a:pt x="8473909" y="1086388"/>
                  </a:moveTo>
                  <a:lnTo>
                    <a:pt x="8479778" y="1088903"/>
                  </a:lnTo>
                  <a:lnTo>
                    <a:pt x="8479649" y="1092831"/>
                  </a:lnTo>
                  <a:lnTo>
                    <a:pt x="8472250" y="1094681"/>
                  </a:lnTo>
                  <a:cubicBezTo>
                    <a:pt x="8472250" y="1093022"/>
                    <a:pt x="8473909" y="1089705"/>
                    <a:pt x="8473909" y="1086388"/>
                  </a:cubicBezTo>
                  <a:close/>
                  <a:moveTo>
                    <a:pt x="2746740" y="719836"/>
                  </a:moveTo>
                  <a:cubicBezTo>
                    <a:pt x="2746740" y="721494"/>
                    <a:pt x="2748399" y="721494"/>
                    <a:pt x="2750058" y="723153"/>
                  </a:cubicBezTo>
                  <a:cubicBezTo>
                    <a:pt x="2751716" y="721494"/>
                    <a:pt x="2751716" y="719836"/>
                    <a:pt x="2751716" y="719836"/>
                  </a:cubicBezTo>
                  <a:close/>
                  <a:moveTo>
                    <a:pt x="2726837" y="716518"/>
                  </a:moveTo>
                  <a:lnTo>
                    <a:pt x="2735130" y="716518"/>
                  </a:lnTo>
                  <a:lnTo>
                    <a:pt x="2735130" y="718592"/>
                  </a:lnTo>
                  <a:close/>
                  <a:moveTo>
                    <a:pt x="2592108" y="693043"/>
                  </a:moveTo>
                  <a:lnTo>
                    <a:pt x="2592490" y="693298"/>
                  </a:lnTo>
                  <a:lnTo>
                    <a:pt x="2591869" y="693401"/>
                  </a:lnTo>
                  <a:close/>
                  <a:moveTo>
                    <a:pt x="2593319" y="686456"/>
                  </a:moveTo>
                  <a:cubicBezTo>
                    <a:pt x="2593734" y="686663"/>
                    <a:pt x="2594149" y="687493"/>
                    <a:pt x="2594149" y="689981"/>
                  </a:cubicBezTo>
                  <a:lnTo>
                    <a:pt x="2592108" y="693043"/>
                  </a:lnTo>
                  <a:lnTo>
                    <a:pt x="2582539" y="686663"/>
                  </a:lnTo>
                  <a:cubicBezTo>
                    <a:pt x="2585856" y="686663"/>
                    <a:pt x="2589173" y="688322"/>
                    <a:pt x="2592490" y="686663"/>
                  </a:cubicBezTo>
                  <a:cubicBezTo>
                    <a:pt x="2592490" y="686663"/>
                    <a:pt x="2592905" y="686249"/>
                    <a:pt x="2593319" y="686456"/>
                  </a:cubicBezTo>
                  <a:close/>
                  <a:moveTo>
                    <a:pt x="5603484" y="669041"/>
                  </a:moveTo>
                  <a:lnTo>
                    <a:pt x="5603755" y="669744"/>
                  </a:lnTo>
                  <a:lnTo>
                    <a:pt x="5601203" y="670077"/>
                  </a:lnTo>
                  <a:cubicBezTo>
                    <a:pt x="5602032" y="670077"/>
                    <a:pt x="5602861" y="669248"/>
                    <a:pt x="5603484" y="669041"/>
                  </a:cubicBezTo>
                  <a:close/>
                  <a:moveTo>
                    <a:pt x="7399131" y="625295"/>
                  </a:moveTo>
                  <a:lnTo>
                    <a:pt x="7399131" y="630271"/>
                  </a:lnTo>
                  <a:cubicBezTo>
                    <a:pt x="7417376" y="635246"/>
                    <a:pt x="7409083" y="645198"/>
                    <a:pt x="7417376" y="645198"/>
                  </a:cubicBezTo>
                  <a:cubicBezTo>
                    <a:pt x="7420693" y="645198"/>
                    <a:pt x="7424010" y="643539"/>
                    <a:pt x="7425669" y="640222"/>
                  </a:cubicBezTo>
                  <a:lnTo>
                    <a:pt x="7425669" y="625295"/>
                  </a:lnTo>
                  <a:cubicBezTo>
                    <a:pt x="7422352" y="626953"/>
                    <a:pt x="7420693" y="625295"/>
                    <a:pt x="7399131" y="625295"/>
                  </a:cubicBezTo>
                  <a:close/>
                  <a:moveTo>
                    <a:pt x="1902510" y="621977"/>
                  </a:moveTo>
                  <a:cubicBezTo>
                    <a:pt x="1900851" y="623636"/>
                    <a:pt x="1900851" y="620319"/>
                    <a:pt x="1900851" y="625295"/>
                  </a:cubicBezTo>
                  <a:cubicBezTo>
                    <a:pt x="1900851" y="628612"/>
                    <a:pt x="1905827" y="630271"/>
                    <a:pt x="1907486" y="630271"/>
                  </a:cubicBezTo>
                  <a:lnTo>
                    <a:pt x="1907486" y="621977"/>
                  </a:lnTo>
                  <a:close/>
                  <a:moveTo>
                    <a:pt x="7434792" y="610160"/>
                  </a:moveTo>
                  <a:lnTo>
                    <a:pt x="7434884" y="610183"/>
                  </a:lnTo>
                  <a:lnTo>
                    <a:pt x="7434699" y="610552"/>
                  </a:lnTo>
                  <a:close/>
                  <a:moveTo>
                    <a:pt x="7435621" y="608709"/>
                  </a:moveTo>
                  <a:cubicBezTo>
                    <a:pt x="7437279" y="608709"/>
                    <a:pt x="7440596" y="610367"/>
                    <a:pt x="7443914" y="610367"/>
                  </a:cubicBezTo>
                  <a:cubicBezTo>
                    <a:pt x="7443914" y="610367"/>
                    <a:pt x="7443914" y="612026"/>
                    <a:pt x="7442255" y="613684"/>
                  </a:cubicBezTo>
                  <a:cubicBezTo>
                    <a:pt x="7440596" y="612026"/>
                    <a:pt x="7435621" y="612026"/>
                    <a:pt x="7435621" y="610367"/>
                  </a:cubicBezTo>
                  <a:lnTo>
                    <a:pt x="7434884" y="610183"/>
                  </a:lnTo>
                  <a:close/>
                  <a:moveTo>
                    <a:pt x="7307908" y="583830"/>
                  </a:moveTo>
                  <a:cubicBezTo>
                    <a:pt x="7307908" y="585488"/>
                    <a:pt x="7309567" y="588805"/>
                    <a:pt x="7311226" y="590464"/>
                  </a:cubicBezTo>
                  <a:lnTo>
                    <a:pt x="7317860" y="590464"/>
                  </a:lnTo>
                  <a:lnTo>
                    <a:pt x="7317860" y="585488"/>
                  </a:lnTo>
                  <a:close/>
                  <a:moveTo>
                    <a:pt x="7297957" y="583830"/>
                  </a:moveTo>
                  <a:cubicBezTo>
                    <a:pt x="7294640" y="588805"/>
                    <a:pt x="7291322" y="592123"/>
                    <a:pt x="7291322" y="595440"/>
                  </a:cubicBezTo>
                  <a:cubicBezTo>
                    <a:pt x="7292981" y="595440"/>
                    <a:pt x="7292981" y="597098"/>
                    <a:pt x="7302933" y="597098"/>
                  </a:cubicBezTo>
                  <a:cubicBezTo>
                    <a:pt x="7304591" y="593781"/>
                    <a:pt x="7306250" y="592123"/>
                    <a:pt x="7307908" y="590464"/>
                  </a:cubicBezTo>
                  <a:cubicBezTo>
                    <a:pt x="7304591" y="587147"/>
                    <a:pt x="7301274" y="583830"/>
                    <a:pt x="7297957" y="583830"/>
                  </a:cubicBezTo>
                  <a:close/>
                  <a:moveTo>
                    <a:pt x="7151999" y="500899"/>
                  </a:moveTo>
                  <a:lnTo>
                    <a:pt x="7160292" y="500899"/>
                  </a:lnTo>
                  <a:cubicBezTo>
                    <a:pt x="7160292" y="504217"/>
                    <a:pt x="7165268" y="509192"/>
                    <a:pt x="7166926" y="512510"/>
                  </a:cubicBezTo>
                  <a:cubicBezTo>
                    <a:pt x="7165268" y="512510"/>
                    <a:pt x="7165268" y="514168"/>
                    <a:pt x="7161951" y="514168"/>
                  </a:cubicBezTo>
                  <a:cubicBezTo>
                    <a:pt x="7156975" y="514168"/>
                    <a:pt x="7155316" y="507534"/>
                    <a:pt x="7150340" y="504217"/>
                  </a:cubicBezTo>
                  <a:cubicBezTo>
                    <a:pt x="7150340" y="504217"/>
                    <a:pt x="7151999" y="502558"/>
                    <a:pt x="7151999" y="500899"/>
                  </a:cubicBezTo>
                  <a:close/>
                  <a:moveTo>
                    <a:pt x="7229954" y="497582"/>
                  </a:moveTo>
                  <a:cubicBezTo>
                    <a:pt x="7233271" y="497582"/>
                    <a:pt x="7234930" y="504217"/>
                    <a:pt x="7236588" y="507534"/>
                  </a:cubicBezTo>
                  <a:cubicBezTo>
                    <a:pt x="7234930" y="507534"/>
                    <a:pt x="7234930" y="504217"/>
                    <a:pt x="7231612" y="504217"/>
                  </a:cubicBezTo>
                  <a:cubicBezTo>
                    <a:pt x="7226637" y="504217"/>
                    <a:pt x="7224978" y="510851"/>
                    <a:pt x="7220002" y="507534"/>
                  </a:cubicBezTo>
                  <a:cubicBezTo>
                    <a:pt x="7216685" y="510851"/>
                    <a:pt x="7215026" y="514168"/>
                    <a:pt x="7215026" y="517485"/>
                  </a:cubicBezTo>
                  <a:lnTo>
                    <a:pt x="7210050" y="517485"/>
                  </a:lnTo>
                  <a:cubicBezTo>
                    <a:pt x="7210050" y="515827"/>
                    <a:pt x="7208392" y="515827"/>
                    <a:pt x="7208392" y="512510"/>
                  </a:cubicBezTo>
                  <a:cubicBezTo>
                    <a:pt x="7208392" y="507534"/>
                    <a:pt x="7224978" y="497582"/>
                    <a:pt x="7229954" y="497582"/>
                  </a:cubicBezTo>
                  <a:close/>
                  <a:moveTo>
                    <a:pt x="4722142" y="490948"/>
                  </a:moveTo>
                  <a:cubicBezTo>
                    <a:pt x="4725458" y="492606"/>
                    <a:pt x="4728777" y="499241"/>
                    <a:pt x="4733753" y="499241"/>
                  </a:cubicBezTo>
                  <a:cubicBezTo>
                    <a:pt x="4737069" y="499241"/>
                    <a:pt x="4732094" y="495924"/>
                    <a:pt x="4735410" y="495924"/>
                  </a:cubicBezTo>
                  <a:lnTo>
                    <a:pt x="4742045" y="495924"/>
                  </a:lnTo>
                  <a:cubicBezTo>
                    <a:pt x="4742045" y="495924"/>
                    <a:pt x="4742045" y="497582"/>
                    <a:pt x="4743705" y="499241"/>
                  </a:cubicBezTo>
                  <a:cubicBezTo>
                    <a:pt x="4740386" y="499241"/>
                    <a:pt x="4737069" y="502558"/>
                    <a:pt x="4733753" y="502558"/>
                  </a:cubicBezTo>
                  <a:cubicBezTo>
                    <a:pt x="4728777" y="502558"/>
                    <a:pt x="4725458" y="495924"/>
                    <a:pt x="4722142" y="490948"/>
                  </a:cubicBezTo>
                  <a:close/>
                  <a:moveTo>
                    <a:pt x="4788486" y="391431"/>
                  </a:moveTo>
                  <a:cubicBezTo>
                    <a:pt x="4793462" y="391431"/>
                    <a:pt x="4795121" y="393090"/>
                    <a:pt x="4798438" y="393090"/>
                  </a:cubicBezTo>
                  <a:cubicBezTo>
                    <a:pt x="4795121" y="394749"/>
                    <a:pt x="4791803" y="398066"/>
                    <a:pt x="4790145" y="401383"/>
                  </a:cubicBezTo>
                  <a:cubicBezTo>
                    <a:pt x="4788486" y="401383"/>
                    <a:pt x="4785169" y="399725"/>
                    <a:pt x="4781853" y="396407"/>
                  </a:cubicBezTo>
                  <a:cubicBezTo>
                    <a:pt x="4785169" y="394749"/>
                    <a:pt x="4785169" y="391431"/>
                    <a:pt x="4788486" y="391431"/>
                  </a:cubicBezTo>
                  <a:close/>
                  <a:moveTo>
                    <a:pt x="4284270" y="215619"/>
                  </a:moveTo>
                  <a:lnTo>
                    <a:pt x="4284270" y="237181"/>
                  </a:lnTo>
                  <a:lnTo>
                    <a:pt x="4290905" y="237181"/>
                  </a:lnTo>
                  <a:cubicBezTo>
                    <a:pt x="4290905" y="228888"/>
                    <a:pt x="4292562" y="222254"/>
                    <a:pt x="4290905" y="215619"/>
                  </a:cubicBezTo>
                  <a:close/>
                  <a:moveTo>
                    <a:pt x="4121726" y="155909"/>
                  </a:moveTo>
                  <a:cubicBezTo>
                    <a:pt x="4121726" y="157568"/>
                    <a:pt x="4120067" y="160885"/>
                    <a:pt x="4120067" y="169178"/>
                  </a:cubicBezTo>
                  <a:lnTo>
                    <a:pt x="4130019" y="169178"/>
                  </a:lnTo>
                  <a:cubicBezTo>
                    <a:pt x="4130019" y="167520"/>
                    <a:pt x="4131677" y="165861"/>
                    <a:pt x="4131677" y="162544"/>
                  </a:cubicBezTo>
                  <a:cubicBezTo>
                    <a:pt x="4131677" y="157568"/>
                    <a:pt x="4128360" y="157568"/>
                    <a:pt x="4126701" y="155909"/>
                  </a:cubicBezTo>
                  <a:close/>
                  <a:moveTo>
                    <a:pt x="3481504" y="142641"/>
                  </a:moveTo>
                  <a:cubicBezTo>
                    <a:pt x="3471552" y="145958"/>
                    <a:pt x="3471552" y="150934"/>
                    <a:pt x="3471552" y="154251"/>
                  </a:cubicBezTo>
                  <a:lnTo>
                    <a:pt x="3478186" y="154251"/>
                  </a:lnTo>
                  <a:cubicBezTo>
                    <a:pt x="3478186" y="152592"/>
                    <a:pt x="3479845" y="150934"/>
                    <a:pt x="3481504" y="150934"/>
                  </a:cubicBezTo>
                  <a:close/>
                  <a:moveTo>
                    <a:pt x="4304174" y="79613"/>
                  </a:moveTo>
                  <a:cubicBezTo>
                    <a:pt x="4304174" y="82931"/>
                    <a:pt x="4300855" y="84589"/>
                    <a:pt x="4300855" y="87906"/>
                  </a:cubicBezTo>
                  <a:cubicBezTo>
                    <a:pt x="4300855" y="92882"/>
                    <a:pt x="4304174" y="94541"/>
                    <a:pt x="4307490" y="94541"/>
                  </a:cubicBezTo>
                  <a:cubicBezTo>
                    <a:pt x="4314125" y="94541"/>
                    <a:pt x="4312466" y="89565"/>
                    <a:pt x="4315783" y="79613"/>
                  </a:cubicBezTo>
                  <a:close/>
                  <a:moveTo>
                    <a:pt x="3972451" y="63027"/>
                  </a:moveTo>
                  <a:cubicBezTo>
                    <a:pt x="3969134" y="63027"/>
                    <a:pt x="3967475" y="64686"/>
                    <a:pt x="3967475" y="69662"/>
                  </a:cubicBezTo>
                  <a:cubicBezTo>
                    <a:pt x="3967475" y="72979"/>
                    <a:pt x="3969134" y="72979"/>
                    <a:pt x="3969134" y="74638"/>
                  </a:cubicBezTo>
                  <a:cubicBezTo>
                    <a:pt x="3972451" y="76296"/>
                    <a:pt x="3975768" y="74638"/>
                    <a:pt x="3979085" y="74638"/>
                  </a:cubicBezTo>
                  <a:cubicBezTo>
                    <a:pt x="3979085" y="71320"/>
                    <a:pt x="3979085" y="68003"/>
                    <a:pt x="3980744" y="66344"/>
                  </a:cubicBezTo>
                  <a:cubicBezTo>
                    <a:pt x="3979085" y="64686"/>
                    <a:pt x="3977427" y="63027"/>
                    <a:pt x="3972451" y="63027"/>
                  </a:cubicBezTo>
                  <a:close/>
                  <a:moveTo>
                    <a:pt x="3244323" y="0"/>
                  </a:moveTo>
                  <a:lnTo>
                    <a:pt x="3350473" y="0"/>
                  </a:lnTo>
                  <a:cubicBezTo>
                    <a:pt x="3355449" y="0"/>
                    <a:pt x="3358766" y="3317"/>
                    <a:pt x="3363742" y="3317"/>
                  </a:cubicBezTo>
                  <a:lnTo>
                    <a:pt x="3423452" y="3317"/>
                  </a:lnTo>
                  <a:cubicBezTo>
                    <a:pt x="3426769" y="6634"/>
                    <a:pt x="3430087" y="8293"/>
                    <a:pt x="3435062" y="11610"/>
                  </a:cubicBezTo>
                  <a:cubicBezTo>
                    <a:pt x="3436721" y="13269"/>
                    <a:pt x="3440038" y="13269"/>
                    <a:pt x="3440038" y="13269"/>
                  </a:cubicBezTo>
                  <a:cubicBezTo>
                    <a:pt x="3446673" y="18245"/>
                    <a:pt x="3463259" y="28196"/>
                    <a:pt x="3463259" y="36489"/>
                  </a:cubicBezTo>
                  <a:cubicBezTo>
                    <a:pt x="3463259" y="41465"/>
                    <a:pt x="3454966" y="63027"/>
                    <a:pt x="3454966" y="66344"/>
                  </a:cubicBezTo>
                  <a:cubicBezTo>
                    <a:pt x="3454966" y="71320"/>
                    <a:pt x="3458283" y="76296"/>
                    <a:pt x="3461600" y="77955"/>
                  </a:cubicBezTo>
                  <a:cubicBezTo>
                    <a:pt x="3473211" y="79613"/>
                    <a:pt x="3493114" y="81272"/>
                    <a:pt x="3498090" y="81272"/>
                  </a:cubicBezTo>
                  <a:cubicBezTo>
                    <a:pt x="3527944" y="81272"/>
                    <a:pt x="3526286" y="77955"/>
                    <a:pt x="3526286" y="51417"/>
                  </a:cubicBezTo>
                  <a:cubicBezTo>
                    <a:pt x="3526286" y="36489"/>
                    <a:pt x="3532920" y="33172"/>
                    <a:pt x="3526286" y="14927"/>
                  </a:cubicBezTo>
                  <a:cubicBezTo>
                    <a:pt x="3571068" y="14927"/>
                    <a:pt x="3574385" y="16586"/>
                    <a:pt x="3579361" y="16586"/>
                  </a:cubicBezTo>
                  <a:cubicBezTo>
                    <a:pt x="3582678" y="16586"/>
                    <a:pt x="3589313" y="14927"/>
                    <a:pt x="3592630" y="8293"/>
                  </a:cubicBezTo>
                  <a:lnTo>
                    <a:pt x="3663950" y="6634"/>
                  </a:lnTo>
                  <a:cubicBezTo>
                    <a:pt x="3672243" y="6634"/>
                    <a:pt x="3682195" y="4976"/>
                    <a:pt x="3690488" y="6634"/>
                  </a:cubicBezTo>
                  <a:cubicBezTo>
                    <a:pt x="3695464" y="8293"/>
                    <a:pt x="3700439" y="13269"/>
                    <a:pt x="3703757" y="14927"/>
                  </a:cubicBezTo>
                  <a:cubicBezTo>
                    <a:pt x="3728636" y="8293"/>
                    <a:pt x="3758491" y="24879"/>
                    <a:pt x="3776735" y="39807"/>
                  </a:cubicBezTo>
                  <a:cubicBezTo>
                    <a:pt x="3791663" y="49758"/>
                    <a:pt x="3775077" y="66344"/>
                    <a:pt x="3785028" y="77955"/>
                  </a:cubicBezTo>
                  <a:cubicBezTo>
                    <a:pt x="3788346" y="79613"/>
                    <a:pt x="3791663" y="81272"/>
                    <a:pt x="3796639" y="81272"/>
                  </a:cubicBezTo>
                  <a:lnTo>
                    <a:pt x="3846397" y="81272"/>
                  </a:lnTo>
                  <a:cubicBezTo>
                    <a:pt x="3851372" y="61369"/>
                    <a:pt x="3853031" y="39807"/>
                    <a:pt x="3854690" y="16586"/>
                  </a:cubicBezTo>
                  <a:lnTo>
                    <a:pt x="3899472" y="16586"/>
                  </a:lnTo>
                  <a:cubicBezTo>
                    <a:pt x="3901131" y="14927"/>
                    <a:pt x="3902789" y="11610"/>
                    <a:pt x="3902789" y="9952"/>
                  </a:cubicBezTo>
                  <a:lnTo>
                    <a:pt x="3984061" y="13269"/>
                  </a:lnTo>
                  <a:lnTo>
                    <a:pt x="4071968" y="13269"/>
                  </a:lnTo>
                  <a:cubicBezTo>
                    <a:pt x="4081919" y="26538"/>
                    <a:pt x="4098505" y="29855"/>
                    <a:pt x="4098505" y="48100"/>
                  </a:cubicBezTo>
                  <a:cubicBezTo>
                    <a:pt x="4098505" y="53076"/>
                    <a:pt x="4095188" y="77955"/>
                    <a:pt x="4095188" y="82931"/>
                  </a:cubicBezTo>
                  <a:cubicBezTo>
                    <a:pt x="4095188" y="91224"/>
                    <a:pt x="4123384" y="92882"/>
                    <a:pt x="4126701" y="92882"/>
                  </a:cubicBezTo>
                  <a:lnTo>
                    <a:pt x="4171484" y="92882"/>
                  </a:lnTo>
                  <a:cubicBezTo>
                    <a:pt x="4179777" y="71320"/>
                    <a:pt x="4179777" y="66344"/>
                    <a:pt x="4179777" y="29855"/>
                  </a:cubicBezTo>
                  <a:cubicBezTo>
                    <a:pt x="4193045" y="29855"/>
                    <a:pt x="4214609" y="31514"/>
                    <a:pt x="4219585" y="31514"/>
                  </a:cubicBezTo>
                  <a:cubicBezTo>
                    <a:pt x="4251098" y="31514"/>
                    <a:pt x="4229537" y="24879"/>
                    <a:pt x="4256074" y="24879"/>
                  </a:cubicBezTo>
                  <a:cubicBezTo>
                    <a:pt x="4261050" y="24879"/>
                    <a:pt x="4339003" y="26538"/>
                    <a:pt x="4342321" y="26538"/>
                  </a:cubicBezTo>
                  <a:cubicBezTo>
                    <a:pt x="4347297" y="26538"/>
                    <a:pt x="4370518" y="24879"/>
                    <a:pt x="4383786" y="28196"/>
                  </a:cubicBezTo>
                  <a:cubicBezTo>
                    <a:pt x="4388762" y="29855"/>
                    <a:pt x="4392078" y="33172"/>
                    <a:pt x="4398714" y="38148"/>
                  </a:cubicBezTo>
                  <a:cubicBezTo>
                    <a:pt x="4410323" y="46441"/>
                    <a:pt x="4415299" y="59710"/>
                    <a:pt x="4423593" y="71320"/>
                  </a:cubicBezTo>
                  <a:cubicBezTo>
                    <a:pt x="4433545" y="84589"/>
                    <a:pt x="4445154" y="96200"/>
                    <a:pt x="4456766" y="112786"/>
                  </a:cubicBezTo>
                  <a:cubicBezTo>
                    <a:pt x="4458423" y="112786"/>
                    <a:pt x="4456766" y="117762"/>
                    <a:pt x="4458423" y="121079"/>
                  </a:cubicBezTo>
                  <a:cubicBezTo>
                    <a:pt x="4463398" y="126055"/>
                    <a:pt x="4470034" y="131030"/>
                    <a:pt x="4476669" y="136006"/>
                  </a:cubicBezTo>
                  <a:cubicBezTo>
                    <a:pt x="4488278" y="145958"/>
                    <a:pt x="4498230" y="160885"/>
                    <a:pt x="4508182" y="172495"/>
                  </a:cubicBezTo>
                  <a:cubicBezTo>
                    <a:pt x="4511498" y="175813"/>
                    <a:pt x="4514817" y="189082"/>
                    <a:pt x="4518133" y="194057"/>
                  </a:cubicBezTo>
                  <a:cubicBezTo>
                    <a:pt x="4521450" y="199033"/>
                    <a:pt x="4528086" y="200692"/>
                    <a:pt x="4534718" y="205668"/>
                  </a:cubicBezTo>
                  <a:cubicBezTo>
                    <a:pt x="4544670" y="215619"/>
                    <a:pt x="4554622" y="228888"/>
                    <a:pt x="4561257" y="238840"/>
                  </a:cubicBezTo>
                  <a:cubicBezTo>
                    <a:pt x="4562915" y="240498"/>
                    <a:pt x="4562915" y="247133"/>
                    <a:pt x="4566234" y="252108"/>
                  </a:cubicBezTo>
                  <a:cubicBezTo>
                    <a:pt x="4574526" y="262060"/>
                    <a:pt x="4586137" y="268694"/>
                    <a:pt x="4594429" y="278646"/>
                  </a:cubicBezTo>
                  <a:cubicBezTo>
                    <a:pt x="4602722" y="286939"/>
                    <a:pt x="4607698" y="298549"/>
                    <a:pt x="4615990" y="310159"/>
                  </a:cubicBezTo>
                  <a:cubicBezTo>
                    <a:pt x="4622626" y="316794"/>
                    <a:pt x="4630918" y="321770"/>
                    <a:pt x="4637553" y="331721"/>
                  </a:cubicBezTo>
                  <a:cubicBezTo>
                    <a:pt x="4639211" y="333380"/>
                    <a:pt x="4642529" y="340014"/>
                    <a:pt x="4644187" y="343332"/>
                  </a:cubicBezTo>
                  <a:cubicBezTo>
                    <a:pt x="4645846" y="344990"/>
                    <a:pt x="4650822" y="346649"/>
                    <a:pt x="4655798" y="349966"/>
                  </a:cubicBezTo>
                  <a:cubicBezTo>
                    <a:pt x="4659114" y="344990"/>
                    <a:pt x="4665750" y="338356"/>
                    <a:pt x="4667407" y="333380"/>
                  </a:cubicBezTo>
                  <a:lnTo>
                    <a:pt x="4672383" y="333380"/>
                  </a:lnTo>
                  <a:cubicBezTo>
                    <a:pt x="4672383" y="335039"/>
                    <a:pt x="4674042" y="333380"/>
                    <a:pt x="4674042" y="336697"/>
                  </a:cubicBezTo>
                  <a:cubicBezTo>
                    <a:pt x="4674042" y="341673"/>
                    <a:pt x="4670725" y="336697"/>
                    <a:pt x="4670725" y="341673"/>
                  </a:cubicBezTo>
                  <a:cubicBezTo>
                    <a:pt x="4670725" y="344990"/>
                    <a:pt x="4674042" y="341673"/>
                    <a:pt x="4674042" y="344990"/>
                  </a:cubicBezTo>
                  <a:cubicBezTo>
                    <a:pt x="4674042" y="349966"/>
                    <a:pt x="4665750" y="356601"/>
                    <a:pt x="4665750" y="359918"/>
                  </a:cubicBezTo>
                  <a:cubicBezTo>
                    <a:pt x="4665750" y="364894"/>
                    <a:pt x="4669066" y="366552"/>
                    <a:pt x="4669066" y="369869"/>
                  </a:cubicBezTo>
                  <a:cubicBezTo>
                    <a:pt x="4669066" y="374845"/>
                    <a:pt x="4664090" y="381480"/>
                    <a:pt x="4664090" y="386456"/>
                  </a:cubicBezTo>
                  <a:lnTo>
                    <a:pt x="4669066" y="505875"/>
                  </a:lnTo>
                  <a:cubicBezTo>
                    <a:pt x="4672383" y="509192"/>
                    <a:pt x="4665750" y="522461"/>
                    <a:pt x="4677359" y="527437"/>
                  </a:cubicBezTo>
                  <a:cubicBezTo>
                    <a:pt x="4728777" y="527437"/>
                    <a:pt x="4732094" y="527437"/>
                    <a:pt x="4733753" y="529096"/>
                  </a:cubicBezTo>
                  <a:cubicBezTo>
                    <a:pt x="4732094" y="530754"/>
                    <a:pt x="4730434" y="539047"/>
                    <a:pt x="4727118" y="540706"/>
                  </a:cubicBezTo>
                  <a:cubicBezTo>
                    <a:pt x="4707214" y="552316"/>
                    <a:pt x="4690629" y="537389"/>
                    <a:pt x="4690629" y="557292"/>
                  </a:cubicBezTo>
                  <a:cubicBezTo>
                    <a:pt x="4690629" y="560609"/>
                    <a:pt x="4680677" y="580512"/>
                    <a:pt x="4677359" y="592123"/>
                  </a:cubicBezTo>
                  <a:lnTo>
                    <a:pt x="4680677" y="681688"/>
                  </a:lnTo>
                  <a:cubicBezTo>
                    <a:pt x="4680677" y="685005"/>
                    <a:pt x="4683994" y="686663"/>
                    <a:pt x="4683994" y="691639"/>
                  </a:cubicBezTo>
                  <a:lnTo>
                    <a:pt x="4683994" y="721494"/>
                  </a:lnTo>
                  <a:cubicBezTo>
                    <a:pt x="4687310" y="734763"/>
                    <a:pt x="4707214" y="733105"/>
                    <a:pt x="4718825" y="734763"/>
                  </a:cubicBezTo>
                  <a:cubicBezTo>
                    <a:pt x="4725458" y="736422"/>
                    <a:pt x="4737069" y="736422"/>
                    <a:pt x="4745362" y="739739"/>
                  </a:cubicBezTo>
                  <a:cubicBezTo>
                    <a:pt x="4751997" y="754666"/>
                    <a:pt x="4748679" y="761301"/>
                    <a:pt x="4761949" y="761301"/>
                  </a:cubicBezTo>
                  <a:cubicBezTo>
                    <a:pt x="4770241" y="761301"/>
                    <a:pt x="4768582" y="753008"/>
                    <a:pt x="4776877" y="753008"/>
                  </a:cubicBezTo>
                  <a:lnTo>
                    <a:pt x="4810049" y="753008"/>
                  </a:lnTo>
                  <a:cubicBezTo>
                    <a:pt x="4818341" y="749691"/>
                    <a:pt x="4826634" y="749691"/>
                    <a:pt x="4833269" y="748032"/>
                  </a:cubicBezTo>
                  <a:cubicBezTo>
                    <a:pt x="4843221" y="744715"/>
                    <a:pt x="4844878" y="736422"/>
                    <a:pt x="4856489" y="736422"/>
                  </a:cubicBezTo>
                  <a:cubicBezTo>
                    <a:pt x="4859806" y="736422"/>
                    <a:pt x="4892978" y="743056"/>
                    <a:pt x="4896295" y="743056"/>
                  </a:cubicBezTo>
                  <a:cubicBezTo>
                    <a:pt x="4901271" y="743056"/>
                    <a:pt x="4901271" y="738080"/>
                    <a:pt x="4901271" y="734763"/>
                  </a:cubicBezTo>
                  <a:cubicBezTo>
                    <a:pt x="4901271" y="731446"/>
                    <a:pt x="4904589" y="729787"/>
                    <a:pt x="4907906" y="729787"/>
                  </a:cubicBezTo>
                  <a:cubicBezTo>
                    <a:pt x="4911223" y="729787"/>
                    <a:pt x="4916198" y="733105"/>
                    <a:pt x="4919517" y="733105"/>
                  </a:cubicBezTo>
                  <a:cubicBezTo>
                    <a:pt x="4919517" y="734763"/>
                    <a:pt x="4917858" y="738080"/>
                    <a:pt x="4917858" y="739739"/>
                  </a:cubicBezTo>
                  <a:cubicBezTo>
                    <a:pt x="4922834" y="741398"/>
                    <a:pt x="4929467" y="743056"/>
                    <a:pt x="4934443" y="746373"/>
                  </a:cubicBezTo>
                  <a:lnTo>
                    <a:pt x="4934443" y="739739"/>
                  </a:lnTo>
                  <a:cubicBezTo>
                    <a:pt x="4939419" y="741398"/>
                    <a:pt x="4951030" y="738080"/>
                    <a:pt x="4947713" y="729787"/>
                  </a:cubicBezTo>
                  <a:cubicBezTo>
                    <a:pt x="4947713" y="733105"/>
                    <a:pt x="4949370" y="738080"/>
                    <a:pt x="4951030" y="743056"/>
                  </a:cubicBezTo>
                  <a:cubicBezTo>
                    <a:pt x="4949370" y="744715"/>
                    <a:pt x="4946054" y="743056"/>
                    <a:pt x="4944395" y="743056"/>
                  </a:cubicBezTo>
                  <a:cubicBezTo>
                    <a:pt x="4942737" y="744715"/>
                    <a:pt x="4942737" y="743056"/>
                    <a:pt x="4942737" y="746373"/>
                  </a:cubicBezTo>
                  <a:cubicBezTo>
                    <a:pt x="4942737" y="751349"/>
                    <a:pt x="4949370" y="751349"/>
                    <a:pt x="4952689" y="754666"/>
                  </a:cubicBezTo>
                  <a:cubicBezTo>
                    <a:pt x="4957663" y="754666"/>
                    <a:pt x="4979226" y="754666"/>
                    <a:pt x="4979226" y="769594"/>
                  </a:cubicBezTo>
                  <a:cubicBezTo>
                    <a:pt x="4980885" y="767935"/>
                    <a:pt x="4982543" y="766277"/>
                    <a:pt x="4987518" y="766277"/>
                  </a:cubicBezTo>
                  <a:cubicBezTo>
                    <a:pt x="4990837" y="766277"/>
                    <a:pt x="4990837" y="771252"/>
                    <a:pt x="4994154" y="771252"/>
                  </a:cubicBezTo>
                  <a:cubicBezTo>
                    <a:pt x="4999129" y="771252"/>
                    <a:pt x="5002446" y="767935"/>
                    <a:pt x="5005763" y="767935"/>
                  </a:cubicBezTo>
                  <a:cubicBezTo>
                    <a:pt x="5010739" y="767935"/>
                    <a:pt x="5028985" y="777887"/>
                    <a:pt x="5032301" y="777887"/>
                  </a:cubicBezTo>
                  <a:cubicBezTo>
                    <a:pt x="5037277" y="777887"/>
                    <a:pt x="5038937" y="769594"/>
                    <a:pt x="5043911" y="767935"/>
                  </a:cubicBezTo>
                  <a:cubicBezTo>
                    <a:pt x="5048887" y="764618"/>
                    <a:pt x="5060498" y="766277"/>
                    <a:pt x="5065473" y="766277"/>
                  </a:cubicBezTo>
                  <a:cubicBezTo>
                    <a:pt x="5068791" y="766277"/>
                    <a:pt x="5108597" y="771252"/>
                    <a:pt x="5113573" y="771252"/>
                  </a:cubicBezTo>
                  <a:cubicBezTo>
                    <a:pt x="5116889" y="771252"/>
                    <a:pt x="5131818" y="767935"/>
                    <a:pt x="5138453" y="767935"/>
                  </a:cubicBezTo>
                  <a:cubicBezTo>
                    <a:pt x="5150062" y="761301"/>
                    <a:pt x="5166649" y="749691"/>
                    <a:pt x="5169966" y="749691"/>
                  </a:cubicBezTo>
                  <a:cubicBezTo>
                    <a:pt x="5174942" y="749691"/>
                    <a:pt x="5181575" y="756325"/>
                    <a:pt x="5186551" y="756325"/>
                  </a:cubicBezTo>
                  <a:cubicBezTo>
                    <a:pt x="5189869" y="756325"/>
                    <a:pt x="5191527" y="753008"/>
                    <a:pt x="5196503" y="753008"/>
                  </a:cubicBezTo>
                  <a:cubicBezTo>
                    <a:pt x="5206454" y="751349"/>
                    <a:pt x="5216406" y="754666"/>
                    <a:pt x="5226358" y="753008"/>
                  </a:cubicBezTo>
                  <a:cubicBezTo>
                    <a:pt x="5236310" y="753008"/>
                    <a:pt x="5237969" y="734763"/>
                    <a:pt x="5251238" y="739739"/>
                  </a:cubicBezTo>
                  <a:cubicBezTo>
                    <a:pt x="5247921" y="743056"/>
                    <a:pt x="5242945" y="746373"/>
                    <a:pt x="5239626" y="749691"/>
                  </a:cubicBezTo>
                  <a:cubicBezTo>
                    <a:pt x="5241286" y="753008"/>
                    <a:pt x="5242945" y="754666"/>
                    <a:pt x="5246262" y="754666"/>
                  </a:cubicBezTo>
                  <a:cubicBezTo>
                    <a:pt x="5251238" y="754666"/>
                    <a:pt x="5249578" y="754666"/>
                    <a:pt x="5251238" y="753008"/>
                  </a:cubicBezTo>
                  <a:cubicBezTo>
                    <a:pt x="5254554" y="751349"/>
                    <a:pt x="5259530" y="741398"/>
                    <a:pt x="5261189" y="739739"/>
                  </a:cubicBezTo>
                  <a:cubicBezTo>
                    <a:pt x="5266165" y="733105"/>
                    <a:pt x="5277775" y="733105"/>
                    <a:pt x="5286069" y="729787"/>
                  </a:cubicBezTo>
                  <a:cubicBezTo>
                    <a:pt x="5291045" y="728129"/>
                    <a:pt x="5294361" y="723153"/>
                    <a:pt x="5300995" y="721494"/>
                  </a:cubicBezTo>
                  <a:cubicBezTo>
                    <a:pt x="5300995" y="719836"/>
                    <a:pt x="5297678" y="718177"/>
                    <a:pt x="5296019" y="718177"/>
                  </a:cubicBezTo>
                  <a:cubicBezTo>
                    <a:pt x="5305971" y="713201"/>
                    <a:pt x="5324217" y="703250"/>
                    <a:pt x="5327533" y="703250"/>
                  </a:cubicBezTo>
                  <a:cubicBezTo>
                    <a:pt x="5332509" y="703250"/>
                    <a:pt x="5335825" y="708225"/>
                    <a:pt x="5340801" y="708225"/>
                  </a:cubicBezTo>
                  <a:cubicBezTo>
                    <a:pt x="5345777" y="709884"/>
                    <a:pt x="5352413" y="709884"/>
                    <a:pt x="5365681" y="708225"/>
                  </a:cubicBezTo>
                  <a:cubicBezTo>
                    <a:pt x="5367341" y="709884"/>
                    <a:pt x="5367341" y="713201"/>
                    <a:pt x="5365681" y="716518"/>
                  </a:cubicBezTo>
                  <a:cubicBezTo>
                    <a:pt x="5367341" y="718177"/>
                    <a:pt x="5365681" y="719836"/>
                    <a:pt x="5370657" y="719836"/>
                  </a:cubicBezTo>
                  <a:cubicBezTo>
                    <a:pt x="5377291" y="719836"/>
                    <a:pt x="5387243" y="713201"/>
                    <a:pt x="5393877" y="706567"/>
                  </a:cubicBezTo>
                  <a:cubicBezTo>
                    <a:pt x="5395537" y="704908"/>
                    <a:pt x="5395537" y="701591"/>
                    <a:pt x="5395537" y="699932"/>
                  </a:cubicBezTo>
                  <a:cubicBezTo>
                    <a:pt x="5402170" y="698274"/>
                    <a:pt x="5408805" y="696615"/>
                    <a:pt x="5415439" y="693298"/>
                  </a:cubicBezTo>
                  <a:cubicBezTo>
                    <a:pt x="5418757" y="696615"/>
                    <a:pt x="5420415" y="699932"/>
                    <a:pt x="5423733" y="699932"/>
                  </a:cubicBezTo>
                  <a:cubicBezTo>
                    <a:pt x="5440318" y="698274"/>
                    <a:pt x="5446953" y="709884"/>
                    <a:pt x="5458563" y="709884"/>
                  </a:cubicBezTo>
                  <a:cubicBezTo>
                    <a:pt x="5461881" y="709884"/>
                    <a:pt x="5483442" y="704908"/>
                    <a:pt x="5495053" y="703250"/>
                  </a:cubicBezTo>
                  <a:cubicBezTo>
                    <a:pt x="5498369" y="703250"/>
                    <a:pt x="5501686" y="699932"/>
                    <a:pt x="5501686" y="698274"/>
                  </a:cubicBezTo>
                  <a:cubicBezTo>
                    <a:pt x="5519931" y="699932"/>
                    <a:pt x="5538177" y="696615"/>
                    <a:pt x="5556421" y="694957"/>
                  </a:cubicBezTo>
                  <a:cubicBezTo>
                    <a:pt x="5559737" y="693298"/>
                    <a:pt x="5561397" y="688322"/>
                    <a:pt x="5561397" y="683346"/>
                  </a:cubicBezTo>
                  <a:cubicBezTo>
                    <a:pt x="5577982" y="683346"/>
                    <a:pt x="5604521" y="673395"/>
                    <a:pt x="5604521" y="671736"/>
                  </a:cubicBezTo>
                  <a:lnTo>
                    <a:pt x="5603755" y="669744"/>
                  </a:lnTo>
                  <a:lnTo>
                    <a:pt x="5639351" y="665101"/>
                  </a:lnTo>
                  <a:cubicBezTo>
                    <a:pt x="5641009" y="665101"/>
                    <a:pt x="5641009" y="663443"/>
                    <a:pt x="5639351" y="661784"/>
                  </a:cubicBezTo>
                  <a:cubicBezTo>
                    <a:pt x="5644327" y="660126"/>
                    <a:pt x="5655937" y="668419"/>
                    <a:pt x="5652621" y="658467"/>
                  </a:cubicBezTo>
                  <a:lnTo>
                    <a:pt x="5762087" y="638564"/>
                  </a:lnTo>
                  <a:cubicBezTo>
                    <a:pt x="5767063" y="638564"/>
                    <a:pt x="5770381" y="636905"/>
                    <a:pt x="5773698" y="638564"/>
                  </a:cubicBezTo>
                  <a:cubicBezTo>
                    <a:pt x="5777015" y="638564"/>
                    <a:pt x="5778674" y="643539"/>
                    <a:pt x="5783649" y="643539"/>
                  </a:cubicBezTo>
                  <a:cubicBezTo>
                    <a:pt x="5786967" y="643539"/>
                    <a:pt x="5790284" y="636905"/>
                    <a:pt x="5795260" y="636905"/>
                  </a:cubicBezTo>
                  <a:cubicBezTo>
                    <a:pt x="5806870" y="633588"/>
                    <a:pt x="5820139" y="631929"/>
                    <a:pt x="5835066" y="628612"/>
                  </a:cubicBezTo>
                  <a:cubicBezTo>
                    <a:pt x="5841701" y="626953"/>
                    <a:pt x="5853311" y="628612"/>
                    <a:pt x="5863262" y="626953"/>
                  </a:cubicBezTo>
                  <a:cubicBezTo>
                    <a:pt x="5863262" y="626953"/>
                    <a:pt x="5859945" y="625295"/>
                    <a:pt x="5864921" y="625295"/>
                  </a:cubicBezTo>
                  <a:cubicBezTo>
                    <a:pt x="5868238" y="625295"/>
                    <a:pt x="5864921" y="626953"/>
                    <a:pt x="5866580" y="628612"/>
                  </a:cubicBezTo>
                  <a:cubicBezTo>
                    <a:pt x="5868238" y="626953"/>
                    <a:pt x="5871555" y="623636"/>
                    <a:pt x="5871555" y="621977"/>
                  </a:cubicBezTo>
                  <a:cubicBezTo>
                    <a:pt x="5906386" y="613684"/>
                    <a:pt x="5942875" y="607050"/>
                    <a:pt x="5977706" y="597098"/>
                  </a:cubicBezTo>
                  <a:cubicBezTo>
                    <a:pt x="5979365" y="597098"/>
                    <a:pt x="5982682" y="593781"/>
                    <a:pt x="5989316" y="592123"/>
                  </a:cubicBezTo>
                  <a:cubicBezTo>
                    <a:pt x="5992634" y="590464"/>
                    <a:pt x="6000927" y="592123"/>
                    <a:pt x="6007561" y="588805"/>
                  </a:cubicBezTo>
                  <a:cubicBezTo>
                    <a:pt x="6012537" y="587147"/>
                    <a:pt x="6019171" y="582171"/>
                    <a:pt x="6022489" y="582171"/>
                  </a:cubicBezTo>
                  <a:cubicBezTo>
                    <a:pt x="6027464" y="582171"/>
                    <a:pt x="6032440" y="585488"/>
                    <a:pt x="6035757" y="585488"/>
                  </a:cubicBezTo>
                  <a:cubicBezTo>
                    <a:pt x="6040733" y="585488"/>
                    <a:pt x="6049026" y="577195"/>
                    <a:pt x="6054002" y="575537"/>
                  </a:cubicBezTo>
                  <a:cubicBezTo>
                    <a:pt x="6060637" y="570561"/>
                    <a:pt x="6070588" y="572219"/>
                    <a:pt x="6078881" y="568902"/>
                  </a:cubicBezTo>
                  <a:cubicBezTo>
                    <a:pt x="6080540" y="568902"/>
                    <a:pt x="6080540" y="567244"/>
                    <a:pt x="6082199" y="565585"/>
                  </a:cubicBezTo>
                  <a:lnTo>
                    <a:pt x="6107078" y="560609"/>
                  </a:lnTo>
                  <a:cubicBezTo>
                    <a:pt x="6112053" y="560609"/>
                    <a:pt x="6118688" y="562268"/>
                    <a:pt x="6123664" y="562268"/>
                  </a:cubicBezTo>
                  <a:cubicBezTo>
                    <a:pt x="6125322" y="562268"/>
                    <a:pt x="6126981" y="558951"/>
                    <a:pt x="6128640" y="555633"/>
                  </a:cubicBezTo>
                  <a:cubicBezTo>
                    <a:pt x="6133615" y="555633"/>
                    <a:pt x="6136933" y="550657"/>
                    <a:pt x="6141908" y="548999"/>
                  </a:cubicBezTo>
                  <a:cubicBezTo>
                    <a:pt x="6145226" y="547340"/>
                    <a:pt x="6153519" y="547340"/>
                    <a:pt x="6158494" y="545682"/>
                  </a:cubicBezTo>
                  <a:cubicBezTo>
                    <a:pt x="6168446" y="542364"/>
                    <a:pt x="6178398" y="535730"/>
                    <a:pt x="6190008" y="534071"/>
                  </a:cubicBezTo>
                  <a:cubicBezTo>
                    <a:pt x="6194984" y="532413"/>
                    <a:pt x="6203277" y="532413"/>
                    <a:pt x="6209911" y="530754"/>
                  </a:cubicBezTo>
                  <a:cubicBezTo>
                    <a:pt x="6213228" y="529096"/>
                    <a:pt x="6213228" y="525778"/>
                    <a:pt x="6218204" y="524120"/>
                  </a:cubicBezTo>
                  <a:cubicBezTo>
                    <a:pt x="6233131" y="517485"/>
                    <a:pt x="6251376" y="510851"/>
                    <a:pt x="6267962" y="504217"/>
                  </a:cubicBezTo>
                  <a:cubicBezTo>
                    <a:pt x="6272938" y="502558"/>
                    <a:pt x="6281231" y="502558"/>
                    <a:pt x="6287866" y="499241"/>
                  </a:cubicBezTo>
                  <a:cubicBezTo>
                    <a:pt x="6294500" y="495924"/>
                    <a:pt x="6301134" y="489289"/>
                    <a:pt x="6309428" y="485972"/>
                  </a:cubicBezTo>
                  <a:cubicBezTo>
                    <a:pt x="6314403" y="482655"/>
                    <a:pt x="6322696" y="482655"/>
                    <a:pt x="6329331" y="479338"/>
                  </a:cubicBezTo>
                  <a:cubicBezTo>
                    <a:pt x="6339283" y="474362"/>
                    <a:pt x="6347576" y="472703"/>
                    <a:pt x="6360844" y="467727"/>
                  </a:cubicBezTo>
                  <a:cubicBezTo>
                    <a:pt x="6384065" y="457776"/>
                    <a:pt x="6415578" y="441190"/>
                    <a:pt x="6433823" y="439531"/>
                  </a:cubicBezTo>
                  <a:cubicBezTo>
                    <a:pt x="6458702" y="419628"/>
                    <a:pt x="6498508" y="419628"/>
                    <a:pt x="6523387" y="396407"/>
                  </a:cubicBezTo>
                  <a:cubicBezTo>
                    <a:pt x="6525046" y="391431"/>
                    <a:pt x="6525046" y="384797"/>
                    <a:pt x="6525046" y="379821"/>
                  </a:cubicBezTo>
                  <a:cubicBezTo>
                    <a:pt x="6526704" y="359918"/>
                    <a:pt x="6528363" y="320111"/>
                    <a:pt x="6528363" y="316794"/>
                  </a:cubicBezTo>
                  <a:cubicBezTo>
                    <a:pt x="6528363" y="311818"/>
                    <a:pt x="6534997" y="305184"/>
                    <a:pt x="6543290" y="301866"/>
                  </a:cubicBezTo>
                  <a:cubicBezTo>
                    <a:pt x="6558218" y="295232"/>
                    <a:pt x="6591390" y="295232"/>
                    <a:pt x="6594707" y="295232"/>
                  </a:cubicBezTo>
                  <a:cubicBezTo>
                    <a:pt x="6599683" y="295232"/>
                    <a:pt x="6617928" y="303525"/>
                    <a:pt x="6626221" y="308501"/>
                  </a:cubicBezTo>
                  <a:cubicBezTo>
                    <a:pt x="6627880" y="313477"/>
                    <a:pt x="6627880" y="318452"/>
                    <a:pt x="6627880" y="325087"/>
                  </a:cubicBezTo>
                  <a:cubicBezTo>
                    <a:pt x="6629538" y="325087"/>
                    <a:pt x="6627880" y="326746"/>
                    <a:pt x="6632855" y="326746"/>
                  </a:cubicBezTo>
                  <a:cubicBezTo>
                    <a:pt x="6642807" y="326746"/>
                    <a:pt x="6642807" y="305184"/>
                    <a:pt x="6642807" y="303525"/>
                  </a:cubicBezTo>
                  <a:cubicBezTo>
                    <a:pt x="6639490" y="295232"/>
                    <a:pt x="6644466" y="286939"/>
                    <a:pt x="6651100" y="286939"/>
                  </a:cubicBezTo>
                  <a:cubicBezTo>
                    <a:pt x="6689248" y="280305"/>
                    <a:pt x="6765544" y="270353"/>
                    <a:pt x="6768861" y="270353"/>
                  </a:cubicBezTo>
                  <a:cubicBezTo>
                    <a:pt x="6772178" y="270353"/>
                    <a:pt x="6782130" y="275329"/>
                    <a:pt x="6782130" y="280305"/>
                  </a:cubicBezTo>
                  <a:lnTo>
                    <a:pt x="6782130" y="315135"/>
                  </a:lnTo>
                  <a:cubicBezTo>
                    <a:pt x="6785447" y="326746"/>
                    <a:pt x="6778813" y="335039"/>
                    <a:pt x="6788764" y="346649"/>
                  </a:cubicBezTo>
                  <a:cubicBezTo>
                    <a:pt x="6803692" y="338356"/>
                    <a:pt x="6838522" y="351625"/>
                    <a:pt x="6835205" y="321770"/>
                  </a:cubicBezTo>
                  <a:lnTo>
                    <a:pt x="6835205" y="306842"/>
                  </a:lnTo>
                  <a:lnTo>
                    <a:pt x="6835205" y="283622"/>
                  </a:lnTo>
                  <a:cubicBezTo>
                    <a:pt x="6835205" y="278646"/>
                    <a:pt x="6836864" y="275329"/>
                    <a:pt x="6836864" y="270353"/>
                  </a:cubicBezTo>
                  <a:cubicBezTo>
                    <a:pt x="6836864" y="267036"/>
                    <a:pt x="6838522" y="263719"/>
                    <a:pt x="6840181" y="260401"/>
                  </a:cubicBezTo>
                  <a:cubicBezTo>
                    <a:pt x="6856767" y="257084"/>
                    <a:pt x="6888281" y="252108"/>
                    <a:pt x="6893256" y="252108"/>
                  </a:cubicBezTo>
                  <a:cubicBezTo>
                    <a:pt x="6896574" y="252108"/>
                    <a:pt x="6916477" y="257084"/>
                    <a:pt x="6928087" y="262060"/>
                  </a:cubicBezTo>
                  <a:cubicBezTo>
                    <a:pt x="6939698" y="267036"/>
                    <a:pt x="6951308" y="272012"/>
                    <a:pt x="6966235" y="276987"/>
                  </a:cubicBezTo>
                  <a:cubicBezTo>
                    <a:pt x="6996090" y="288598"/>
                    <a:pt x="7035897" y="296891"/>
                    <a:pt x="7065752" y="313477"/>
                  </a:cubicBezTo>
                  <a:cubicBezTo>
                    <a:pt x="7069069" y="330063"/>
                    <a:pt x="7070728" y="348308"/>
                    <a:pt x="7074045" y="366552"/>
                  </a:cubicBezTo>
                  <a:cubicBezTo>
                    <a:pt x="7075703" y="378163"/>
                    <a:pt x="7074045" y="391431"/>
                    <a:pt x="7079021" y="403042"/>
                  </a:cubicBezTo>
                  <a:cubicBezTo>
                    <a:pt x="7080679" y="406359"/>
                    <a:pt x="7088972" y="408018"/>
                    <a:pt x="7088972" y="412993"/>
                  </a:cubicBezTo>
                  <a:cubicBezTo>
                    <a:pt x="7088972" y="416311"/>
                    <a:pt x="7082338" y="422945"/>
                    <a:pt x="7082338" y="426262"/>
                  </a:cubicBezTo>
                  <a:cubicBezTo>
                    <a:pt x="7082338" y="431238"/>
                    <a:pt x="7090631" y="466069"/>
                    <a:pt x="7092289" y="484313"/>
                  </a:cubicBezTo>
                  <a:cubicBezTo>
                    <a:pt x="7093948" y="495924"/>
                    <a:pt x="7092289" y="507534"/>
                    <a:pt x="7095607" y="519144"/>
                  </a:cubicBezTo>
                  <a:cubicBezTo>
                    <a:pt x="7097265" y="524120"/>
                    <a:pt x="7120486" y="548999"/>
                    <a:pt x="7128779" y="548999"/>
                  </a:cubicBezTo>
                  <a:cubicBezTo>
                    <a:pt x="7132096" y="548999"/>
                    <a:pt x="7133754" y="547340"/>
                    <a:pt x="7135413" y="545682"/>
                  </a:cubicBezTo>
                  <a:cubicBezTo>
                    <a:pt x="7135413" y="544023"/>
                    <a:pt x="7130437" y="542364"/>
                    <a:pt x="7130437" y="537389"/>
                  </a:cubicBezTo>
                  <a:cubicBezTo>
                    <a:pt x="7130437" y="534071"/>
                    <a:pt x="7132096" y="529096"/>
                    <a:pt x="7137072" y="529096"/>
                  </a:cubicBezTo>
                  <a:cubicBezTo>
                    <a:pt x="7140389" y="529096"/>
                    <a:pt x="7142047" y="530754"/>
                    <a:pt x="7145365" y="532413"/>
                  </a:cubicBezTo>
                  <a:cubicBezTo>
                    <a:pt x="7147023" y="530754"/>
                    <a:pt x="7147023" y="532413"/>
                    <a:pt x="7147023" y="527437"/>
                  </a:cubicBezTo>
                  <a:cubicBezTo>
                    <a:pt x="7147023" y="524120"/>
                    <a:pt x="7142047" y="520803"/>
                    <a:pt x="7140389" y="520803"/>
                  </a:cubicBezTo>
                  <a:cubicBezTo>
                    <a:pt x="7142047" y="519144"/>
                    <a:pt x="7142047" y="517485"/>
                    <a:pt x="7147023" y="517485"/>
                  </a:cubicBezTo>
                  <a:cubicBezTo>
                    <a:pt x="7148682" y="517485"/>
                    <a:pt x="7158633" y="532413"/>
                    <a:pt x="7170244" y="532413"/>
                  </a:cubicBezTo>
                  <a:cubicBezTo>
                    <a:pt x="7180195" y="532413"/>
                    <a:pt x="7180195" y="520803"/>
                    <a:pt x="7185171" y="512510"/>
                  </a:cubicBezTo>
                  <a:cubicBezTo>
                    <a:pt x="7185171" y="514168"/>
                    <a:pt x="7188488" y="515827"/>
                    <a:pt x="7190147" y="515827"/>
                  </a:cubicBezTo>
                  <a:cubicBezTo>
                    <a:pt x="7190147" y="517485"/>
                    <a:pt x="7186830" y="517485"/>
                    <a:pt x="7183513" y="520803"/>
                  </a:cubicBezTo>
                  <a:cubicBezTo>
                    <a:pt x="7186830" y="525778"/>
                    <a:pt x="7191806" y="530754"/>
                    <a:pt x="7193464" y="532413"/>
                  </a:cubicBezTo>
                  <a:cubicBezTo>
                    <a:pt x="7191806" y="532413"/>
                    <a:pt x="7188488" y="535730"/>
                    <a:pt x="7186830" y="537389"/>
                  </a:cubicBezTo>
                  <a:cubicBezTo>
                    <a:pt x="7188488" y="544023"/>
                    <a:pt x="7195123" y="545682"/>
                    <a:pt x="7200099" y="545682"/>
                  </a:cubicBezTo>
                  <a:cubicBezTo>
                    <a:pt x="7203416" y="545682"/>
                    <a:pt x="7205075" y="545682"/>
                    <a:pt x="7208392" y="540706"/>
                  </a:cubicBezTo>
                  <a:cubicBezTo>
                    <a:pt x="7211709" y="540706"/>
                    <a:pt x="7211709" y="545682"/>
                    <a:pt x="7216685" y="545682"/>
                  </a:cubicBezTo>
                  <a:cubicBezTo>
                    <a:pt x="7220002" y="545682"/>
                    <a:pt x="7223319" y="540706"/>
                    <a:pt x="7224978" y="539047"/>
                  </a:cubicBezTo>
                  <a:cubicBezTo>
                    <a:pt x="7226637" y="539047"/>
                    <a:pt x="7228295" y="540706"/>
                    <a:pt x="7229954" y="540706"/>
                  </a:cubicBezTo>
                  <a:lnTo>
                    <a:pt x="7224978" y="545682"/>
                  </a:lnTo>
                  <a:lnTo>
                    <a:pt x="7228295" y="548999"/>
                  </a:lnTo>
                  <a:cubicBezTo>
                    <a:pt x="7223319" y="550657"/>
                    <a:pt x="7221661" y="550657"/>
                    <a:pt x="7218344" y="550657"/>
                  </a:cubicBezTo>
                  <a:lnTo>
                    <a:pt x="7213368" y="550657"/>
                  </a:lnTo>
                  <a:cubicBezTo>
                    <a:pt x="7208392" y="553975"/>
                    <a:pt x="7200099" y="555633"/>
                    <a:pt x="7195123" y="563926"/>
                  </a:cubicBezTo>
                  <a:cubicBezTo>
                    <a:pt x="7193464" y="565585"/>
                    <a:pt x="7195123" y="570561"/>
                    <a:pt x="7191806" y="572219"/>
                  </a:cubicBezTo>
                  <a:cubicBezTo>
                    <a:pt x="7196782" y="573878"/>
                    <a:pt x="7200099" y="578854"/>
                    <a:pt x="7205075" y="580512"/>
                  </a:cubicBezTo>
                  <a:cubicBezTo>
                    <a:pt x="7208392" y="582171"/>
                    <a:pt x="7216685" y="582171"/>
                    <a:pt x="7223319" y="583830"/>
                  </a:cubicBezTo>
                  <a:cubicBezTo>
                    <a:pt x="7224978" y="583830"/>
                    <a:pt x="7226637" y="588805"/>
                    <a:pt x="7231612" y="588805"/>
                  </a:cubicBezTo>
                  <a:cubicBezTo>
                    <a:pt x="7234930" y="588805"/>
                    <a:pt x="7236588" y="585488"/>
                    <a:pt x="7236588" y="582171"/>
                  </a:cubicBezTo>
                  <a:cubicBezTo>
                    <a:pt x="7244881" y="580512"/>
                    <a:pt x="7256492" y="577195"/>
                    <a:pt x="7259809" y="577195"/>
                  </a:cubicBezTo>
                  <a:cubicBezTo>
                    <a:pt x="7264785" y="577195"/>
                    <a:pt x="7266443" y="580512"/>
                    <a:pt x="7269761" y="580512"/>
                  </a:cubicBezTo>
                  <a:cubicBezTo>
                    <a:pt x="7278054" y="580512"/>
                    <a:pt x="7284688" y="570561"/>
                    <a:pt x="7283029" y="563926"/>
                  </a:cubicBezTo>
                  <a:cubicBezTo>
                    <a:pt x="7284688" y="557292"/>
                    <a:pt x="7292981" y="553975"/>
                    <a:pt x="7294640" y="553975"/>
                  </a:cubicBezTo>
                  <a:cubicBezTo>
                    <a:pt x="7297957" y="553975"/>
                    <a:pt x="7296298" y="555633"/>
                    <a:pt x="7297957" y="555633"/>
                  </a:cubicBezTo>
                  <a:cubicBezTo>
                    <a:pt x="7302933" y="555633"/>
                    <a:pt x="7309567" y="557292"/>
                    <a:pt x="7316201" y="557292"/>
                  </a:cubicBezTo>
                  <a:cubicBezTo>
                    <a:pt x="7324494" y="558951"/>
                    <a:pt x="7337763" y="562268"/>
                    <a:pt x="7342739" y="562268"/>
                  </a:cubicBezTo>
                  <a:cubicBezTo>
                    <a:pt x="7346056" y="562268"/>
                    <a:pt x="7356008" y="557292"/>
                    <a:pt x="7362642" y="553975"/>
                  </a:cubicBezTo>
                  <a:cubicBezTo>
                    <a:pt x="7364301" y="557292"/>
                    <a:pt x="7370935" y="572219"/>
                    <a:pt x="7380887" y="568902"/>
                  </a:cubicBezTo>
                  <a:lnTo>
                    <a:pt x="7377570" y="572219"/>
                  </a:lnTo>
                  <a:cubicBezTo>
                    <a:pt x="7380887" y="575537"/>
                    <a:pt x="7385863" y="582171"/>
                    <a:pt x="7392497" y="583830"/>
                  </a:cubicBezTo>
                  <a:cubicBezTo>
                    <a:pt x="7394156" y="585488"/>
                    <a:pt x="7400790" y="582171"/>
                    <a:pt x="7404107" y="583830"/>
                  </a:cubicBezTo>
                  <a:cubicBezTo>
                    <a:pt x="7412400" y="583830"/>
                    <a:pt x="7422352" y="588805"/>
                    <a:pt x="7435621" y="600416"/>
                  </a:cubicBezTo>
                  <a:cubicBezTo>
                    <a:pt x="7433962" y="605391"/>
                    <a:pt x="7428986" y="607050"/>
                    <a:pt x="7425669" y="613684"/>
                  </a:cubicBezTo>
                  <a:cubicBezTo>
                    <a:pt x="7427328" y="613684"/>
                    <a:pt x="7427328" y="615343"/>
                    <a:pt x="7432303" y="615343"/>
                  </a:cubicBezTo>
                  <a:lnTo>
                    <a:pt x="7434699" y="610552"/>
                  </a:lnTo>
                  <a:lnTo>
                    <a:pt x="7433962" y="613684"/>
                  </a:lnTo>
                  <a:cubicBezTo>
                    <a:pt x="7433962" y="615343"/>
                    <a:pt x="7445572" y="628612"/>
                    <a:pt x="7457183" y="626953"/>
                  </a:cubicBezTo>
                  <a:cubicBezTo>
                    <a:pt x="7457183" y="628612"/>
                    <a:pt x="7452207" y="626953"/>
                    <a:pt x="7452207" y="630271"/>
                  </a:cubicBezTo>
                  <a:cubicBezTo>
                    <a:pt x="7452207" y="635246"/>
                    <a:pt x="7468793" y="640222"/>
                    <a:pt x="7475427" y="645198"/>
                  </a:cubicBezTo>
                  <a:cubicBezTo>
                    <a:pt x="7473769" y="646857"/>
                    <a:pt x="7472110" y="643539"/>
                    <a:pt x="7467134" y="643539"/>
                  </a:cubicBezTo>
                  <a:cubicBezTo>
                    <a:pt x="7463817" y="643539"/>
                    <a:pt x="7458841" y="646857"/>
                    <a:pt x="7455524" y="648515"/>
                  </a:cubicBezTo>
                  <a:cubicBezTo>
                    <a:pt x="7457183" y="651833"/>
                    <a:pt x="7455524" y="660126"/>
                    <a:pt x="7463817" y="658467"/>
                  </a:cubicBezTo>
                  <a:cubicBezTo>
                    <a:pt x="7460500" y="660126"/>
                    <a:pt x="7453865" y="666760"/>
                    <a:pt x="7447231" y="670077"/>
                  </a:cubicBezTo>
                  <a:lnTo>
                    <a:pt x="7447231" y="675053"/>
                  </a:lnTo>
                  <a:cubicBezTo>
                    <a:pt x="7448890" y="675053"/>
                    <a:pt x="7467134" y="704908"/>
                    <a:pt x="7468793" y="704908"/>
                  </a:cubicBezTo>
                  <a:cubicBezTo>
                    <a:pt x="7473769" y="704908"/>
                    <a:pt x="7478745" y="696615"/>
                    <a:pt x="7482062" y="696615"/>
                  </a:cubicBezTo>
                  <a:cubicBezTo>
                    <a:pt x="7487038" y="696615"/>
                    <a:pt x="7488696" y="703250"/>
                    <a:pt x="7490355" y="704908"/>
                  </a:cubicBezTo>
                  <a:lnTo>
                    <a:pt x="7490355" y="713201"/>
                  </a:lnTo>
                  <a:lnTo>
                    <a:pt x="7490355" y="731446"/>
                  </a:lnTo>
                  <a:cubicBezTo>
                    <a:pt x="7493672" y="733105"/>
                    <a:pt x="7496989" y="731446"/>
                    <a:pt x="7500307" y="731446"/>
                  </a:cubicBezTo>
                  <a:cubicBezTo>
                    <a:pt x="7508600" y="731446"/>
                    <a:pt x="7506941" y="738080"/>
                    <a:pt x="7518551" y="736422"/>
                  </a:cubicBezTo>
                  <a:cubicBezTo>
                    <a:pt x="7523527" y="738080"/>
                    <a:pt x="7525186" y="741398"/>
                    <a:pt x="7526844" y="743056"/>
                  </a:cubicBezTo>
                  <a:cubicBezTo>
                    <a:pt x="7530162" y="744715"/>
                    <a:pt x="7533479" y="744715"/>
                    <a:pt x="7536796" y="744715"/>
                  </a:cubicBezTo>
                  <a:cubicBezTo>
                    <a:pt x="7541772" y="744715"/>
                    <a:pt x="7545089" y="744715"/>
                    <a:pt x="7548406" y="743056"/>
                  </a:cubicBezTo>
                  <a:cubicBezTo>
                    <a:pt x="7551724" y="741398"/>
                    <a:pt x="7553382" y="738080"/>
                    <a:pt x="7556699" y="738080"/>
                  </a:cubicBezTo>
                  <a:cubicBezTo>
                    <a:pt x="7563334" y="738080"/>
                    <a:pt x="7558358" y="738080"/>
                    <a:pt x="7563334" y="744715"/>
                  </a:cubicBezTo>
                  <a:lnTo>
                    <a:pt x="7569968" y="744715"/>
                  </a:lnTo>
                  <a:cubicBezTo>
                    <a:pt x="7571627" y="741398"/>
                    <a:pt x="7574944" y="738080"/>
                    <a:pt x="7578261" y="736422"/>
                  </a:cubicBezTo>
                  <a:cubicBezTo>
                    <a:pt x="7566651" y="761301"/>
                    <a:pt x="7604799" y="739739"/>
                    <a:pt x="7596506" y="767935"/>
                  </a:cubicBezTo>
                  <a:lnTo>
                    <a:pt x="7609775" y="767935"/>
                  </a:lnTo>
                  <a:cubicBezTo>
                    <a:pt x="7609775" y="772911"/>
                    <a:pt x="7611433" y="777887"/>
                    <a:pt x="7611433" y="784521"/>
                  </a:cubicBezTo>
                  <a:cubicBezTo>
                    <a:pt x="7616409" y="784521"/>
                    <a:pt x="7623044" y="782863"/>
                    <a:pt x="7626361" y="782863"/>
                  </a:cubicBezTo>
                  <a:cubicBezTo>
                    <a:pt x="7631337" y="782863"/>
                    <a:pt x="7641288" y="787838"/>
                    <a:pt x="7647923" y="791156"/>
                  </a:cubicBezTo>
                  <a:cubicBezTo>
                    <a:pt x="7651240" y="809400"/>
                    <a:pt x="7676119" y="794473"/>
                    <a:pt x="7686070" y="804424"/>
                  </a:cubicBezTo>
                  <a:lnTo>
                    <a:pt x="7692705" y="804424"/>
                  </a:lnTo>
                  <a:cubicBezTo>
                    <a:pt x="7694363" y="802766"/>
                    <a:pt x="7694363" y="802766"/>
                    <a:pt x="7694363" y="799449"/>
                  </a:cubicBezTo>
                  <a:cubicBezTo>
                    <a:pt x="7694363" y="794473"/>
                    <a:pt x="7692705" y="794473"/>
                    <a:pt x="7691046" y="791156"/>
                  </a:cubicBezTo>
                  <a:cubicBezTo>
                    <a:pt x="7692705" y="791156"/>
                    <a:pt x="7696022" y="792814"/>
                    <a:pt x="7699339" y="792814"/>
                  </a:cubicBezTo>
                  <a:cubicBezTo>
                    <a:pt x="7697681" y="801107"/>
                    <a:pt x="7699339" y="811059"/>
                    <a:pt x="7709291" y="811059"/>
                  </a:cubicBezTo>
                  <a:cubicBezTo>
                    <a:pt x="7714267" y="811059"/>
                    <a:pt x="7717584" y="806083"/>
                    <a:pt x="7720901" y="806083"/>
                  </a:cubicBezTo>
                  <a:cubicBezTo>
                    <a:pt x="7727535" y="806083"/>
                    <a:pt x="7725877" y="811059"/>
                    <a:pt x="7727535" y="816035"/>
                  </a:cubicBezTo>
                  <a:cubicBezTo>
                    <a:pt x="7734170" y="819352"/>
                    <a:pt x="7740804" y="817693"/>
                    <a:pt x="7745780" y="821010"/>
                  </a:cubicBezTo>
                  <a:cubicBezTo>
                    <a:pt x="7747439" y="824328"/>
                    <a:pt x="7749097" y="829303"/>
                    <a:pt x="7752415" y="830962"/>
                  </a:cubicBezTo>
                  <a:cubicBezTo>
                    <a:pt x="7749097" y="835938"/>
                    <a:pt x="7742463" y="842572"/>
                    <a:pt x="7742463" y="847548"/>
                  </a:cubicBezTo>
                  <a:cubicBezTo>
                    <a:pt x="7742463" y="850865"/>
                    <a:pt x="7745780" y="855841"/>
                    <a:pt x="7749097" y="860817"/>
                  </a:cubicBezTo>
                  <a:cubicBezTo>
                    <a:pt x="7752415" y="860817"/>
                    <a:pt x="7754073" y="857500"/>
                    <a:pt x="7759049" y="857500"/>
                  </a:cubicBezTo>
                  <a:cubicBezTo>
                    <a:pt x="7767342" y="857500"/>
                    <a:pt x="7764025" y="862475"/>
                    <a:pt x="7772318" y="870768"/>
                  </a:cubicBezTo>
                  <a:cubicBezTo>
                    <a:pt x="7772318" y="872427"/>
                    <a:pt x="7769001" y="872427"/>
                    <a:pt x="7765684" y="875744"/>
                  </a:cubicBezTo>
                  <a:lnTo>
                    <a:pt x="7770659" y="880720"/>
                  </a:lnTo>
                  <a:lnTo>
                    <a:pt x="7770659" y="887354"/>
                  </a:lnTo>
                  <a:lnTo>
                    <a:pt x="7773977" y="890672"/>
                  </a:lnTo>
                  <a:cubicBezTo>
                    <a:pt x="7778952" y="887354"/>
                    <a:pt x="7780611" y="882379"/>
                    <a:pt x="7783928" y="880720"/>
                  </a:cubicBezTo>
                  <a:cubicBezTo>
                    <a:pt x="7783928" y="879061"/>
                    <a:pt x="7788904" y="880720"/>
                    <a:pt x="7792221" y="879061"/>
                  </a:cubicBezTo>
                  <a:cubicBezTo>
                    <a:pt x="7793880" y="879061"/>
                    <a:pt x="7795539" y="875744"/>
                    <a:pt x="7795539" y="872427"/>
                  </a:cubicBezTo>
                  <a:cubicBezTo>
                    <a:pt x="7797197" y="872427"/>
                    <a:pt x="7798856" y="872427"/>
                    <a:pt x="7798856" y="870768"/>
                  </a:cubicBezTo>
                  <a:cubicBezTo>
                    <a:pt x="7800514" y="869110"/>
                    <a:pt x="7795539" y="864134"/>
                    <a:pt x="7800514" y="864134"/>
                  </a:cubicBezTo>
                  <a:lnTo>
                    <a:pt x="7807149" y="864134"/>
                  </a:lnTo>
                  <a:cubicBezTo>
                    <a:pt x="7810466" y="867451"/>
                    <a:pt x="7813783" y="869110"/>
                    <a:pt x="7817101" y="870768"/>
                  </a:cubicBezTo>
                  <a:cubicBezTo>
                    <a:pt x="7818759" y="875744"/>
                    <a:pt x="7818759" y="882379"/>
                    <a:pt x="7817101" y="887354"/>
                  </a:cubicBezTo>
                  <a:cubicBezTo>
                    <a:pt x="7817101" y="887354"/>
                    <a:pt x="7815442" y="889013"/>
                    <a:pt x="7820418" y="889013"/>
                  </a:cubicBezTo>
                  <a:cubicBezTo>
                    <a:pt x="7823735" y="889013"/>
                    <a:pt x="7832028" y="884037"/>
                    <a:pt x="7837004" y="884037"/>
                  </a:cubicBezTo>
                  <a:cubicBezTo>
                    <a:pt x="7840320" y="884037"/>
                    <a:pt x="7846956" y="890672"/>
                    <a:pt x="7850272" y="890672"/>
                  </a:cubicBezTo>
                  <a:cubicBezTo>
                    <a:pt x="7856907" y="890672"/>
                    <a:pt x="7861883" y="884037"/>
                    <a:pt x="7865200" y="882379"/>
                  </a:cubicBezTo>
                  <a:cubicBezTo>
                    <a:pt x="7863542" y="879061"/>
                    <a:pt x="7856907" y="874086"/>
                    <a:pt x="7853590" y="875744"/>
                  </a:cubicBezTo>
                  <a:lnTo>
                    <a:pt x="7853590" y="870768"/>
                  </a:lnTo>
                  <a:lnTo>
                    <a:pt x="7863542" y="870768"/>
                  </a:lnTo>
                  <a:cubicBezTo>
                    <a:pt x="7866859" y="872427"/>
                    <a:pt x="7868516" y="875744"/>
                    <a:pt x="7873492" y="875744"/>
                  </a:cubicBezTo>
                  <a:cubicBezTo>
                    <a:pt x="7876810" y="875744"/>
                    <a:pt x="7885104" y="869110"/>
                    <a:pt x="7890080" y="869110"/>
                  </a:cubicBezTo>
                  <a:cubicBezTo>
                    <a:pt x="7893396" y="869110"/>
                    <a:pt x="7900031" y="877403"/>
                    <a:pt x="7906664" y="880720"/>
                  </a:cubicBezTo>
                  <a:lnTo>
                    <a:pt x="7906664" y="885696"/>
                  </a:lnTo>
                  <a:cubicBezTo>
                    <a:pt x="7906664" y="885696"/>
                    <a:pt x="7906664" y="884037"/>
                    <a:pt x="7905007" y="882379"/>
                  </a:cubicBezTo>
                  <a:cubicBezTo>
                    <a:pt x="7903348" y="882379"/>
                    <a:pt x="7901690" y="882379"/>
                    <a:pt x="7900031" y="884037"/>
                  </a:cubicBezTo>
                  <a:lnTo>
                    <a:pt x="7905007" y="889013"/>
                  </a:lnTo>
                  <a:cubicBezTo>
                    <a:pt x="7901690" y="889013"/>
                    <a:pt x="7898372" y="887354"/>
                    <a:pt x="7895055" y="885696"/>
                  </a:cubicBezTo>
                  <a:lnTo>
                    <a:pt x="7895055" y="892330"/>
                  </a:lnTo>
                  <a:cubicBezTo>
                    <a:pt x="7893396" y="892330"/>
                    <a:pt x="7891738" y="889013"/>
                    <a:pt x="7890080" y="887354"/>
                  </a:cubicBezTo>
                  <a:cubicBezTo>
                    <a:pt x="7888420" y="887354"/>
                    <a:pt x="7885104" y="889013"/>
                    <a:pt x="7885104" y="892330"/>
                  </a:cubicBezTo>
                  <a:cubicBezTo>
                    <a:pt x="7883444" y="892330"/>
                    <a:pt x="7880128" y="889013"/>
                    <a:pt x="7875152" y="889013"/>
                  </a:cubicBezTo>
                  <a:lnTo>
                    <a:pt x="7861883" y="889013"/>
                  </a:lnTo>
                  <a:cubicBezTo>
                    <a:pt x="7861883" y="890672"/>
                    <a:pt x="7860224" y="889013"/>
                    <a:pt x="7860224" y="893989"/>
                  </a:cubicBezTo>
                  <a:cubicBezTo>
                    <a:pt x="7860224" y="897306"/>
                    <a:pt x="7868516" y="902282"/>
                    <a:pt x="7875152" y="900623"/>
                  </a:cubicBezTo>
                  <a:cubicBezTo>
                    <a:pt x="7873492" y="908916"/>
                    <a:pt x="7885104" y="942089"/>
                    <a:pt x="7903348" y="937113"/>
                  </a:cubicBezTo>
                  <a:cubicBezTo>
                    <a:pt x="7901690" y="938771"/>
                    <a:pt x="7901690" y="940430"/>
                    <a:pt x="7901690" y="942089"/>
                  </a:cubicBezTo>
                  <a:cubicBezTo>
                    <a:pt x="7903348" y="943747"/>
                    <a:pt x="7901690" y="945406"/>
                    <a:pt x="7906664" y="945406"/>
                  </a:cubicBezTo>
                  <a:cubicBezTo>
                    <a:pt x="7909983" y="945406"/>
                    <a:pt x="7906664" y="942089"/>
                    <a:pt x="7909983" y="942089"/>
                  </a:cubicBezTo>
                  <a:lnTo>
                    <a:pt x="7943155" y="942089"/>
                  </a:lnTo>
                  <a:cubicBezTo>
                    <a:pt x="7953106" y="943747"/>
                    <a:pt x="7959740" y="948723"/>
                    <a:pt x="7968034" y="953699"/>
                  </a:cubicBezTo>
                  <a:cubicBezTo>
                    <a:pt x="7971352" y="955358"/>
                    <a:pt x="7981302" y="963651"/>
                    <a:pt x="7984620" y="963651"/>
                  </a:cubicBezTo>
                  <a:cubicBezTo>
                    <a:pt x="7989596" y="963651"/>
                    <a:pt x="7987936" y="960333"/>
                    <a:pt x="7991254" y="960333"/>
                  </a:cubicBezTo>
                  <a:cubicBezTo>
                    <a:pt x="7996230" y="960333"/>
                    <a:pt x="7999548" y="961992"/>
                    <a:pt x="7999548" y="961992"/>
                  </a:cubicBezTo>
                  <a:cubicBezTo>
                    <a:pt x="7999548" y="965309"/>
                    <a:pt x="7997888" y="968626"/>
                    <a:pt x="7997888" y="971944"/>
                  </a:cubicBezTo>
                  <a:cubicBezTo>
                    <a:pt x="7997888" y="976920"/>
                    <a:pt x="8001206" y="980237"/>
                    <a:pt x="8004524" y="983554"/>
                  </a:cubicBezTo>
                  <a:cubicBezTo>
                    <a:pt x="8007840" y="981895"/>
                    <a:pt x="8011157" y="980237"/>
                    <a:pt x="8016133" y="978578"/>
                  </a:cubicBezTo>
                  <a:cubicBezTo>
                    <a:pt x="8016133" y="981895"/>
                    <a:pt x="8017792" y="986871"/>
                    <a:pt x="8022768" y="986871"/>
                  </a:cubicBezTo>
                  <a:cubicBezTo>
                    <a:pt x="8026085" y="986871"/>
                    <a:pt x="8026085" y="985213"/>
                    <a:pt x="8026085" y="983554"/>
                  </a:cubicBezTo>
                  <a:cubicBezTo>
                    <a:pt x="8029402" y="985213"/>
                    <a:pt x="8032720" y="993506"/>
                    <a:pt x="8037696" y="993506"/>
                  </a:cubicBezTo>
                  <a:cubicBezTo>
                    <a:pt x="8041012" y="993506"/>
                    <a:pt x="8042672" y="990188"/>
                    <a:pt x="8044329" y="986871"/>
                  </a:cubicBezTo>
                  <a:cubicBezTo>
                    <a:pt x="8045988" y="988530"/>
                    <a:pt x="8049305" y="990188"/>
                    <a:pt x="8049305" y="995164"/>
                  </a:cubicBezTo>
                  <a:cubicBezTo>
                    <a:pt x="8049305" y="998482"/>
                    <a:pt x="8044329" y="998482"/>
                    <a:pt x="8042672" y="1000140"/>
                  </a:cubicBezTo>
                  <a:lnTo>
                    <a:pt x="8042672" y="1008433"/>
                  </a:lnTo>
                  <a:cubicBezTo>
                    <a:pt x="8055940" y="1005116"/>
                    <a:pt x="8057598" y="1010092"/>
                    <a:pt x="8064233" y="1010092"/>
                  </a:cubicBezTo>
                  <a:cubicBezTo>
                    <a:pt x="8069209" y="1010092"/>
                    <a:pt x="8075844" y="1005116"/>
                    <a:pt x="8077501" y="1000140"/>
                  </a:cubicBezTo>
                  <a:cubicBezTo>
                    <a:pt x="8090771" y="1005116"/>
                    <a:pt x="8107357" y="980237"/>
                    <a:pt x="8127260" y="985213"/>
                  </a:cubicBezTo>
                  <a:lnTo>
                    <a:pt x="8127260" y="976920"/>
                  </a:lnTo>
                  <a:lnTo>
                    <a:pt x="8137212" y="976920"/>
                  </a:lnTo>
                  <a:cubicBezTo>
                    <a:pt x="8142188" y="985213"/>
                    <a:pt x="8150481" y="990188"/>
                    <a:pt x="8155457" y="995164"/>
                  </a:cubicBezTo>
                  <a:cubicBezTo>
                    <a:pt x="8157115" y="996823"/>
                    <a:pt x="8155457" y="996823"/>
                    <a:pt x="8158773" y="996823"/>
                  </a:cubicBezTo>
                  <a:cubicBezTo>
                    <a:pt x="8172041" y="996823"/>
                    <a:pt x="8165408" y="980237"/>
                    <a:pt x="8165408" y="976920"/>
                  </a:cubicBezTo>
                  <a:cubicBezTo>
                    <a:pt x="8163749" y="971944"/>
                    <a:pt x="8167067" y="965309"/>
                    <a:pt x="8170384" y="963651"/>
                  </a:cubicBezTo>
                  <a:cubicBezTo>
                    <a:pt x="8180335" y="957016"/>
                    <a:pt x="8193605" y="950382"/>
                    <a:pt x="8206873" y="945406"/>
                  </a:cubicBezTo>
                  <a:cubicBezTo>
                    <a:pt x="8206873" y="948723"/>
                    <a:pt x="8215165" y="952040"/>
                    <a:pt x="8216825" y="953699"/>
                  </a:cubicBezTo>
                  <a:cubicBezTo>
                    <a:pt x="8220141" y="961992"/>
                    <a:pt x="8216825" y="970285"/>
                    <a:pt x="8218483" y="978578"/>
                  </a:cubicBezTo>
                  <a:cubicBezTo>
                    <a:pt x="8218483" y="983554"/>
                    <a:pt x="8223459" y="990188"/>
                    <a:pt x="8223459" y="996823"/>
                  </a:cubicBezTo>
                  <a:cubicBezTo>
                    <a:pt x="8223459" y="1000140"/>
                    <a:pt x="8223459" y="1005116"/>
                    <a:pt x="8225117" y="1010092"/>
                  </a:cubicBezTo>
                  <a:cubicBezTo>
                    <a:pt x="8225117" y="1010092"/>
                    <a:pt x="8223459" y="1011750"/>
                    <a:pt x="8228435" y="1011750"/>
                  </a:cubicBezTo>
                  <a:cubicBezTo>
                    <a:pt x="8231753" y="1011750"/>
                    <a:pt x="8266583" y="995164"/>
                    <a:pt x="8269901" y="995164"/>
                  </a:cubicBezTo>
                  <a:cubicBezTo>
                    <a:pt x="8276534" y="995164"/>
                    <a:pt x="8278193" y="1006775"/>
                    <a:pt x="8288145" y="1006775"/>
                  </a:cubicBezTo>
                  <a:cubicBezTo>
                    <a:pt x="8293121" y="1006775"/>
                    <a:pt x="8304730" y="1005116"/>
                    <a:pt x="8311365" y="1003457"/>
                  </a:cubicBezTo>
                  <a:cubicBezTo>
                    <a:pt x="8321317" y="1000140"/>
                    <a:pt x="8332927" y="998482"/>
                    <a:pt x="8341221" y="991847"/>
                  </a:cubicBezTo>
                  <a:cubicBezTo>
                    <a:pt x="8347854" y="986871"/>
                    <a:pt x="8342878" y="975261"/>
                    <a:pt x="8352830" y="970285"/>
                  </a:cubicBezTo>
                  <a:lnTo>
                    <a:pt x="8357806" y="970285"/>
                  </a:lnTo>
                  <a:cubicBezTo>
                    <a:pt x="8362782" y="970285"/>
                    <a:pt x="8364441" y="970285"/>
                    <a:pt x="8364441" y="971944"/>
                  </a:cubicBezTo>
                  <a:lnTo>
                    <a:pt x="8369417" y="976920"/>
                  </a:lnTo>
                  <a:cubicBezTo>
                    <a:pt x="8374393" y="981895"/>
                    <a:pt x="8374393" y="990188"/>
                    <a:pt x="8376050" y="996823"/>
                  </a:cubicBezTo>
                  <a:cubicBezTo>
                    <a:pt x="8376050" y="998482"/>
                    <a:pt x="8381026" y="1000140"/>
                    <a:pt x="8381026" y="1003457"/>
                  </a:cubicBezTo>
                  <a:cubicBezTo>
                    <a:pt x="8382685" y="1006775"/>
                    <a:pt x="8381026" y="1010092"/>
                    <a:pt x="8381026" y="1013409"/>
                  </a:cubicBezTo>
                  <a:cubicBezTo>
                    <a:pt x="8382685" y="1015068"/>
                    <a:pt x="8381026" y="1016726"/>
                    <a:pt x="8386002" y="1016726"/>
                  </a:cubicBezTo>
                  <a:cubicBezTo>
                    <a:pt x="8389320" y="1016726"/>
                    <a:pt x="8389320" y="1015068"/>
                    <a:pt x="8389320" y="1013409"/>
                  </a:cubicBezTo>
                  <a:cubicBezTo>
                    <a:pt x="8390978" y="1031654"/>
                    <a:pt x="8394296" y="1051557"/>
                    <a:pt x="8397613" y="1071460"/>
                  </a:cubicBezTo>
                  <a:cubicBezTo>
                    <a:pt x="8399271" y="1073119"/>
                    <a:pt x="8402589" y="1073119"/>
                    <a:pt x="8402589" y="1073119"/>
                  </a:cubicBezTo>
                  <a:cubicBezTo>
                    <a:pt x="8404247" y="1078095"/>
                    <a:pt x="8404247" y="1081412"/>
                    <a:pt x="8409222" y="1086388"/>
                  </a:cubicBezTo>
                  <a:cubicBezTo>
                    <a:pt x="8412541" y="1086388"/>
                    <a:pt x="8417516" y="1081412"/>
                    <a:pt x="8424150" y="1081412"/>
                  </a:cubicBezTo>
                  <a:cubicBezTo>
                    <a:pt x="8434102" y="1081412"/>
                    <a:pt x="8449030" y="1084729"/>
                    <a:pt x="8455664" y="1076436"/>
                  </a:cubicBezTo>
                  <a:cubicBezTo>
                    <a:pt x="8457322" y="1076436"/>
                    <a:pt x="8458982" y="1078095"/>
                    <a:pt x="8460640" y="1079753"/>
                  </a:cubicBezTo>
                  <a:lnTo>
                    <a:pt x="8472250" y="1079753"/>
                  </a:lnTo>
                  <a:cubicBezTo>
                    <a:pt x="8472250" y="1078095"/>
                    <a:pt x="8472250" y="1074777"/>
                    <a:pt x="8470592" y="1073119"/>
                  </a:cubicBezTo>
                  <a:cubicBezTo>
                    <a:pt x="8472250" y="1074777"/>
                    <a:pt x="8477226" y="1074777"/>
                    <a:pt x="8477226" y="1073119"/>
                  </a:cubicBezTo>
                  <a:cubicBezTo>
                    <a:pt x="8477226" y="1074777"/>
                    <a:pt x="8477226" y="1078095"/>
                    <a:pt x="8478885" y="1081412"/>
                  </a:cubicBezTo>
                  <a:cubicBezTo>
                    <a:pt x="8468933" y="1083070"/>
                    <a:pt x="8457322" y="1076436"/>
                    <a:pt x="8450688" y="1086388"/>
                  </a:cubicBezTo>
                  <a:lnTo>
                    <a:pt x="8450688" y="1091363"/>
                  </a:lnTo>
                  <a:cubicBezTo>
                    <a:pt x="8454006" y="1093022"/>
                    <a:pt x="8458982" y="1093022"/>
                    <a:pt x="8462298" y="1093022"/>
                  </a:cubicBezTo>
                  <a:lnTo>
                    <a:pt x="8458982" y="1096339"/>
                  </a:lnTo>
                  <a:lnTo>
                    <a:pt x="8458982" y="1101315"/>
                  </a:lnTo>
                  <a:cubicBezTo>
                    <a:pt x="8467274" y="1102974"/>
                    <a:pt x="8473909" y="1104632"/>
                    <a:pt x="8478885" y="1116242"/>
                  </a:cubicBezTo>
                  <a:lnTo>
                    <a:pt x="8479649" y="1092831"/>
                  </a:lnTo>
                  <a:lnTo>
                    <a:pt x="8485518" y="1091363"/>
                  </a:lnTo>
                  <a:lnTo>
                    <a:pt x="8479778" y="1088903"/>
                  </a:lnTo>
                  <a:lnTo>
                    <a:pt x="8483861" y="963842"/>
                  </a:lnTo>
                  <a:cubicBezTo>
                    <a:pt x="8482202" y="958867"/>
                    <a:pt x="8685402" y="926832"/>
                    <a:pt x="8693694" y="925174"/>
                  </a:cubicBezTo>
                  <a:lnTo>
                    <a:pt x="8817378" y="991991"/>
                  </a:lnTo>
                  <a:lnTo>
                    <a:pt x="9288935" y="938442"/>
                  </a:lnTo>
                  <a:lnTo>
                    <a:pt x="9892471" y="913042"/>
                  </a:lnTo>
                  <a:cubicBezTo>
                    <a:pt x="9888739" y="900914"/>
                    <a:pt x="11039161" y="770169"/>
                    <a:pt x="12047970" y="657203"/>
                  </a:cubicBezTo>
                  <a:lnTo>
                    <a:pt x="12192000" y="641101"/>
                  </a:lnTo>
                  <a:lnTo>
                    <a:pt x="12192000" y="1418753"/>
                  </a:lnTo>
                  <a:lnTo>
                    <a:pt x="0" y="1418753"/>
                  </a:lnTo>
                  <a:lnTo>
                    <a:pt x="0" y="280528"/>
                  </a:lnTo>
                  <a:lnTo>
                    <a:pt x="432686" y="377450"/>
                  </a:lnTo>
                  <a:lnTo>
                    <a:pt x="581973" y="393240"/>
                  </a:lnTo>
                  <a:cubicBezTo>
                    <a:pt x="1025592" y="446624"/>
                    <a:pt x="1390661" y="510013"/>
                    <a:pt x="1487985" y="579549"/>
                  </a:cubicBezTo>
                  <a:lnTo>
                    <a:pt x="1511498" y="619853"/>
                  </a:lnTo>
                  <a:lnTo>
                    <a:pt x="1521679" y="622167"/>
                  </a:lnTo>
                  <a:lnTo>
                    <a:pt x="1544251" y="612026"/>
                  </a:lnTo>
                  <a:cubicBezTo>
                    <a:pt x="1914217" y="450236"/>
                    <a:pt x="1557519" y="618660"/>
                    <a:pt x="1562495" y="608709"/>
                  </a:cubicBezTo>
                  <a:cubicBezTo>
                    <a:pt x="1580740" y="610367"/>
                    <a:pt x="1572447" y="603733"/>
                    <a:pt x="1587374" y="603733"/>
                  </a:cubicBezTo>
                  <a:cubicBezTo>
                    <a:pt x="1592350" y="603733"/>
                    <a:pt x="1590691" y="605391"/>
                    <a:pt x="1592350" y="607050"/>
                  </a:cubicBezTo>
                  <a:lnTo>
                    <a:pt x="1597326" y="607050"/>
                  </a:lnTo>
                  <a:cubicBezTo>
                    <a:pt x="1597326" y="605391"/>
                    <a:pt x="1598985" y="607050"/>
                    <a:pt x="1598985" y="602074"/>
                  </a:cubicBezTo>
                  <a:cubicBezTo>
                    <a:pt x="1598985" y="598757"/>
                    <a:pt x="1595667" y="600416"/>
                    <a:pt x="1595667" y="598757"/>
                  </a:cubicBezTo>
                  <a:cubicBezTo>
                    <a:pt x="1602302" y="598757"/>
                    <a:pt x="1608936" y="598757"/>
                    <a:pt x="1615571" y="595440"/>
                  </a:cubicBezTo>
                  <a:cubicBezTo>
                    <a:pt x="1617230" y="595440"/>
                    <a:pt x="1617230" y="598757"/>
                    <a:pt x="1618888" y="602074"/>
                  </a:cubicBezTo>
                  <a:cubicBezTo>
                    <a:pt x="1620547" y="600416"/>
                    <a:pt x="1623864" y="600416"/>
                    <a:pt x="1625523" y="598757"/>
                  </a:cubicBezTo>
                  <a:cubicBezTo>
                    <a:pt x="1630498" y="592123"/>
                    <a:pt x="1628839" y="592123"/>
                    <a:pt x="1635474" y="592123"/>
                  </a:cubicBezTo>
                  <a:cubicBezTo>
                    <a:pt x="1640450" y="592123"/>
                    <a:pt x="1645426" y="595440"/>
                    <a:pt x="1648743" y="595440"/>
                  </a:cubicBezTo>
                  <a:cubicBezTo>
                    <a:pt x="1653719" y="595440"/>
                    <a:pt x="1658695" y="588805"/>
                    <a:pt x="1658695" y="588805"/>
                  </a:cubicBezTo>
                  <a:cubicBezTo>
                    <a:pt x="1657036" y="587147"/>
                    <a:pt x="1650402" y="587147"/>
                    <a:pt x="1648743" y="585488"/>
                  </a:cubicBezTo>
                  <a:cubicBezTo>
                    <a:pt x="1673622" y="588805"/>
                    <a:pt x="1691867" y="588805"/>
                    <a:pt x="1708453" y="592123"/>
                  </a:cubicBezTo>
                  <a:cubicBezTo>
                    <a:pt x="1711770" y="592123"/>
                    <a:pt x="1716746" y="597098"/>
                    <a:pt x="1720063" y="597098"/>
                  </a:cubicBezTo>
                  <a:lnTo>
                    <a:pt x="1749918" y="597098"/>
                  </a:lnTo>
                  <a:cubicBezTo>
                    <a:pt x="1754894" y="597098"/>
                    <a:pt x="1759870" y="600416"/>
                    <a:pt x="1764846" y="600416"/>
                  </a:cubicBezTo>
                  <a:cubicBezTo>
                    <a:pt x="1768163" y="600416"/>
                    <a:pt x="1771480" y="600416"/>
                    <a:pt x="1774797" y="598757"/>
                  </a:cubicBezTo>
                  <a:cubicBezTo>
                    <a:pt x="1774797" y="598757"/>
                    <a:pt x="1771480" y="597098"/>
                    <a:pt x="1776456" y="597098"/>
                  </a:cubicBezTo>
                  <a:cubicBezTo>
                    <a:pt x="1779773" y="597098"/>
                    <a:pt x="1799676" y="603733"/>
                    <a:pt x="1811286" y="607050"/>
                  </a:cubicBezTo>
                  <a:cubicBezTo>
                    <a:pt x="1819579" y="610367"/>
                    <a:pt x="1832848" y="612026"/>
                    <a:pt x="1841141" y="612026"/>
                  </a:cubicBezTo>
                  <a:cubicBezTo>
                    <a:pt x="1842800" y="613684"/>
                    <a:pt x="1846117" y="615343"/>
                    <a:pt x="1847776" y="615343"/>
                  </a:cubicBezTo>
                  <a:cubicBezTo>
                    <a:pt x="1854410" y="617002"/>
                    <a:pt x="1862703" y="618660"/>
                    <a:pt x="1866020" y="618660"/>
                  </a:cubicBezTo>
                  <a:cubicBezTo>
                    <a:pt x="1870996" y="618660"/>
                    <a:pt x="1874313" y="615343"/>
                    <a:pt x="1879289" y="613684"/>
                  </a:cubicBezTo>
                  <a:cubicBezTo>
                    <a:pt x="1879289" y="610367"/>
                    <a:pt x="1877631" y="612026"/>
                    <a:pt x="1882606" y="608709"/>
                  </a:cubicBezTo>
                  <a:cubicBezTo>
                    <a:pt x="1880948" y="612026"/>
                    <a:pt x="1879289" y="613684"/>
                    <a:pt x="1879289" y="618660"/>
                  </a:cubicBezTo>
                  <a:cubicBezTo>
                    <a:pt x="1879289" y="623636"/>
                    <a:pt x="1887582" y="626953"/>
                    <a:pt x="1890899" y="626953"/>
                  </a:cubicBezTo>
                  <a:cubicBezTo>
                    <a:pt x="1892558" y="626953"/>
                    <a:pt x="1899193" y="620319"/>
                    <a:pt x="1900851" y="618660"/>
                  </a:cubicBezTo>
                  <a:lnTo>
                    <a:pt x="1910803" y="618660"/>
                  </a:lnTo>
                  <a:cubicBezTo>
                    <a:pt x="1910803" y="618660"/>
                    <a:pt x="1912462" y="617002"/>
                    <a:pt x="1912462" y="621977"/>
                  </a:cubicBezTo>
                  <a:cubicBezTo>
                    <a:pt x="1912462" y="625295"/>
                    <a:pt x="1909144" y="623636"/>
                    <a:pt x="1909144" y="626953"/>
                  </a:cubicBezTo>
                  <a:cubicBezTo>
                    <a:pt x="1909144" y="631929"/>
                    <a:pt x="1910803" y="633588"/>
                    <a:pt x="1914120" y="636905"/>
                  </a:cubicBezTo>
                  <a:cubicBezTo>
                    <a:pt x="1929047" y="633588"/>
                    <a:pt x="1955586" y="628612"/>
                    <a:pt x="1960561" y="628612"/>
                  </a:cubicBezTo>
                  <a:cubicBezTo>
                    <a:pt x="1980465" y="628612"/>
                    <a:pt x="2050126" y="655150"/>
                    <a:pt x="2061736" y="658467"/>
                  </a:cubicBezTo>
                  <a:cubicBezTo>
                    <a:pt x="2071688" y="661784"/>
                    <a:pt x="2094908" y="663443"/>
                    <a:pt x="2099884" y="663443"/>
                  </a:cubicBezTo>
                  <a:cubicBezTo>
                    <a:pt x="2124763" y="663443"/>
                    <a:pt x="2159594" y="650174"/>
                    <a:pt x="2184473" y="650174"/>
                  </a:cubicBezTo>
                  <a:lnTo>
                    <a:pt x="2370237" y="680029"/>
                  </a:lnTo>
                  <a:lnTo>
                    <a:pt x="2473070" y="678370"/>
                  </a:lnTo>
                  <a:lnTo>
                    <a:pt x="2549366" y="683346"/>
                  </a:lnTo>
                  <a:cubicBezTo>
                    <a:pt x="2552684" y="683346"/>
                    <a:pt x="2556001" y="688322"/>
                    <a:pt x="2560977" y="688322"/>
                  </a:cubicBezTo>
                  <a:cubicBezTo>
                    <a:pt x="2564294" y="688322"/>
                    <a:pt x="2562635" y="683346"/>
                    <a:pt x="2565953" y="683346"/>
                  </a:cubicBezTo>
                  <a:cubicBezTo>
                    <a:pt x="2570928" y="683346"/>
                    <a:pt x="2572587" y="685005"/>
                    <a:pt x="2570928" y="685005"/>
                  </a:cubicBezTo>
                  <a:cubicBezTo>
                    <a:pt x="2570928" y="685005"/>
                    <a:pt x="2569270" y="685005"/>
                    <a:pt x="2567611" y="686663"/>
                  </a:cubicBezTo>
                  <a:cubicBezTo>
                    <a:pt x="2570928" y="689981"/>
                    <a:pt x="2577563" y="693298"/>
                    <a:pt x="2582539" y="694957"/>
                  </a:cubicBezTo>
                  <a:lnTo>
                    <a:pt x="2591869" y="693401"/>
                  </a:lnTo>
                  <a:lnTo>
                    <a:pt x="2590832" y="694957"/>
                  </a:lnTo>
                  <a:cubicBezTo>
                    <a:pt x="2594149" y="698274"/>
                    <a:pt x="2599125" y="701591"/>
                    <a:pt x="2602442" y="701591"/>
                  </a:cubicBezTo>
                  <a:cubicBezTo>
                    <a:pt x="2615711" y="706567"/>
                    <a:pt x="2645566" y="718177"/>
                    <a:pt x="2648883" y="718177"/>
                  </a:cubicBezTo>
                  <a:cubicBezTo>
                    <a:pt x="2653859" y="718177"/>
                    <a:pt x="2653859" y="714860"/>
                    <a:pt x="2653859" y="713201"/>
                  </a:cubicBezTo>
                  <a:cubicBezTo>
                    <a:pt x="2660493" y="711543"/>
                    <a:pt x="2672103" y="709884"/>
                    <a:pt x="2675421" y="709884"/>
                  </a:cubicBezTo>
                  <a:cubicBezTo>
                    <a:pt x="2692007" y="709884"/>
                    <a:pt x="2700300" y="719836"/>
                    <a:pt x="2708593" y="719836"/>
                  </a:cubicBezTo>
                  <a:cubicBezTo>
                    <a:pt x="2711910" y="719836"/>
                    <a:pt x="2708593" y="714860"/>
                    <a:pt x="2711910" y="714860"/>
                  </a:cubicBezTo>
                  <a:cubicBezTo>
                    <a:pt x="2716886" y="714860"/>
                    <a:pt x="2725179" y="719836"/>
                    <a:pt x="2728496" y="723153"/>
                  </a:cubicBezTo>
                  <a:lnTo>
                    <a:pt x="2735130" y="721494"/>
                  </a:lnTo>
                  <a:lnTo>
                    <a:pt x="2735130" y="718592"/>
                  </a:lnTo>
                  <a:lnTo>
                    <a:pt x="2740106" y="719836"/>
                  </a:lnTo>
                  <a:cubicBezTo>
                    <a:pt x="2740106" y="719836"/>
                    <a:pt x="2756692" y="713201"/>
                    <a:pt x="2760009" y="713201"/>
                  </a:cubicBezTo>
                  <a:cubicBezTo>
                    <a:pt x="2764985" y="713201"/>
                    <a:pt x="2764985" y="711543"/>
                    <a:pt x="2769961" y="713201"/>
                  </a:cubicBezTo>
                  <a:cubicBezTo>
                    <a:pt x="2774937" y="713201"/>
                    <a:pt x="2779912" y="719836"/>
                    <a:pt x="2783230" y="719836"/>
                  </a:cubicBezTo>
                  <a:cubicBezTo>
                    <a:pt x="2788206" y="719836"/>
                    <a:pt x="2786547" y="716518"/>
                    <a:pt x="2788206" y="714860"/>
                  </a:cubicBezTo>
                  <a:cubicBezTo>
                    <a:pt x="2799816" y="714860"/>
                    <a:pt x="2804792" y="713201"/>
                    <a:pt x="2804792" y="704908"/>
                  </a:cubicBezTo>
                  <a:cubicBezTo>
                    <a:pt x="2804792" y="699932"/>
                    <a:pt x="2821378" y="694957"/>
                    <a:pt x="2826354" y="694957"/>
                  </a:cubicBezTo>
                  <a:cubicBezTo>
                    <a:pt x="2829671" y="694957"/>
                    <a:pt x="2844598" y="701591"/>
                    <a:pt x="2847916" y="701591"/>
                  </a:cubicBezTo>
                  <a:cubicBezTo>
                    <a:pt x="2861185" y="701591"/>
                    <a:pt x="2856209" y="688322"/>
                    <a:pt x="2877771" y="688322"/>
                  </a:cubicBezTo>
                  <a:cubicBezTo>
                    <a:pt x="2882747" y="688322"/>
                    <a:pt x="2882747" y="691639"/>
                    <a:pt x="2884405" y="693298"/>
                  </a:cubicBezTo>
                  <a:lnTo>
                    <a:pt x="2900991" y="691639"/>
                  </a:lnTo>
                  <a:cubicBezTo>
                    <a:pt x="2900991" y="689981"/>
                    <a:pt x="2897674" y="686663"/>
                    <a:pt x="2896015" y="683346"/>
                  </a:cubicBezTo>
                  <a:cubicBezTo>
                    <a:pt x="2904308" y="683346"/>
                    <a:pt x="2917577" y="685005"/>
                    <a:pt x="2922553" y="685005"/>
                  </a:cubicBezTo>
                  <a:cubicBezTo>
                    <a:pt x="2932505" y="685005"/>
                    <a:pt x="2945773" y="665101"/>
                    <a:pt x="2955725" y="660126"/>
                  </a:cubicBezTo>
                  <a:cubicBezTo>
                    <a:pt x="2965677" y="651833"/>
                    <a:pt x="2980604" y="650174"/>
                    <a:pt x="2990556" y="645198"/>
                  </a:cubicBezTo>
                  <a:cubicBezTo>
                    <a:pt x="2993873" y="638564"/>
                    <a:pt x="2998849" y="631929"/>
                    <a:pt x="3000507" y="625295"/>
                  </a:cubicBezTo>
                  <a:lnTo>
                    <a:pt x="3008800" y="625295"/>
                  </a:lnTo>
                  <a:cubicBezTo>
                    <a:pt x="3007142" y="625295"/>
                    <a:pt x="3003824" y="625295"/>
                    <a:pt x="3002166" y="626953"/>
                  </a:cubicBezTo>
                  <a:cubicBezTo>
                    <a:pt x="3002166" y="628612"/>
                    <a:pt x="3002166" y="630271"/>
                    <a:pt x="3003824" y="631929"/>
                  </a:cubicBezTo>
                  <a:cubicBezTo>
                    <a:pt x="3005483" y="628612"/>
                    <a:pt x="3018752" y="626953"/>
                    <a:pt x="3017093" y="620319"/>
                  </a:cubicBezTo>
                  <a:cubicBezTo>
                    <a:pt x="3018752" y="620319"/>
                    <a:pt x="3018752" y="618660"/>
                    <a:pt x="3022069" y="618660"/>
                  </a:cubicBezTo>
                  <a:cubicBezTo>
                    <a:pt x="3027045" y="618660"/>
                    <a:pt x="3023728" y="621977"/>
                    <a:pt x="3025386" y="623636"/>
                  </a:cubicBezTo>
                  <a:cubicBezTo>
                    <a:pt x="3030362" y="618660"/>
                    <a:pt x="3040314" y="612026"/>
                    <a:pt x="3045289" y="612026"/>
                  </a:cubicBezTo>
                  <a:cubicBezTo>
                    <a:pt x="3048607" y="612026"/>
                    <a:pt x="3046948" y="615343"/>
                    <a:pt x="3050265" y="615343"/>
                  </a:cubicBezTo>
                  <a:cubicBezTo>
                    <a:pt x="3051924" y="615343"/>
                    <a:pt x="3065193" y="608709"/>
                    <a:pt x="3058558" y="608709"/>
                  </a:cubicBezTo>
                  <a:cubicBezTo>
                    <a:pt x="3063534" y="607050"/>
                    <a:pt x="3075144" y="610367"/>
                    <a:pt x="3071827" y="602074"/>
                  </a:cubicBezTo>
                  <a:cubicBezTo>
                    <a:pt x="3078462" y="602074"/>
                    <a:pt x="3086755" y="600416"/>
                    <a:pt x="3095048" y="600416"/>
                  </a:cubicBezTo>
                  <a:cubicBezTo>
                    <a:pt x="3095048" y="595440"/>
                    <a:pt x="3098365" y="590464"/>
                    <a:pt x="3098365" y="585488"/>
                  </a:cubicBezTo>
                  <a:cubicBezTo>
                    <a:pt x="3098365" y="582171"/>
                    <a:pt x="3095048" y="577195"/>
                    <a:pt x="3095048" y="573878"/>
                  </a:cubicBezTo>
                  <a:lnTo>
                    <a:pt x="3126562" y="366552"/>
                  </a:lnTo>
                  <a:cubicBezTo>
                    <a:pt x="3126562" y="361576"/>
                    <a:pt x="3143148" y="286939"/>
                    <a:pt x="3143148" y="275329"/>
                  </a:cubicBezTo>
                  <a:cubicBezTo>
                    <a:pt x="3143148" y="270353"/>
                    <a:pt x="3138172" y="272012"/>
                    <a:pt x="3138172" y="267036"/>
                  </a:cubicBezTo>
                  <a:cubicBezTo>
                    <a:pt x="3138172" y="263719"/>
                    <a:pt x="3143148" y="255426"/>
                    <a:pt x="3143148" y="252108"/>
                  </a:cubicBezTo>
                  <a:cubicBezTo>
                    <a:pt x="3143148" y="243815"/>
                    <a:pt x="3138172" y="248791"/>
                    <a:pt x="3133196" y="238840"/>
                  </a:cubicBezTo>
                  <a:lnTo>
                    <a:pt x="3133196" y="233864"/>
                  </a:lnTo>
                  <a:cubicBezTo>
                    <a:pt x="3139830" y="228888"/>
                    <a:pt x="3158075" y="233864"/>
                    <a:pt x="3154758" y="218936"/>
                  </a:cubicBezTo>
                  <a:cubicBezTo>
                    <a:pt x="3164710" y="223912"/>
                    <a:pt x="3173003" y="205668"/>
                    <a:pt x="3171344" y="199033"/>
                  </a:cubicBezTo>
                  <a:cubicBezTo>
                    <a:pt x="3173003" y="189082"/>
                    <a:pt x="3176320" y="177471"/>
                    <a:pt x="3177979" y="165861"/>
                  </a:cubicBezTo>
                  <a:cubicBezTo>
                    <a:pt x="3179637" y="152592"/>
                    <a:pt x="3182954" y="137665"/>
                    <a:pt x="3184613" y="124396"/>
                  </a:cubicBezTo>
                  <a:cubicBezTo>
                    <a:pt x="3186272" y="116103"/>
                    <a:pt x="3189589" y="107810"/>
                    <a:pt x="3187930" y="99517"/>
                  </a:cubicBezTo>
                  <a:cubicBezTo>
                    <a:pt x="3189589" y="99517"/>
                    <a:pt x="3191247" y="96200"/>
                    <a:pt x="3191247" y="94541"/>
                  </a:cubicBezTo>
                  <a:cubicBezTo>
                    <a:pt x="3191247" y="87906"/>
                    <a:pt x="3189589" y="79613"/>
                    <a:pt x="3191247" y="72979"/>
                  </a:cubicBezTo>
                  <a:cubicBezTo>
                    <a:pt x="3191247" y="63027"/>
                    <a:pt x="3199540" y="54734"/>
                    <a:pt x="3199540" y="49758"/>
                  </a:cubicBezTo>
                  <a:cubicBezTo>
                    <a:pt x="3199540" y="46441"/>
                    <a:pt x="3196223" y="46441"/>
                    <a:pt x="3196223" y="41465"/>
                  </a:cubicBezTo>
                  <a:cubicBezTo>
                    <a:pt x="3196223" y="38148"/>
                    <a:pt x="3201199" y="38148"/>
                    <a:pt x="3201199" y="33172"/>
                  </a:cubicBezTo>
                  <a:cubicBezTo>
                    <a:pt x="3201199" y="29855"/>
                    <a:pt x="3197882" y="23221"/>
                    <a:pt x="3197882" y="19903"/>
                  </a:cubicBezTo>
                  <a:cubicBezTo>
                    <a:pt x="3197882" y="14927"/>
                    <a:pt x="3197882" y="11610"/>
                    <a:pt x="3199540" y="8293"/>
                  </a:cubicBezTo>
                  <a:cubicBezTo>
                    <a:pt x="3207833" y="6634"/>
                    <a:pt x="3217785" y="6634"/>
                    <a:pt x="3227737" y="4976"/>
                  </a:cubicBezTo>
                  <a:cubicBezTo>
                    <a:pt x="3229395" y="4976"/>
                    <a:pt x="3229395" y="3317"/>
                    <a:pt x="3231054" y="1659"/>
                  </a:cubicBezTo>
                  <a:cubicBezTo>
                    <a:pt x="3234371" y="1659"/>
                    <a:pt x="3239347" y="1659"/>
                    <a:pt x="3244323" y="0"/>
                  </a:cubicBezTo>
                  <a:close/>
                </a:path>
              </a:pathLst>
            </a:custGeom>
            <a:gradFill>
              <a:gsLst>
                <a:gs pos="0">
                  <a:srgbClr val="DA361C">
                    <a:alpha val="0"/>
                  </a:srgbClr>
                </a:gs>
                <a:gs pos="100000">
                  <a:srgbClr val="83241F">
                    <a:alpha val="46000"/>
                  </a:srgbClr>
                </a:gs>
              </a:gsLst>
              <a:lin ang="13500000" scaled="1"/>
            </a:gradFill>
            <a:ln w="3970" cap="flat">
              <a:gradFill>
                <a:gsLst>
                  <a:gs pos="0">
                    <a:srgbClr val="DA361C"/>
                  </a:gs>
                  <a:gs pos="78000">
                    <a:srgbClr val="DA361C">
                      <a:alpha val="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F0709BCA-9423-6282-F8B2-53ABAF875C2E}"/>
                </a:ext>
              </a:extLst>
            </p:cNvPr>
            <p:cNvGrpSpPr/>
            <p:nvPr/>
          </p:nvGrpSpPr>
          <p:grpSpPr>
            <a:xfrm>
              <a:off x="-254000" y="4804281"/>
              <a:ext cx="12915900" cy="3269257"/>
              <a:chOff x="-254000" y="3588744"/>
              <a:chExt cx="12915900" cy="3269257"/>
            </a:xfrm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7060E07D-6F7A-F100-DF8C-5FF7509EF940}"/>
                  </a:ext>
                </a:extLst>
              </p:cNvPr>
              <p:cNvSpPr/>
              <p:nvPr/>
            </p:nvSpPr>
            <p:spPr>
              <a:xfrm>
                <a:off x="0" y="3588744"/>
                <a:ext cx="12192000" cy="3269257"/>
              </a:xfrm>
              <a:custGeom>
                <a:avLst/>
                <a:gdLst>
                  <a:gd name="connsiteX0" fmla="*/ 12192000 w 12192000"/>
                  <a:gd name="connsiteY0" fmla="*/ 0 h 3269257"/>
                  <a:gd name="connsiteX1" fmla="*/ 12192000 w 12192000"/>
                  <a:gd name="connsiteY1" fmla="*/ 3269257 h 3269257"/>
                  <a:gd name="connsiteX2" fmla="*/ 0 w 12192000"/>
                  <a:gd name="connsiteY2" fmla="*/ 3269257 h 3269257"/>
                  <a:gd name="connsiteX3" fmla="*/ 0 w 12192000"/>
                  <a:gd name="connsiteY3" fmla="*/ 316338 h 3269257"/>
                  <a:gd name="connsiteX4" fmla="*/ 335763 w 12192000"/>
                  <a:gd name="connsiteY4" fmla="*/ 501656 h 3269257"/>
                  <a:gd name="connsiteX5" fmla="*/ 4978401 w 12192000"/>
                  <a:gd name="connsiteY5" fmla="*/ 1834157 h 3269257"/>
                  <a:gd name="connsiteX6" fmla="*/ 11614950 w 12192000"/>
                  <a:gd name="connsiteY6" fmla="*/ 201618 h 3269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192000" h="3269257">
                    <a:moveTo>
                      <a:pt x="12192000" y="0"/>
                    </a:moveTo>
                    <a:lnTo>
                      <a:pt x="12192000" y="3269257"/>
                    </a:lnTo>
                    <a:lnTo>
                      <a:pt x="0" y="3269257"/>
                    </a:lnTo>
                    <a:lnTo>
                      <a:pt x="0" y="316338"/>
                    </a:lnTo>
                    <a:lnTo>
                      <a:pt x="335763" y="501656"/>
                    </a:lnTo>
                    <a:cubicBezTo>
                      <a:pt x="1687826" y="1236513"/>
                      <a:pt x="3098535" y="1884163"/>
                      <a:pt x="4978401" y="1834157"/>
                    </a:cubicBezTo>
                    <a:cubicBezTo>
                      <a:pt x="6858265" y="1784151"/>
                      <a:pt x="9207285" y="1036488"/>
                      <a:pt x="11614950" y="201618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000">
                      <a:alpha val="37000"/>
                    </a:srgbClr>
                  </a:gs>
                  <a:gs pos="58000">
                    <a:srgbClr val="FFFF00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267AD55B-67FA-38AF-C44C-0855FB82DBC9}"/>
                  </a:ext>
                </a:extLst>
              </p:cNvPr>
              <p:cNvSpPr/>
              <p:nvPr/>
            </p:nvSpPr>
            <p:spPr>
              <a:xfrm>
                <a:off x="0" y="4425052"/>
                <a:ext cx="12192000" cy="2432949"/>
              </a:xfrm>
              <a:custGeom>
                <a:avLst/>
                <a:gdLst>
                  <a:gd name="connsiteX0" fmla="*/ 12192000 w 12192000"/>
                  <a:gd name="connsiteY0" fmla="*/ 0 h 2432949"/>
                  <a:gd name="connsiteX1" fmla="*/ 12192000 w 12192000"/>
                  <a:gd name="connsiteY1" fmla="*/ 2432949 h 2432949"/>
                  <a:gd name="connsiteX2" fmla="*/ 0 w 12192000"/>
                  <a:gd name="connsiteY2" fmla="*/ 2432949 h 2432949"/>
                  <a:gd name="connsiteX3" fmla="*/ 0 w 12192000"/>
                  <a:gd name="connsiteY3" fmla="*/ 96880 h 2432949"/>
                  <a:gd name="connsiteX4" fmla="*/ 60270 w 12192000"/>
                  <a:gd name="connsiteY4" fmla="*/ 116136 h 2432949"/>
                  <a:gd name="connsiteX5" fmla="*/ 4965700 w 12192000"/>
                  <a:gd name="connsiteY5" fmla="*/ 972449 h 2432949"/>
                  <a:gd name="connsiteX6" fmla="*/ 11761732 w 12192000"/>
                  <a:gd name="connsiteY6" fmla="*/ 82798 h 24329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192000" h="2432949">
                    <a:moveTo>
                      <a:pt x="12192000" y="0"/>
                    </a:moveTo>
                    <a:lnTo>
                      <a:pt x="12192000" y="2432949"/>
                    </a:lnTo>
                    <a:lnTo>
                      <a:pt x="0" y="2432949"/>
                    </a:lnTo>
                    <a:lnTo>
                      <a:pt x="0" y="96880"/>
                    </a:lnTo>
                    <a:lnTo>
                      <a:pt x="60270" y="116136"/>
                    </a:lnTo>
                    <a:cubicBezTo>
                      <a:pt x="1510060" y="572747"/>
                      <a:pt x="3015457" y="978005"/>
                      <a:pt x="4965700" y="972449"/>
                    </a:cubicBezTo>
                    <a:cubicBezTo>
                      <a:pt x="6915944" y="966893"/>
                      <a:pt x="9311035" y="550522"/>
                      <a:pt x="11761732" y="82798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000">
                      <a:alpha val="37000"/>
                    </a:srgbClr>
                  </a:gs>
                  <a:gs pos="58000">
                    <a:srgbClr val="FFFF00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D2DF71F6-CDB3-1B71-BB04-9D493C275F89}"/>
                  </a:ext>
                </a:extLst>
              </p:cNvPr>
              <p:cNvSpPr/>
              <p:nvPr/>
            </p:nvSpPr>
            <p:spPr>
              <a:xfrm>
                <a:off x="-63500" y="4671886"/>
                <a:ext cx="12560300" cy="726777"/>
              </a:xfrm>
              <a:custGeom>
                <a:avLst/>
                <a:gdLst>
                  <a:gd name="connsiteX0" fmla="*/ 0 w 12560300"/>
                  <a:gd name="connsiteY0" fmla="*/ 165100 h 1067964"/>
                  <a:gd name="connsiteX1" fmla="*/ 5207000 w 12560300"/>
                  <a:gd name="connsiteY1" fmla="*/ 1066800 h 1067964"/>
                  <a:gd name="connsiteX2" fmla="*/ 12560300 w 12560300"/>
                  <a:gd name="connsiteY2" fmla="*/ 0 h 1067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560300" h="1067964">
                    <a:moveTo>
                      <a:pt x="0" y="165100"/>
                    </a:moveTo>
                    <a:cubicBezTo>
                      <a:pt x="1556808" y="629708"/>
                      <a:pt x="3113617" y="1094317"/>
                      <a:pt x="5207000" y="1066800"/>
                    </a:cubicBezTo>
                    <a:cubicBezTo>
                      <a:pt x="7300383" y="1039283"/>
                      <a:pt x="9930341" y="519641"/>
                      <a:pt x="12560300" y="0"/>
                    </a:cubicBezTo>
                  </a:path>
                </a:pathLst>
              </a:custGeom>
              <a:noFill/>
              <a:ln w="25400">
                <a:gradFill flip="none" rotWithShape="1">
                  <a:gsLst>
                    <a:gs pos="0">
                      <a:srgbClr val="FFFF00">
                        <a:alpha val="0"/>
                      </a:srgbClr>
                    </a:gs>
                    <a:gs pos="100000">
                      <a:srgbClr val="FFC000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01672047-2F63-A433-083B-30483CB1A740}"/>
                  </a:ext>
                </a:extLst>
              </p:cNvPr>
              <p:cNvSpPr/>
              <p:nvPr/>
            </p:nvSpPr>
            <p:spPr>
              <a:xfrm>
                <a:off x="-254000" y="3871802"/>
                <a:ext cx="12915900" cy="1526887"/>
              </a:xfrm>
              <a:custGeom>
                <a:avLst/>
                <a:gdLst>
                  <a:gd name="connsiteX0" fmla="*/ 0 w 12915900"/>
                  <a:gd name="connsiteY0" fmla="*/ 228600 h 1956990"/>
                  <a:gd name="connsiteX1" fmla="*/ 5054600 w 12915900"/>
                  <a:gd name="connsiteY1" fmla="*/ 1955800 h 1956990"/>
                  <a:gd name="connsiteX2" fmla="*/ 12915900 w 12915900"/>
                  <a:gd name="connsiteY2" fmla="*/ 0 h 1956990"/>
                  <a:gd name="connsiteX0" fmla="*/ 0 w 12915900"/>
                  <a:gd name="connsiteY0" fmla="*/ 295074 h 2023464"/>
                  <a:gd name="connsiteX1" fmla="*/ 5054600 w 12915900"/>
                  <a:gd name="connsiteY1" fmla="*/ 2022274 h 2023464"/>
                  <a:gd name="connsiteX2" fmla="*/ 12915900 w 12915900"/>
                  <a:gd name="connsiteY2" fmla="*/ 0 h 2023464"/>
                  <a:gd name="connsiteX0" fmla="*/ 0 w 12915900"/>
                  <a:gd name="connsiteY0" fmla="*/ 295074 h 2023464"/>
                  <a:gd name="connsiteX1" fmla="*/ 5054600 w 12915900"/>
                  <a:gd name="connsiteY1" fmla="*/ 2022274 h 2023464"/>
                  <a:gd name="connsiteX2" fmla="*/ 12915900 w 12915900"/>
                  <a:gd name="connsiteY2" fmla="*/ 0 h 2023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915900" h="2023464">
                    <a:moveTo>
                      <a:pt x="0" y="295074"/>
                    </a:moveTo>
                    <a:cubicBezTo>
                      <a:pt x="1450975" y="1177724"/>
                      <a:pt x="2901950" y="2060374"/>
                      <a:pt x="5054600" y="2022274"/>
                    </a:cubicBezTo>
                    <a:cubicBezTo>
                      <a:pt x="7486650" y="2024059"/>
                      <a:pt x="10061575" y="958850"/>
                      <a:pt x="12915900" y="0"/>
                    </a:cubicBezTo>
                  </a:path>
                </a:pathLst>
              </a:custGeom>
              <a:noFill/>
              <a:ln w="76200">
                <a:gradFill flip="none" rotWithShape="1">
                  <a:gsLst>
                    <a:gs pos="0">
                      <a:srgbClr val="FFFF00">
                        <a:alpha val="0"/>
                      </a:srgbClr>
                    </a:gs>
                    <a:gs pos="100000">
                      <a:srgbClr val="FFC000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13174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2023/6/25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B9AA116E-9770-8B0E-80FE-BD4145435322}"/>
              </a:ext>
            </a:extLst>
          </p:cNvPr>
          <p:cNvGrpSpPr/>
          <p:nvPr userDrawn="1"/>
        </p:nvGrpSpPr>
        <p:grpSpPr>
          <a:xfrm>
            <a:off x="2" y="3283495"/>
            <a:ext cx="12195175" cy="3571333"/>
            <a:chOff x="0" y="2463905"/>
            <a:chExt cx="9144000" cy="2679595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177DEA7D-A00A-3DCA-0766-FE9AB10A4BDB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3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8" name="图片 7">
              <a:hlinkClick r:id="rId2"/>
              <a:extLst>
                <a:ext uri="{FF2B5EF4-FFF2-40B4-BE49-F238E27FC236}">
                  <a16:creationId xmlns:a16="http://schemas.microsoft.com/office/drawing/2014/main" id="{3663D343-9FBF-B59A-496D-FC9B343BB73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463905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896585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www.51pptmoban.com/" TargetMode="External"/><Relationship Id="rId1" Type="http://schemas.openxmlformats.org/officeDocument/2006/relationships/theme" Target="../theme/theme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7DE5442F-5410-CCD3-7100-B69263F50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76BA3D1-0F53-29B4-3BCD-0EBB4F0B3A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36C5D7A-F1B1-7FD0-5D37-467E405DD3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3BCF50-A32C-4232-9D55-2621389C19D8}" type="datetimeFigureOut">
              <a:rPr lang="zh-CN" altLang="en-US" smtClean="0"/>
              <a:t>2023/6/25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5D4038A-7CB6-D08E-4096-820BB97CAF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1E7087C-3D55-3754-C68B-3DBFFAAF33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FC8A81-269A-41EF-81A9-B22CAD3799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3843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0" r:id="rId3"/>
    <p:sldLayoutId id="214748366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E31C17-0F69-84F3-48F2-E587DEBA56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310" y="6356466"/>
            <a:ext cx="2743557" cy="365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60BC89-1D53-4F43-A2BD-398E102CB3F3}" type="datetimeFigureOut">
              <a:rPr lang="zh-CN" altLang="en-US" smtClean="0"/>
              <a:t>2023/6/25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D77CC-2420-677D-508C-EA122D2946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9127" y="6356466"/>
            <a:ext cx="4113748" cy="365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5CFB3A1-3AD6-78C5-E938-2215D8613F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134" y="6356466"/>
            <a:ext cx="2743557" cy="365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A6B5BE-E465-4A0E-BA1A-AFD2C353C10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DBD8F199-5FBC-5373-F344-2B7036C1A94B}"/>
              </a:ext>
            </a:extLst>
          </p:cNvPr>
          <p:cNvGrpSpPr/>
          <p:nvPr userDrawn="1"/>
        </p:nvGrpSpPr>
        <p:grpSpPr>
          <a:xfrm>
            <a:off x="2" y="3283495"/>
            <a:ext cx="12195175" cy="3571333"/>
            <a:chOff x="0" y="2463905"/>
            <a:chExt cx="9144000" cy="2679595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59AD4A4F-8493-16EA-C275-D610AFA8E605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3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9" name="图片 8">
              <a:hlinkClick r:id="rId2"/>
              <a:extLst>
                <a:ext uri="{FF2B5EF4-FFF2-40B4-BE49-F238E27FC236}">
                  <a16:creationId xmlns:a16="http://schemas.microsoft.com/office/drawing/2014/main" id="{8519D6F3-B5CF-0117-C49D-A4B5B1A167B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463905"/>
              <a:ext cx="2762879" cy="619266"/>
            </a:xfrm>
            <a:prstGeom prst="rect">
              <a:avLst/>
            </a:prstGeom>
          </p:spPr>
        </p:pic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CF50F65C-DD05-308B-EA75-40E6306EF00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75683" y="4869351"/>
            <a:ext cx="9787132" cy="1353794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56C4FC36-DFE1-3019-D4AF-46868659994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310" y="1014973"/>
            <a:ext cx="10081789" cy="1385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190767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913889" rtl="0" eaLnBrk="1" latinLnBrk="0" hangingPunct="1">
        <a:lnSpc>
          <a:spcPct val="90000"/>
        </a:lnSpc>
        <a:spcBef>
          <a:spcPct val="0"/>
        </a:spcBef>
        <a:buNone/>
        <a:defRPr sz="439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473" indent="-228473" algn="l" defTabSz="91388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799" kern="1200">
          <a:solidFill>
            <a:schemeClr val="tx1"/>
          </a:solidFill>
          <a:latin typeface="+mn-lt"/>
          <a:ea typeface="+mn-ea"/>
          <a:cs typeface="+mn-cs"/>
        </a:defRPr>
      </a:lvl1pPr>
      <a:lvl2pPr marL="685418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2pPr>
      <a:lvl3pPr marL="1142362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3pPr>
      <a:lvl4pPr marL="1599307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2056251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513196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140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085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4031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6945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3889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0834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7778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4724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1669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8613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5558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3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966B300D-757A-225A-0CE0-3CA34A6C6197}"/>
              </a:ext>
            </a:extLst>
          </p:cNvPr>
          <p:cNvSpPr/>
          <p:nvPr/>
        </p:nvSpPr>
        <p:spPr>
          <a:xfrm>
            <a:off x="-19050" y="3832653"/>
            <a:ext cx="12446000" cy="3453050"/>
          </a:xfrm>
          <a:custGeom>
            <a:avLst/>
            <a:gdLst>
              <a:gd name="connsiteX0" fmla="*/ 4174335 w 12446000"/>
              <a:gd name="connsiteY0" fmla="*/ 0 h 3453050"/>
              <a:gd name="connsiteX1" fmla="*/ 4178387 w 12446000"/>
              <a:gd name="connsiteY1" fmla="*/ 117530 h 3453050"/>
              <a:gd name="connsiteX2" fmla="*/ 4320233 w 12446000"/>
              <a:gd name="connsiteY2" fmla="*/ 149952 h 3453050"/>
              <a:gd name="connsiteX3" fmla="*/ 4385078 w 12446000"/>
              <a:gd name="connsiteY3" fmla="*/ 162111 h 3453050"/>
              <a:gd name="connsiteX4" fmla="*/ 4397236 w 12446000"/>
              <a:gd name="connsiteY4" fmla="*/ 247218 h 3453050"/>
              <a:gd name="connsiteX5" fmla="*/ 4453975 w 12446000"/>
              <a:gd name="connsiteY5" fmla="*/ 267482 h 3453050"/>
              <a:gd name="connsiteX6" fmla="*/ 4470186 w 12446000"/>
              <a:gd name="connsiteY6" fmla="*/ 267482 h 3453050"/>
              <a:gd name="connsiteX7" fmla="*/ 4474238 w 12446000"/>
              <a:gd name="connsiteY7" fmla="*/ 247218 h 3453050"/>
              <a:gd name="connsiteX8" fmla="*/ 4490449 w 12446000"/>
              <a:gd name="connsiteY8" fmla="*/ 178321 h 3453050"/>
              <a:gd name="connsiteX9" fmla="*/ 4790353 w 12446000"/>
              <a:gd name="connsiteY9" fmla="*/ 239113 h 3453050"/>
              <a:gd name="connsiteX10" fmla="*/ 4790353 w 12446000"/>
              <a:gd name="connsiteY10" fmla="*/ 316115 h 3453050"/>
              <a:gd name="connsiteX11" fmla="*/ 4834933 w 12446000"/>
              <a:gd name="connsiteY11" fmla="*/ 328273 h 3453050"/>
              <a:gd name="connsiteX12" fmla="*/ 4863302 w 12446000"/>
              <a:gd name="connsiteY12" fmla="*/ 328273 h 3453050"/>
              <a:gd name="connsiteX13" fmla="*/ 4867355 w 12446000"/>
              <a:gd name="connsiteY13" fmla="*/ 243166 h 3453050"/>
              <a:gd name="connsiteX14" fmla="*/ 4883566 w 12446000"/>
              <a:gd name="connsiteY14" fmla="*/ 239113 h 3453050"/>
              <a:gd name="connsiteX15" fmla="*/ 5057834 w 12446000"/>
              <a:gd name="connsiteY15" fmla="*/ 271535 h 3453050"/>
              <a:gd name="connsiteX16" fmla="*/ 5098362 w 12446000"/>
              <a:gd name="connsiteY16" fmla="*/ 291798 h 3453050"/>
              <a:gd name="connsiteX17" fmla="*/ 5090256 w 12446000"/>
              <a:gd name="connsiteY17" fmla="*/ 320167 h 3453050"/>
              <a:gd name="connsiteX18" fmla="*/ 5098362 w 12446000"/>
              <a:gd name="connsiteY18" fmla="*/ 453909 h 3453050"/>
              <a:gd name="connsiteX19" fmla="*/ 5102415 w 12446000"/>
              <a:gd name="connsiteY19" fmla="*/ 514699 h 3453050"/>
              <a:gd name="connsiteX20" fmla="*/ 5126731 w 12446000"/>
              <a:gd name="connsiteY20" fmla="*/ 559280 h 3453050"/>
              <a:gd name="connsiteX21" fmla="*/ 5114573 w 12446000"/>
              <a:gd name="connsiteY21" fmla="*/ 571438 h 3453050"/>
              <a:gd name="connsiteX22" fmla="*/ 5106468 w 12446000"/>
              <a:gd name="connsiteY22" fmla="*/ 636283 h 3453050"/>
              <a:gd name="connsiteX23" fmla="*/ 5114573 w 12446000"/>
              <a:gd name="connsiteY23" fmla="*/ 676810 h 3453050"/>
              <a:gd name="connsiteX24" fmla="*/ 5126731 w 12446000"/>
              <a:gd name="connsiteY24" fmla="*/ 697073 h 3453050"/>
              <a:gd name="connsiteX25" fmla="*/ 5244261 w 12446000"/>
              <a:gd name="connsiteY25" fmla="*/ 729496 h 3453050"/>
              <a:gd name="connsiteX26" fmla="*/ 5272630 w 12446000"/>
              <a:gd name="connsiteY26" fmla="*/ 745707 h 3453050"/>
              <a:gd name="connsiteX27" fmla="*/ 5394213 w 12446000"/>
              <a:gd name="connsiteY27" fmla="*/ 765970 h 3453050"/>
              <a:gd name="connsiteX28" fmla="*/ 5382054 w 12446000"/>
              <a:gd name="connsiteY28" fmla="*/ 745707 h 3453050"/>
              <a:gd name="connsiteX29" fmla="*/ 5402319 w 12446000"/>
              <a:gd name="connsiteY29" fmla="*/ 741654 h 3453050"/>
              <a:gd name="connsiteX30" fmla="*/ 5459057 w 12446000"/>
              <a:gd name="connsiteY30" fmla="*/ 798392 h 3453050"/>
              <a:gd name="connsiteX31" fmla="*/ 5467162 w 12446000"/>
              <a:gd name="connsiteY31" fmla="*/ 790287 h 3453050"/>
              <a:gd name="connsiteX32" fmla="*/ 5499585 w 12446000"/>
              <a:gd name="connsiteY32" fmla="*/ 806498 h 3453050"/>
              <a:gd name="connsiteX33" fmla="*/ 5515795 w 12446000"/>
              <a:gd name="connsiteY33" fmla="*/ 798392 h 3453050"/>
              <a:gd name="connsiteX34" fmla="*/ 5540112 w 12446000"/>
              <a:gd name="connsiteY34" fmla="*/ 806498 h 3453050"/>
              <a:gd name="connsiteX35" fmla="*/ 5515795 w 12446000"/>
              <a:gd name="connsiteY35" fmla="*/ 806498 h 3453050"/>
              <a:gd name="connsiteX36" fmla="*/ 5544164 w 12446000"/>
              <a:gd name="connsiteY36" fmla="*/ 826762 h 3453050"/>
              <a:gd name="connsiteX37" fmla="*/ 5629272 w 12446000"/>
              <a:gd name="connsiteY37" fmla="*/ 875395 h 3453050"/>
              <a:gd name="connsiteX38" fmla="*/ 5690064 w 12446000"/>
              <a:gd name="connsiteY38" fmla="*/ 899711 h 3453050"/>
              <a:gd name="connsiteX39" fmla="*/ 5758960 w 12446000"/>
              <a:gd name="connsiteY39" fmla="*/ 952397 h 3453050"/>
              <a:gd name="connsiteX40" fmla="*/ 5767065 w 12446000"/>
              <a:gd name="connsiteY40" fmla="*/ 976713 h 3453050"/>
              <a:gd name="connsiteX41" fmla="*/ 5811646 w 12446000"/>
              <a:gd name="connsiteY41" fmla="*/ 1005083 h 3453050"/>
              <a:gd name="connsiteX42" fmla="*/ 5880543 w 12446000"/>
              <a:gd name="connsiteY42" fmla="*/ 1073979 h 3453050"/>
              <a:gd name="connsiteX43" fmla="*/ 5880543 w 12446000"/>
              <a:gd name="connsiteY43" fmla="*/ 1106402 h 3453050"/>
              <a:gd name="connsiteX44" fmla="*/ 5896754 w 12446000"/>
              <a:gd name="connsiteY44" fmla="*/ 1150982 h 3453050"/>
              <a:gd name="connsiteX45" fmla="*/ 5896754 w 12446000"/>
              <a:gd name="connsiteY45" fmla="*/ 1203668 h 3453050"/>
              <a:gd name="connsiteX46" fmla="*/ 5921070 w 12446000"/>
              <a:gd name="connsiteY46" fmla="*/ 1207721 h 3453050"/>
              <a:gd name="connsiteX47" fmla="*/ 5921070 w 12446000"/>
              <a:gd name="connsiteY47" fmla="*/ 1215826 h 3453050"/>
              <a:gd name="connsiteX48" fmla="*/ 5921070 w 12446000"/>
              <a:gd name="connsiteY48" fmla="*/ 1236090 h 3453050"/>
              <a:gd name="connsiteX49" fmla="*/ 5929176 w 12446000"/>
              <a:gd name="connsiteY49" fmla="*/ 1240143 h 3453050"/>
              <a:gd name="connsiteX50" fmla="*/ 5949439 w 12446000"/>
              <a:gd name="connsiteY50" fmla="*/ 1232037 h 3453050"/>
              <a:gd name="connsiteX51" fmla="*/ 5949439 w 12446000"/>
              <a:gd name="connsiteY51" fmla="*/ 1219879 h 3453050"/>
              <a:gd name="connsiteX52" fmla="*/ 5985915 w 12446000"/>
              <a:gd name="connsiteY52" fmla="*/ 1244195 h 3453050"/>
              <a:gd name="connsiteX53" fmla="*/ 5969704 w 12446000"/>
              <a:gd name="connsiteY53" fmla="*/ 1268511 h 3453050"/>
              <a:gd name="connsiteX54" fmla="*/ 5989967 w 12446000"/>
              <a:gd name="connsiteY54" fmla="*/ 1276617 h 3453050"/>
              <a:gd name="connsiteX55" fmla="*/ 5989967 w 12446000"/>
              <a:gd name="connsiteY55" fmla="*/ 1288776 h 3453050"/>
              <a:gd name="connsiteX56" fmla="*/ 5957545 w 12446000"/>
              <a:gd name="connsiteY56" fmla="*/ 1292829 h 3453050"/>
              <a:gd name="connsiteX57" fmla="*/ 5957545 w 12446000"/>
              <a:gd name="connsiteY57" fmla="*/ 1276617 h 3453050"/>
              <a:gd name="connsiteX58" fmla="*/ 5933229 w 12446000"/>
              <a:gd name="connsiteY58" fmla="*/ 1276617 h 3453050"/>
              <a:gd name="connsiteX59" fmla="*/ 5925123 w 12446000"/>
              <a:gd name="connsiteY59" fmla="*/ 1284722 h 3453050"/>
              <a:gd name="connsiteX60" fmla="*/ 5961599 w 12446000"/>
              <a:gd name="connsiteY60" fmla="*/ 1304987 h 3453050"/>
              <a:gd name="connsiteX61" fmla="*/ 5941334 w 12446000"/>
              <a:gd name="connsiteY61" fmla="*/ 1321198 h 3453050"/>
              <a:gd name="connsiteX62" fmla="*/ 5941334 w 12446000"/>
              <a:gd name="connsiteY62" fmla="*/ 1337409 h 3453050"/>
              <a:gd name="connsiteX63" fmla="*/ 5973757 w 12446000"/>
              <a:gd name="connsiteY63" fmla="*/ 1341461 h 3453050"/>
              <a:gd name="connsiteX64" fmla="*/ 5981862 w 12446000"/>
              <a:gd name="connsiteY64" fmla="*/ 1361725 h 3453050"/>
              <a:gd name="connsiteX65" fmla="*/ 5994020 w 12446000"/>
              <a:gd name="connsiteY65" fmla="*/ 1369830 h 3453050"/>
              <a:gd name="connsiteX66" fmla="*/ 6006178 w 12446000"/>
              <a:gd name="connsiteY66" fmla="*/ 1357672 h 3453050"/>
              <a:gd name="connsiteX67" fmla="*/ 6022389 w 12446000"/>
              <a:gd name="connsiteY67" fmla="*/ 1369830 h 3453050"/>
              <a:gd name="connsiteX68" fmla="*/ 6018336 w 12446000"/>
              <a:gd name="connsiteY68" fmla="*/ 1381988 h 3453050"/>
              <a:gd name="connsiteX69" fmla="*/ 6002126 w 12446000"/>
              <a:gd name="connsiteY69" fmla="*/ 1373883 h 3453050"/>
              <a:gd name="connsiteX70" fmla="*/ 5981862 w 12446000"/>
              <a:gd name="connsiteY70" fmla="*/ 1377936 h 3453050"/>
              <a:gd name="connsiteX71" fmla="*/ 6026442 w 12446000"/>
              <a:gd name="connsiteY71" fmla="*/ 1410358 h 3453050"/>
              <a:gd name="connsiteX72" fmla="*/ 6026442 w 12446000"/>
              <a:gd name="connsiteY72" fmla="*/ 1430622 h 3453050"/>
              <a:gd name="connsiteX73" fmla="*/ 6006178 w 12446000"/>
              <a:gd name="connsiteY73" fmla="*/ 1414411 h 3453050"/>
              <a:gd name="connsiteX74" fmla="*/ 5937281 w 12446000"/>
              <a:gd name="connsiteY74" fmla="*/ 1394147 h 3453050"/>
              <a:gd name="connsiteX75" fmla="*/ 5933229 w 12446000"/>
              <a:gd name="connsiteY75" fmla="*/ 1402253 h 3453050"/>
              <a:gd name="connsiteX76" fmla="*/ 5949439 w 12446000"/>
              <a:gd name="connsiteY76" fmla="*/ 1454938 h 3453050"/>
              <a:gd name="connsiteX77" fmla="*/ 5961599 w 12446000"/>
              <a:gd name="connsiteY77" fmla="*/ 1463044 h 3453050"/>
              <a:gd name="connsiteX78" fmla="*/ 5963381 w 12446000"/>
              <a:gd name="connsiteY78" fmla="*/ 1465191 h 3453050"/>
              <a:gd name="connsiteX79" fmla="*/ 5961599 w 12446000"/>
              <a:gd name="connsiteY79" fmla="*/ 1471149 h 3453050"/>
              <a:gd name="connsiteX80" fmla="*/ 5985915 w 12446000"/>
              <a:gd name="connsiteY80" fmla="*/ 1495466 h 3453050"/>
              <a:gd name="connsiteX81" fmla="*/ 5977809 w 12446000"/>
              <a:gd name="connsiteY81" fmla="*/ 1503572 h 3453050"/>
              <a:gd name="connsiteX82" fmla="*/ 6018336 w 12446000"/>
              <a:gd name="connsiteY82" fmla="*/ 1544099 h 3453050"/>
              <a:gd name="connsiteX83" fmla="*/ 6030495 w 12446000"/>
              <a:gd name="connsiteY83" fmla="*/ 1544099 h 3453050"/>
              <a:gd name="connsiteX84" fmla="*/ 6026442 w 12446000"/>
              <a:gd name="connsiteY84" fmla="*/ 1531941 h 3453050"/>
              <a:gd name="connsiteX85" fmla="*/ 6038600 w 12446000"/>
              <a:gd name="connsiteY85" fmla="*/ 1515730 h 3453050"/>
              <a:gd name="connsiteX86" fmla="*/ 6066970 w 12446000"/>
              <a:gd name="connsiteY86" fmla="*/ 1495466 h 3453050"/>
              <a:gd name="connsiteX87" fmla="*/ 6111550 w 12446000"/>
              <a:gd name="connsiteY87" fmla="*/ 1479254 h 3453050"/>
              <a:gd name="connsiteX88" fmla="*/ 6099392 w 12446000"/>
              <a:gd name="connsiteY88" fmla="*/ 1467096 h 3453050"/>
              <a:gd name="connsiteX89" fmla="*/ 6135866 w 12446000"/>
              <a:gd name="connsiteY89" fmla="*/ 1483308 h 3453050"/>
              <a:gd name="connsiteX90" fmla="*/ 6164236 w 12446000"/>
              <a:gd name="connsiteY90" fmla="*/ 1467096 h 3453050"/>
              <a:gd name="connsiteX91" fmla="*/ 6196658 w 12446000"/>
              <a:gd name="connsiteY91" fmla="*/ 1463044 h 3453050"/>
              <a:gd name="connsiteX92" fmla="*/ 6265555 w 12446000"/>
              <a:gd name="connsiteY92" fmla="*/ 1495466 h 3453050"/>
              <a:gd name="connsiteX93" fmla="*/ 6277713 w 12446000"/>
              <a:gd name="connsiteY93" fmla="*/ 1483308 h 3453050"/>
              <a:gd name="connsiteX94" fmla="*/ 6318240 w 12446000"/>
              <a:gd name="connsiteY94" fmla="*/ 1467096 h 3453050"/>
              <a:gd name="connsiteX95" fmla="*/ 6346610 w 12446000"/>
              <a:gd name="connsiteY95" fmla="*/ 1475202 h 3453050"/>
              <a:gd name="connsiteX96" fmla="*/ 6387137 w 12446000"/>
              <a:gd name="connsiteY96" fmla="*/ 1463044 h 3453050"/>
              <a:gd name="connsiteX97" fmla="*/ 6411453 w 12446000"/>
              <a:gd name="connsiteY97" fmla="*/ 1487361 h 3453050"/>
              <a:gd name="connsiteX98" fmla="*/ 6419559 w 12446000"/>
              <a:gd name="connsiteY98" fmla="*/ 1540046 h 3453050"/>
              <a:gd name="connsiteX99" fmla="*/ 6443876 w 12446000"/>
              <a:gd name="connsiteY99" fmla="*/ 1548151 h 3453050"/>
              <a:gd name="connsiteX100" fmla="*/ 6468192 w 12446000"/>
              <a:gd name="connsiteY100" fmla="*/ 1564362 h 3453050"/>
              <a:gd name="connsiteX101" fmla="*/ 6549247 w 12446000"/>
              <a:gd name="connsiteY101" fmla="*/ 1584627 h 3453050"/>
              <a:gd name="connsiteX102" fmla="*/ 6634355 w 12446000"/>
              <a:gd name="connsiteY102" fmla="*/ 1540046 h 3453050"/>
              <a:gd name="connsiteX103" fmla="*/ 6662724 w 12446000"/>
              <a:gd name="connsiteY103" fmla="*/ 1572468 h 3453050"/>
              <a:gd name="connsiteX104" fmla="*/ 6695146 w 12446000"/>
              <a:gd name="connsiteY104" fmla="*/ 1540046 h 3453050"/>
              <a:gd name="connsiteX105" fmla="*/ 6731621 w 12446000"/>
              <a:gd name="connsiteY105" fmla="*/ 1544099 h 3453050"/>
              <a:gd name="connsiteX106" fmla="*/ 6764043 w 12446000"/>
              <a:gd name="connsiteY106" fmla="*/ 1568415 h 3453050"/>
              <a:gd name="connsiteX107" fmla="*/ 6800517 w 12446000"/>
              <a:gd name="connsiteY107" fmla="*/ 1560310 h 3453050"/>
              <a:gd name="connsiteX108" fmla="*/ 6792412 w 12446000"/>
              <a:gd name="connsiteY108" fmla="*/ 1572468 h 3453050"/>
              <a:gd name="connsiteX109" fmla="*/ 6824835 w 12446000"/>
              <a:gd name="connsiteY109" fmla="*/ 1592732 h 3453050"/>
              <a:gd name="connsiteX110" fmla="*/ 6901836 w 12446000"/>
              <a:gd name="connsiteY110" fmla="*/ 1568415 h 3453050"/>
              <a:gd name="connsiteX111" fmla="*/ 6970733 w 12446000"/>
              <a:gd name="connsiteY111" fmla="*/ 1584627 h 3453050"/>
              <a:gd name="connsiteX112" fmla="*/ 7059894 w 12446000"/>
              <a:gd name="connsiteY112" fmla="*/ 1584627 h 3453050"/>
              <a:gd name="connsiteX113" fmla="*/ 7096368 w 12446000"/>
              <a:gd name="connsiteY113" fmla="*/ 1596785 h 3453050"/>
              <a:gd name="connsiteX114" fmla="*/ 7149054 w 12446000"/>
              <a:gd name="connsiteY114" fmla="*/ 1564362 h 3453050"/>
              <a:gd name="connsiteX115" fmla="*/ 7384113 w 12446000"/>
              <a:gd name="connsiteY115" fmla="*/ 1487361 h 3453050"/>
              <a:gd name="connsiteX116" fmla="*/ 7586751 w 12446000"/>
              <a:gd name="connsiteY116" fmla="*/ 1458991 h 3453050"/>
              <a:gd name="connsiteX117" fmla="*/ 7631332 w 12446000"/>
              <a:gd name="connsiteY117" fmla="*/ 1467096 h 3453050"/>
              <a:gd name="connsiteX118" fmla="*/ 7744809 w 12446000"/>
              <a:gd name="connsiteY118" fmla="*/ 1454938 h 3453050"/>
              <a:gd name="connsiteX119" fmla="*/ 7874497 w 12446000"/>
              <a:gd name="connsiteY119" fmla="*/ 1446833 h 3453050"/>
              <a:gd name="connsiteX120" fmla="*/ 7935288 w 12446000"/>
              <a:gd name="connsiteY120" fmla="*/ 1426569 h 3453050"/>
              <a:gd name="connsiteX121" fmla="*/ 8154136 w 12446000"/>
              <a:gd name="connsiteY121" fmla="*/ 1390095 h 3453050"/>
              <a:gd name="connsiteX122" fmla="*/ 8235191 w 12446000"/>
              <a:gd name="connsiteY122" fmla="*/ 1406306 h 3453050"/>
              <a:gd name="connsiteX123" fmla="*/ 8462146 w 12446000"/>
              <a:gd name="connsiteY123" fmla="*/ 1373883 h 3453050"/>
              <a:gd name="connsiteX124" fmla="*/ 8547254 w 12446000"/>
              <a:gd name="connsiteY124" fmla="*/ 1386042 h 3453050"/>
              <a:gd name="connsiteX125" fmla="*/ 8591834 w 12446000"/>
              <a:gd name="connsiteY125" fmla="*/ 1377936 h 3453050"/>
              <a:gd name="connsiteX126" fmla="*/ 8899842 w 12446000"/>
              <a:gd name="connsiteY126" fmla="*/ 1321198 h 3453050"/>
              <a:gd name="connsiteX127" fmla="*/ 9228115 w 12446000"/>
              <a:gd name="connsiteY127" fmla="*/ 1272564 h 3453050"/>
              <a:gd name="connsiteX128" fmla="*/ 9337540 w 12446000"/>
              <a:gd name="connsiteY128" fmla="*/ 1313092 h 3453050"/>
              <a:gd name="connsiteX129" fmla="*/ 9369962 w 12446000"/>
              <a:gd name="connsiteY129" fmla="*/ 1321198 h 3453050"/>
              <a:gd name="connsiteX130" fmla="*/ 9446964 w 12446000"/>
              <a:gd name="connsiteY130" fmla="*/ 1353619 h 3453050"/>
              <a:gd name="connsiteX131" fmla="*/ 9617179 w 12446000"/>
              <a:gd name="connsiteY131" fmla="*/ 1434675 h 3453050"/>
              <a:gd name="connsiteX132" fmla="*/ 9621232 w 12446000"/>
              <a:gd name="connsiteY132" fmla="*/ 1487361 h 3453050"/>
              <a:gd name="connsiteX133" fmla="*/ 9613126 w 12446000"/>
              <a:gd name="connsiteY133" fmla="*/ 1592732 h 3453050"/>
              <a:gd name="connsiteX134" fmla="*/ 9596915 w 12446000"/>
              <a:gd name="connsiteY134" fmla="*/ 1608943 h 3453050"/>
              <a:gd name="connsiteX135" fmla="*/ 9653654 w 12446000"/>
              <a:gd name="connsiteY135" fmla="*/ 1665681 h 3453050"/>
              <a:gd name="connsiteX136" fmla="*/ 9673918 w 12446000"/>
              <a:gd name="connsiteY136" fmla="*/ 1758894 h 3453050"/>
              <a:gd name="connsiteX137" fmla="*/ 9657707 w 12446000"/>
              <a:gd name="connsiteY137" fmla="*/ 1815633 h 3453050"/>
              <a:gd name="connsiteX138" fmla="*/ 9649602 w 12446000"/>
              <a:gd name="connsiteY138" fmla="*/ 1827791 h 3453050"/>
              <a:gd name="connsiteX139" fmla="*/ 9661760 w 12446000"/>
              <a:gd name="connsiteY139" fmla="*/ 1852108 h 3453050"/>
              <a:gd name="connsiteX140" fmla="*/ 9649602 w 12446000"/>
              <a:gd name="connsiteY140" fmla="*/ 1884530 h 3453050"/>
              <a:gd name="connsiteX141" fmla="*/ 9702287 w 12446000"/>
              <a:gd name="connsiteY141" fmla="*/ 1953426 h 3453050"/>
              <a:gd name="connsiteX142" fmla="*/ 9690129 w 12446000"/>
              <a:gd name="connsiteY142" fmla="*/ 2030429 h 3453050"/>
              <a:gd name="connsiteX143" fmla="*/ 9710392 w 12446000"/>
              <a:gd name="connsiteY143" fmla="*/ 2083115 h 3453050"/>
              <a:gd name="connsiteX144" fmla="*/ 9710392 w 12446000"/>
              <a:gd name="connsiteY144" fmla="*/ 2099326 h 3453050"/>
              <a:gd name="connsiteX145" fmla="*/ 9730657 w 12446000"/>
              <a:gd name="connsiteY145" fmla="*/ 2241173 h 3453050"/>
              <a:gd name="connsiteX146" fmla="*/ 9698234 w 12446000"/>
              <a:gd name="connsiteY146" fmla="*/ 2297911 h 3453050"/>
              <a:gd name="connsiteX147" fmla="*/ 9700018 w 12446000"/>
              <a:gd name="connsiteY147" fmla="*/ 2303868 h 3453050"/>
              <a:gd name="connsiteX148" fmla="*/ 9698234 w 12446000"/>
              <a:gd name="connsiteY148" fmla="*/ 2306016 h 3453050"/>
              <a:gd name="connsiteX149" fmla="*/ 9734710 w 12446000"/>
              <a:gd name="connsiteY149" fmla="*/ 2330332 h 3453050"/>
              <a:gd name="connsiteX150" fmla="*/ 9746868 w 12446000"/>
              <a:gd name="connsiteY150" fmla="*/ 2342492 h 3453050"/>
              <a:gd name="connsiteX151" fmla="*/ 9763078 w 12446000"/>
              <a:gd name="connsiteY151" fmla="*/ 2391124 h 3453050"/>
              <a:gd name="connsiteX152" fmla="*/ 9754973 w 12446000"/>
              <a:gd name="connsiteY152" fmla="*/ 2407335 h 3453050"/>
              <a:gd name="connsiteX153" fmla="*/ 9783342 w 12446000"/>
              <a:gd name="connsiteY153" fmla="*/ 2407335 h 3453050"/>
              <a:gd name="connsiteX154" fmla="*/ 9803606 w 12446000"/>
              <a:gd name="connsiteY154" fmla="*/ 2391124 h 3453050"/>
              <a:gd name="connsiteX155" fmla="*/ 9840081 w 12446000"/>
              <a:gd name="connsiteY155" fmla="*/ 2403282 h 3453050"/>
              <a:gd name="connsiteX156" fmla="*/ 9823870 w 12446000"/>
              <a:gd name="connsiteY156" fmla="*/ 2407335 h 3453050"/>
              <a:gd name="connsiteX157" fmla="*/ 9823870 w 12446000"/>
              <a:gd name="connsiteY157" fmla="*/ 2427599 h 3453050"/>
              <a:gd name="connsiteX158" fmla="*/ 9803606 w 12446000"/>
              <a:gd name="connsiteY158" fmla="*/ 2423546 h 3453050"/>
              <a:gd name="connsiteX159" fmla="*/ 9795500 w 12446000"/>
              <a:gd name="connsiteY159" fmla="*/ 2460021 h 3453050"/>
              <a:gd name="connsiteX160" fmla="*/ 9779289 w 12446000"/>
              <a:gd name="connsiteY160" fmla="*/ 2472179 h 3453050"/>
              <a:gd name="connsiteX161" fmla="*/ 9787395 w 12446000"/>
              <a:gd name="connsiteY161" fmla="*/ 2484337 h 3453050"/>
              <a:gd name="connsiteX162" fmla="*/ 9775237 w 12446000"/>
              <a:gd name="connsiteY162" fmla="*/ 2484337 h 3453050"/>
              <a:gd name="connsiteX163" fmla="*/ 9767131 w 12446000"/>
              <a:gd name="connsiteY163" fmla="*/ 2496496 h 3453050"/>
              <a:gd name="connsiteX164" fmla="*/ 9791447 w 12446000"/>
              <a:gd name="connsiteY164" fmla="*/ 2512706 h 3453050"/>
              <a:gd name="connsiteX165" fmla="*/ 9807658 w 12446000"/>
              <a:gd name="connsiteY165" fmla="*/ 2504601 h 3453050"/>
              <a:gd name="connsiteX166" fmla="*/ 9819817 w 12446000"/>
              <a:gd name="connsiteY166" fmla="*/ 2512706 h 3453050"/>
              <a:gd name="connsiteX167" fmla="*/ 9799553 w 12446000"/>
              <a:gd name="connsiteY167" fmla="*/ 2512706 h 3453050"/>
              <a:gd name="connsiteX168" fmla="*/ 9819817 w 12446000"/>
              <a:gd name="connsiteY168" fmla="*/ 2537024 h 3453050"/>
              <a:gd name="connsiteX169" fmla="*/ 9795500 w 12446000"/>
              <a:gd name="connsiteY169" fmla="*/ 2537024 h 3453050"/>
              <a:gd name="connsiteX170" fmla="*/ 9771184 w 12446000"/>
              <a:gd name="connsiteY170" fmla="*/ 2573498 h 3453050"/>
              <a:gd name="connsiteX171" fmla="*/ 9779289 w 12446000"/>
              <a:gd name="connsiteY171" fmla="*/ 2577551 h 3453050"/>
              <a:gd name="connsiteX172" fmla="*/ 9819817 w 12446000"/>
              <a:gd name="connsiteY172" fmla="*/ 2565393 h 3453050"/>
              <a:gd name="connsiteX173" fmla="*/ 9844134 w 12446000"/>
              <a:gd name="connsiteY173" fmla="*/ 2605920 h 3453050"/>
              <a:gd name="connsiteX174" fmla="*/ 9876555 w 12446000"/>
              <a:gd name="connsiteY174" fmla="*/ 2605920 h 3453050"/>
              <a:gd name="connsiteX175" fmla="*/ 9892766 w 12446000"/>
              <a:gd name="connsiteY175" fmla="*/ 2561340 h 3453050"/>
              <a:gd name="connsiteX176" fmla="*/ 9896819 w 12446000"/>
              <a:gd name="connsiteY176" fmla="*/ 2524865 h 3453050"/>
              <a:gd name="connsiteX177" fmla="*/ 9900872 w 12446000"/>
              <a:gd name="connsiteY177" fmla="*/ 2419493 h 3453050"/>
              <a:gd name="connsiteX178" fmla="*/ 9908978 w 12446000"/>
              <a:gd name="connsiteY178" fmla="*/ 2374913 h 3453050"/>
              <a:gd name="connsiteX179" fmla="*/ 9888713 w 12446000"/>
              <a:gd name="connsiteY179" fmla="*/ 2346544 h 3453050"/>
              <a:gd name="connsiteX180" fmla="*/ 9884661 w 12446000"/>
              <a:gd name="connsiteY180" fmla="*/ 2289805 h 3453050"/>
              <a:gd name="connsiteX181" fmla="*/ 9913031 w 12446000"/>
              <a:gd name="connsiteY181" fmla="*/ 2168223 h 3453050"/>
              <a:gd name="connsiteX182" fmla="*/ 9900872 w 12446000"/>
              <a:gd name="connsiteY182" fmla="*/ 2091221 h 3453050"/>
              <a:gd name="connsiteX183" fmla="*/ 9864397 w 12446000"/>
              <a:gd name="connsiteY183" fmla="*/ 2026376 h 3453050"/>
              <a:gd name="connsiteX184" fmla="*/ 9868450 w 12446000"/>
              <a:gd name="connsiteY184" fmla="*/ 1945321 h 3453050"/>
              <a:gd name="connsiteX185" fmla="*/ 9888713 w 12446000"/>
              <a:gd name="connsiteY185" fmla="*/ 1864267 h 3453050"/>
              <a:gd name="connsiteX186" fmla="*/ 9868450 w 12446000"/>
              <a:gd name="connsiteY186" fmla="*/ 1815633 h 3453050"/>
              <a:gd name="connsiteX187" fmla="*/ 9852239 w 12446000"/>
              <a:gd name="connsiteY187" fmla="*/ 1791317 h 3453050"/>
              <a:gd name="connsiteX188" fmla="*/ 9848186 w 12446000"/>
              <a:gd name="connsiteY188" fmla="*/ 1746736 h 3453050"/>
              <a:gd name="connsiteX189" fmla="*/ 9836028 w 12446000"/>
              <a:gd name="connsiteY189" fmla="*/ 1689998 h 3453050"/>
              <a:gd name="connsiteX190" fmla="*/ 9848186 w 12446000"/>
              <a:gd name="connsiteY190" fmla="*/ 1633259 h 3453050"/>
              <a:gd name="connsiteX191" fmla="*/ 9868450 w 12446000"/>
              <a:gd name="connsiteY191" fmla="*/ 1600838 h 3453050"/>
              <a:gd name="connsiteX192" fmla="*/ 9876555 w 12446000"/>
              <a:gd name="connsiteY192" fmla="*/ 1572468 h 3453050"/>
              <a:gd name="connsiteX193" fmla="*/ 9848186 w 12446000"/>
              <a:gd name="connsiteY193" fmla="*/ 1535993 h 3453050"/>
              <a:gd name="connsiteX194" fmla="*/ 9848186 w 12446000"/>
              <a:gd name="connsiteY194" fmla="*/ 1418464 h 3453050"/>
              <a:gd name="connsiteX195" fmla="*/ 9864397 w 12446000"/>
              <a:gd name="connsiteY195" fmla="*/ 1373883 h 3453050"/>
              <a:gd name="connsiteX196" fmla="*/ 9933294 w 12446000"/>
              <a:gd name="connsiteY196" fmla="*/ 1349567 h 3453050"/>
              <a:gd name="connsiteX197" fmla="*/ 10058929 w 12446000"/>
              <a:gd name="connsiteY197" fmla="*/ 1288776 h 3453050"/>
              <a:gd name="connsiteX198" fmla="*/ 10233198 w 12446000"/>
              <a:gd name="connsiteY198" fmla="*/ 1219879 h 3453050"/>
              <a:gd name="connsiteX199" fmla="*/ 10488521 w 12446000"/>
              <a:gd name="connsiteY199" fmla="*/ 1183404 h 3453050"/>
              <a:gd name="connsiteX200" fmla="*/ 10792478 w 12446000"/>
              <a:gd name="connsiteY200" fmla="*/ 1142876 h 3453050"/>
              <a:gd name="connsiteX201" fmla="*/ 10857321 w 12446000"/>
              <a:gd name="connsiteY201" fmla="*/ 1126666 h 3453050"/>
              <a:gd name="connsiteX202" fmla="*/ 11246385 w 12446000"/>
              <a:gd name="connsiteY202" fmla="*/ 1094243 h 3453050"/>
              <a:gd name="connsiteX203" fmla="*/ 11493603 w 12446000"/>
              <a:gd name="connsiteY203" fmla="*/ 1086138 h 3453050"/>
              <a:gd name="connsiteX204" fmla="*/ 11530078 w 12446000"/>
              <a:gd name="connsiteY204" fmla="*/ 1082085 h 3453050"/>
              <a:gd name="connsiteX205" fmla="*/ 11574659 w 12446000"/>
              <a:gd name="connsiteY205" fmla="*/ 1090190 h 3453050"/>
              <a:gd name="connsiteX206" fmla="*/ 11825930 w 12446000"/>
              <a:gd name="connsiteY206" fmla="*/ 1037505 h 3453050"/>
              <a:gd name="connsiteX207" fmla="*/ 12202834 w 12446000"/>
              <a:gd name="connsiteY207" fmla="*/ 972661 h 3453050"/>
              <a:gd name="connsiteX208" fmla="*/ 12368998 w 12446000"/>
              <a:gd name="connsiteY208" fmla="*/ 996977 h 3453050"/>
              <a:gd name="connsiteX209" fmla="*/ 12446000 w 12446000"/>
              <a:gd name="connsiteY209" fmla="*/ 984819 h 3453050"/>
              <a:gd name="connsiteX210" fmla="*/ 12446000 w 12446000"/>
              <a:gd name="connsiteY210" fmla="*/ 3453050 h 3453050"/>
              <a:gd name="connsiteX211" fmla="*/ 0 w 12446000"/>
              <a:gd name="connsiteY211" fmla="*/ 3453050 h 3453050"/>
              <a:gd name="connsiteX212" fmla="*/ 0 w 12446000"/>
              <a:gd name="connsiteY212" fmla="*/ 810550 h 3453050"/>
              <a:gd name="connsiteX213" fmla="*/ 133740 w 12446000"/>
              <a:gd name="connsiteY213" fmla="*/ 842973 h 3453050"/>
              <a:gd name="connsiteX214" fmla="*/ 275587 w 12446000"/>
              <a:gd name="connsiteY214" fmla="*/ 887553 h 3453050"/>
              <a:gd name="connsiteX215" fmla="*/ 332325 w 12446000"/>
              <a:gd name="connsiteY215" fmla="*/ 907817 h 3453050"/>
              <a:gd name="connsiteX216" fmla="*/ 348537 w 12446000"/>
              <a:gd name="connsiteY216" fmla="*/ 891605 h 3453050"/>
              <a:gd name="connsiteX217" fmla="*/ 372853 w 12446000"/>
              <a:gd name="connsiteY217" fmla="*/ 891605 h 3453050"/>
              <a:gd name="connsiteX218" fmla="*/ 506594 w 12446000"/>
              <a:gd name="connsiteY218" fmla="*/ 932134 h 3453050"/>
              <a:gd name="connsiteX219" fmla="*/ 530911 w 12446000"/>
              <a:gd name="connsiteY219" fmla="*/ 924028 h 3453050"/>
              <a:gd name="connsiteX220" fmla="*/ 551174 w 12446000"/>
              <a:gd name="connsiteY220" fmla="*/ 932134 h 3453050"/>
              <a:gd name="connsiteX221" fmla="*/ 587649 w 12446000"/>
              <a:gd name="connsiteY221" fmla="*/ 915923 h 3453050"/>
              <a:gd name="connsiteX222" fmla="*/ 567385 w 12446000"/>
              <a:gd name="connsiteY222" fmla="*/ 903764 h 3453050"/>
              <a:gd name="connsiteX223" fmla="*/ 620072 w 12446000"/>
              <a:gd name="connsiteY223" fmla="*/ 891605 h 3453050"/>
              <a:gd name="connsiteX224" fmla="*/ 684915 w 12446000"/>
              <a:gd name="connsiteY224" fmla="*/ 899711 h 3453050"/>
              <a:gd name="connsiteX225" fmla="*/ 693020 w 12446000"/>
              <a:gd name="connsiteY225" fmla="*/ 891605 h 3453050"/>
              <a:gd name="connsiteX226" fmla="*/ 684915 w 12446000"/>
              <a:gd name="connsiteY226" fmla="*/ 879447 h 3453050"/>
              <a:gd name="connsiteX227" fmla="*/ 693020 w 12446000"/>
              <a:gd name="connsiteY227" fmla="*/ 879447 h 3453050"/>
              <a:gd name="connsiteX228" fmla="*/ 725443 w 12446000"/>
              <a:gd name="connsiteY228" fmla="*/ 915923 h 3453050"/>
              <a:gd name="connsiteX229" fmla="*/ 790286 w 12446000"/>
              <a:gd name="connsiteY229" fmla="*/ 924028 h 3453050"/>
              <a:gd name="connsiteX230" fmla="*/ 830814 w 12446000"/>
              <a:gd name="connsiteY230" fmla="*/ 928081 h 3453050"/>
              <a:gd name="connsiteX231" fmla="*/ 895658 w 12446000"/>
              <a:gd name="connsiteY231" fmla="*/ 940239 h 3453050"/>
              <a:gd name="connsiteX232" fmla="*/ 907817 w 12446000"/>
              <a:gd name="connsiteY232" fmla="*/ 940239 h 3453050"/>
              <a:gd name="connsiteX233" fmla="*/ 891605 w 12446000"/>
              <a:gd name="connsiteY233" fmla="*/ 952397 h 3453050"/>
              <a:gd name="connsiteX234" fmla="*/ 893989 w 12446000"/>
              <a:gd name="connsiteY234" fmla="*/ 960503 h 3453050"/>
              <a:gd name="connsiteX235" fmla="*/ 883500 w 12446000"/>
              <a:gd name="connsiteY235" fmla="*/ 960503 h 3453050"/>
              <a:gd name="connsiteX236" fmla="*/ 879447 w 12446000"/>
              <a:gd name="connsiteY236" fmla="*/ 968608 h 3453050"/>
              <a:gd name="connsiteX237" fmla="*/ 928080 w 12446000"/>
              <a:gd name="connsiteY237" fmla="*/ 984819 h 3453050"/>
              <a:gd name="connsiteX238" fmla="*/ 980766 w 12446000"/>
              <a:gd name="connsiteY238" fmla="*/ 976713 h 3453050"/>
              <a:gd name="connsiteX239" fmla="*/ 992924 w 12446000"/>
              <a:gd name="connsiteY239" fmla="*/ 968608 h 3453050"/>
              <a:gd name="connsiteX240" fmla="*/ 1069926 w 12446000"/>
              <a:gd name="connsiteY240" fmla="*/ 996977 h 3453050"/>
              <a:gd name="connsiteX241" fmla="*/ 1057768 w 12446000"/>
              <a:gd name="connsiteY241" fmla="*/ 996977 h 3453050"/>
              <a:gd name="connsiteX242" fmla="*/ 1053715 w 12446000"/>
              <a:gd name="connsiteY242" fmla="*/ 1005083 h 3453050"/>
              <a:gd name="connsiteX243" fmla="*/ 1065874 w 12446000"/>
              <a:gd name="connsiteY243" fmla="*/ 1021294 h 3453050"/>
              <a:gd name="connsiteX244" fmla="*/ 1118560 w 12446000"/>
              <a:gd name="connsiteY244" fmla="*/ 1021294 h 3453050"/>
              <a:gd name="connsiteX245" fmla="*/ 1167192 w 12446000"/>
              <a:gd name="connsiteY245" fmla="*/ 1053716 h 3453050"/>
              <a:gd name="connsiteX246" fmla="*/ 1187456 w 12446000"/>
              <a:gd name="connsiteY246" fmla="*/ 1041558 h 3453050"/>
              <a:gd name="connsiteX247" fmla="*/ 1179350 w 12446000"/>
              <a:gd name="connsiteY247" fmla="*/ 1033452 h 3453050"/>
              <a:gd name="connsiteX248" fmla="*/ 1215826 w 12446000"/>
              <a:gd name="connsiteY248" fmla="*/ 1069927 h 3453050"/>
              <a:gd name="connsiteX249" fmla="*/ 1284722 w 12446000"/>
              <a:gd name="connsiteY249" fmla="*/ 1082085 h 3453050"/>
              <a:gd name="connsiteX250" fmla="*/ 1369830 w 12446000"/>
              <a:gd name="connsiteY250" fmla="*/ 1138824 h 3453050"/>
              <a:gd name="connsiteX251" fmla="*/ 1483308 w 12446000"/>
              <a:gd name="connsiteY251" fmla="*/ 1078032 h 3453050"/>
              <a:gd name="connsiteX252" fmla="*/ 1503571 w 12446000"/>
              <a:gd name="connsiteY252" fmla="*/ 1078032 h 3453050"/>
              <a:gd name="connsiteX253" fmla="*/ 1511677 w 12446000"/>
              <a:gd name="connsiteY253" fmla="*/ 1098297 h 3453050"/>
              <a:gd name="connsiteX254" fmla="*/ 1523835 w 12446000"/>
              <a:gd name="connsiteY254" fmla="*/ 1098297 h 3453050"/>
              <a:gd name="connsiteX255" fmla="*/ 1523835 w 12446000"/>
              <a:gd name="connsiteY255" fmla="*/ 1082085 h 3453050"/>
              <a:gd name="connsiteX256" fmla="*/ 1535993 w 12446000"/>
              <a:gd name="connsiteY256" fmla="*/ 1082085 h 3453050"/>
              <a:gd name="connsiteX257" fmla="*/ 1535993 w 12446000"/>
              <a:gd name="connsiteY257" fmla="*/ 1098297 h 3453050"/>
              <a:gd name="connsiteX258" fmla="*/ 1523835 w 12446000"/>
              <a:gd name="connsiteY258" fmla="*/ 1106402 h 3453050"/>
              <a:gd name="connsiteX259" fmla="*/ 1560309 w 12446000"/>
              <a:gd name="connsiteY259" fmla="*/ 1130718 h 3453050"/>
              <a:gd name="connsiteX260" fmla="*/ 1604890 w 12446000"/>
              <a:gd name="connsiteY260" fmla="*/ 1138824 h 3453050"/>
              <a:gd name="connsiteX261" fmla="*/ 1621101 w 12446000"/>
              <a:gd name="connsiteY261" fmla="*/ 1130718 h 3453050"/>
              <a:gd name="connsiteX262" fmla="*/ 1649470 w 12446000"/>
              <a:gd name="connsiteY262" fmla="*/ 1146929 h 3453050"/>
              <a:gd name="connsiteX263" fmla="*/ 1689998 w 12446000"/>
              <a:gd name="connsiteY263" fmla="*/ 1130718 h 3453050"/>
              <a:gd name="connsiteX264" fmla="*/ 1718367 w 12446000"/>
              <a:gd name="connsiteY264" fmla="*/ 1146929 h 3453050"/>
              <a:gd name="connsiteX265" fmla="*/ 1791317 w 12446000"/>
              <a:gd name="connsiteY265" fmla="*/ 1146929 h 3453050"/>
              <a:gd name="connsiteX266" fmla="*/ 1827791 w 12446000"/>
              <a:gd name="connsiteY266" fmla="*/ 1130718 h 3453050"/>
              <a:gd name="connsiteX267" fmla="*/ 1912899 w 12446000"/>
              <a:gd name="connsiteY267" fmla="*/ 1142876 h 3453050"/>
              <a:gd name="connsiteX268" fmla="*/ 1961532 w 12446000"/>
              <a:gd name="connsiteY268" fmla="*/ 1130718 h 3453050"/>
              <a:gd name="connsiteX269" fmla="*/ 1973690 w 12446000"/>
              <a:gd name="connsiteY269" fmla="*/ 1134771 h 3453050"/>
              <a:gd name="connsiteX270" fmla="*/ 1965585 w 12446000"/>
              <a:gd name="connsiteY270" fmla="*/ 1138824 h 3453050"/>
              <a:gd name="connsiteX271" fmla="*/ 1977743 w 12446000"/>
              <a:gd name="connsiteY271" fmla="*/ 1146929 h 3453050"/>
              <a:gd name="connsiteX272" fmla="*/ 1993954 w 12446000"/>
              <a:gd name="connsiteY272" fmla="*/ 1130718 h 3453050"/>
              <a:gd name="connsiteX273" fmla="*/ 2172275 w 12446000"/>
              <a:gd name="connsiteY273" fmla="*/ 1098297 h 3453050"/>
              <a:gd name="connsiteX274" fmla="*/ 2188486 w 12446000"/>
              <a:gd name="connsiteY274" fmla="*/ 1114507 h 3453050"/>
              <a:gd name="connsiteX275" fmla="*/ 2249278 w 12446000"/>
              <a:gd name="connsiteY275" fmla="*/ 1102349 h 3453050"/>
              <a:gd name="connsiteX276" fmla="*/ 2253330 w 12446000"/>
              <a:gd name="connsiteY276" fmla="*/ 1086138 h 3453050"/>
              <a:gd name="connsiteX277" fmla="*/ 2318174 w 12446000"/>
              <a:gd name="connsiteY277" fmla="*/ 1069927 h 3453050"/>
              <a:gd name="connsiteX278" fmla="*/ 2354649 w 12446000"/>
              <a:gd name="connsiteY278" fmla="*/ 1082085 h 3453050"/>
              <a:gd name="connsiteX279" fmla="*/ 2378965 w 12446000"/>
              <a:gd name="connsiteY279" fmla="*/ 1065874 h 3453050"/>
              <a:gd name="connsiteX280" fmla="*/ 2423545 w 12446000"/>
              <a:gd name="connsiteY280" fmla="*/ 1086138 h 3453050"/>
              <a:gd name="connsiteX281" fmla="*/ 2472179 w 12446000"/>
              <a:gd name="connsiteY281" fmla="*/ 1078032 h 3453050"/>
              <a:gd name="connsiteX282" fmla="*/ 2549181 w 12446000"/>
              <a:gd name="connsiteY282" fmla="*/ 1045610 h 3453050"/>
              <a:gd name="connsiteX283" fmla="*/ 2573497 w 12446000"/>
              <a:gd name="connsiteY283" fmla="*/ 1045610 h 3453050"/>
              <a:gd name="connsiteX284" fmla="*/ 2569445 w 12446000"/>
              <a:gd name="connsiteY284" fmla="*/ 1029400 h 3453050"/>
              <a:gd name="connsiteX285" fmla="*/ 2609972 w 12446000"/>
              <a:gd name="connsiteY285" fmla="*/ 1041558 h 3453050"/>
              <a:gd name="connsiteX286" fmla="*/ 2609972 w 12446000"/>
              <a:gd name="connsiteY286" fmla="*/ 1029400 h 3453050"/>
              <a:gd name="connsiteX287" fmla="*/ 2622131 w 12446000"/>
              <a:gd name="connsiteY287" fmla="*/ 1025347 h 3453050"/>
              <a:gd name="connsiteX288" fmla="*/ 2630236 w 12446000"/>
              <a:gd name="connsiteY288" fmla="*/ 1033452 h 3453050"/>
              <a:gd name="connsiteX289" fmla="*/ 2622131 w 12446000"/>
              <a:gd name="connsiteY289" fmla="*/ 1053716 h 3453050"/>
              <a:gd name="connsiteX290" fmla="*/ 2646447 w 12446000"/>
              <a:gd name="connsiteY290" fmla="*/ 1073979 h 3453050"/>
              <a:gd name="connsiteX291" fmla="*/ 2699132 w 12446000"/>
              <a:gd name="connsiteY291" fmla="*/ 1009136 h 3453050"/>
              <a:gd name="connsiteX292" fmla="*/ 2723450 w 12446000"/>
              <a:gd name="connsiteY292" fmla="*/ 1017241 h 3453050"/>
              <a:gd name="connsiteX293" fmla="*/ 2763977 w 12446000"/>
              <a:gd name="connsiteY293" fmla="*/ 980766 h 3453050"/>
              <a:gd name="connsiteX294" fmla="*/ 2816663 w 12446000"/>
              <a:gd name="connsiteY294" fmla="*/ 948344 h 3453050"/>
              <a:gd name="connsiteX295" fmla="*/ 2824768 w 12446000"/>
              <a:gd name="connsiteY295" fmla="*/ 936186 h 3453050"/>
              <a:gd name="connsiteX296" fmla="*/ 2893665 w 12446000"/>
              <a:gd name="connsiteY296" fmla="*/ 895658 h 3453050"/>
              <a:gd name="connsiteX297" fmla="*/ 2950403 w 12446000"/>
              <a:gd name="connsiteY297" fmla="*/ 855131 h 3453050"/>
              <a:gd name="connsiteX298" fmla="*/ 2999036 w 12446000"/>
              <a:gd name="connsiteY298" fmla="*/ 834868 h 3453050"/>
              <a:gd name="connsiteX299" fmla="*/ 3023353 w 12446000"/>
              <a:gd name="connsiteY299" fmla="*/ 770023 h 3453050"/>
              <a:gd name="connsiteX300" fmla="*/ 3039564 w 12446000"/>
              <a:gd name="connsiteY300" fmla="*/ 770023 h 3453050"/>
              <a:gd name="connsiteX301" fmla="*/ 3059828 w 12446000"/>
              <a:gd name="connsiteY301" fmla="*/ 786234 h 3453050"/>
              <a:gd name="connsiteX302" fmla="*/ 3120619 w 12446000"/>
              <a:gd name="connsiteY302" fmla="*/ 656546 h 3453050"/>
              <a:gd name="connsiteX303" fmla="*/ 3124672 w 12446000"/>
              <a:gd name="connsiteY303" fmla="*/ 603860 h 3453050"/>
              <a:gd name="connsiteX304" fmla="*/ 3124672 w 12446000"/>
              <a:gd name="connsiteY304" fmla="*/ 583596 h 3453050"/>
              <a:gd name="connsiteX305" fmla="*/ 3238149 w 12446000"/>
              <a:gd name="connsiteY305" fmla="*/ 490383 h 3453050"/>
              <a:gd name="connsiteX306" fmla="*/ 3359731 w 12446000"/>
              <a:gd name="connsiteY306" fmla="*/ 393117 h 3453050"/>
              <a:gd name="connsiteX307" fmla="*/ 3485367 w 12446000"/>
              <a:gd name="connsiteY307" fmla="*/ 287746 h 3453050"/>
              <a:gd name="connsiteX308" fmla="*/ 3542105 w 12446000"/>
              <a:gd name="connsiteY308" fmla="*/ 231007 h 3453050"/>
              <a:gd name="connsiteX309" fmla="*/ 3594791 w 12446000"/>
              <a:gd name="connsiteY309" fmla="*/ 198585 h 3453050"/>
              <a:gd name="connsiteX310" fmla="*/ 3769059 w 12446000"/>
              <a:gd name="connsiteY310" fmla="*/ 60792 h 3453050"/>
              <a:gd name="connsiteX311" fmla="*/ 3959538 w 12446000"/>
              <a:gd name="connsiteY311" fmla="*/ 89161 h 3453050"/>
              <a:gd name="connsiteX312" fmla="*/ 3971697 w 12446000"/>
              <a:gd name="connsiteY312" fmla="*/ 133741 h 3453050"/>
              <a:gd name="connsiteX313" fmla="*/ 3975750 w 12446000"/>
              <a:gd name="connsiteY313" fmla="*/ 186427 h 3453050"/>
              <a:gd name="connsiteX314" fmla="*/ 4036540 w 12446000"/>
              <a:gd name="connsiteY314" fmla="*/ 202638 h 3453050"/>
              <a:gd name="connsiteX315" fmla="*/ 4056804 w 12446000"/>
              <a:gd name="connsiteY315" fmla="*/ 202638 h 3453050"/>
              <a:gd name="connsiteX316" fmla="*/ 4056804 w 12446000"/>
              <a:gd name="connsiteY316" fmla="*/ 145900 h 3453050"/>
              <a:gd name="connsiteX317" fmla="*/ 4081121 w 12446000"/>
              <a:gd name="connsiteY317" fmla="*/ 109424 h 3453050"/>
              <a:gd name="connsiteX318" fmla="*/ 4170282 w 12446000"/>
              <a:gd name="connsiteY318" fmla="*/ 125635 h 3453050"/>
              <a:gd name="connsiteX319" fmla="*/ 4174335 w 12446000"/>
              <a:gd name="connsiteY319" fmla="*/ 0 h 3453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</a:cxnLst>
            <a:rect l="l" t="t" r="r" b="b"/>
            <a:pathLst>
              <a:path w="12446000" h="3453050">
                <a:moveTo>
                  <a:pt x="4174335" y="0"/>
                </a:moveTo>
                <a:cubicBezTo>
                  <a:pt x="4178387" y="16211"/>
                  <a:pt x="4174335" y="36475"/>
                  <a:pt x="4178387" y="117530"/>
                </a:cubicBezTo>
                <a:cubicBezTo>
                  <a:pt x="4210809" y="145900"/>
                  <a:pt x="4279706" y="141846"/>
                  <a:pt x="4320233" y="149952"/>
                </a:cubicBezTo>
                <a:cubicBezTo>
                  <a:pt x="4336445" y="154005"/>
                  <a:pt x="4364814" y="149952"/>
                  <a:pt x="4385078" y="162111"/>
                </a:cubicBezTo>
                <a:cubicBezTo>
                  <a:pt x="4409394" y="182374"/>
                  <a:pt x="4381025" y="218848"/>
                  <a:pt x="4397236" y="247218"/>
                </a:cubicBezTo>
                <a:cubicBezTo>
                  <a:pt x="4401288" y="255324"/>
                  <a:pt x="4445869" y="267482"/>
                  <a:pt x="4453975" y="267482"/>
                </a:cubicBezTo>
                <a:lnTo>
                  <a:pt x="4470186" y="267482"/>
                </a:lnTo>
                <a:cubicBezTo>
                  <a:pt x="4478291" y="267482"/>
                  <a:pt x="4474238" y="255324"/>
                  <a:pt x="4474238" y="247218"/>
                </a:cubicBezTo>
                <a:cubicBezTo>
                  <a:pt x="4474238" y="218848"/>
                  <a:pt x="4470186" y="198585"/>
                  <a:pt x="4490449" y="178321"/>
                </a:cubicBezTo>
                <a:cubicBezTo>
                  <a:pt x="4539083" y="182374"/>
                  <a:pt x="4790353" y="210743"/>
                  <a:pt x="4790353" y="239113"/>
                </a:cubicBezTo>
                <a:lnTo>
                  <a:pt x="4790353" y="316115"/>
                </a:lnTo>
                <a:cubicBezTo>
                  <a:pt x="4802511" y="320167"/>
                  <a:pt x="4822775" y="328273"/>
                  <a:pt x="4834933" y="328273"/>
                </a:cubicBezTo>
                <a:lnTo>
                  <a:pt x="4863302" y="328273"/>
                </a:lnTo>
                <a:cubicBezTo>
                  <a:pt x="4867355" y="303956"/>
                  <a:pt x="4863302" y="279640"/>
                  <a:pt x="4867355" y="243166"/>
                </a:cubicBezTo>
                <a:cubicBezTo>
                  <a:pt x="4871408" y="243166"/>
                  <a:pt x="4871408" y="239113"/>
                  <a:pt x="4883566" y="239113"/>
                </a:cubicBezTo>
                <a:cubicBezTo>
                  <a:pt x="4891671" y="239113"/>
                  <a:pt x="5001095" y="255324"/>
                  <a:pt x="5057834" y="271535"/>
                </a:cubicBezTo>
                <a:cubicBezTo>
                  <a:pt x="5069992" y="275587"/>
                  <a:pt x="5086203" y="283693"/>
                  <a:pt x="5098362" y="291798"/>
                </a:cubicBezTo>
                <a:cubicBezTo>
                  <a:pt x="5094309" y="299904"/>
                  <a:pt x="5090256" y="312062"/>
                  <a:pt x="5090256" y="320167"/>
                </a:cubicBezTo>
                <a:cubicBezTo>
                  <a:pt x="5090256" y="332325"/>
                  <a:pt x="5098362" y="441751"/>
                  <a:pt x="5098362" y="453909"/>
                </a:cubicBezTo>
                <a:cubicBezTo>
                  <a:pt x="5098362" y="462014"/>
                  <a:pt x="5098362" y="494436"/>
                  <a:pt x="5102415" y="514699"/>
                </a:cubicBezTo>
                <a:cubicBezTo>
                  <a:pt x="5102415" y="526859"/>
                  <a:pt x="5126731" y="547122"/>
                  <a:pt x="5126731" y="559280"/>
                </a:cubicBezTo>
                <a:cubicBezTo>
                  <a:pt x="5126731" y="567386"/>
                  <a:pt x="5118626" y="567386"/>
                  <a:pt x="5114573" y="571438"/>
                </a:cubicBezTo>
                <a:cubicBezTo>
                  <a:pt x="5114573" y="591702"/>
                  <a:pt x="5106468" y="624125"/>
                  <a:pt x="5106468" y="636283"/>
                </a:cubicBezTo>
                <a:cubicBezTo>
                  <a:pt x="5106468" y="636283"/>
                  <a:pt x="5110521" y="668704"/>
                  <a:pt x="5114573" y="676810"/>
                </a:cubicBezTo>
                <a:cubicBezTo>
                  <a:pt x="5118626" y="680863"/>
                  <a:pt x="5114573" y="693021"/>
                  <a:pt x="5126731" y="697073"/>
                </a:cubicBezTo>
                <a:cubicBezTo>
                  <a:pt x="5159153" y="709231"/>
                  <a:pt x="5203734" y="713284"/>
                  <a:pt x="5244261" y="729496"/>
                </a:cubicBezTo>
                <a:cubicBezTo>
                  <a:pt x="5252366" y="733549"/>
                  <a:pt x="5264525" y="745707"/>
                  <a:pt x="5272630" y="745707"/>
                </a:cubicBezTo>
                <a:cubicBezTo>
                  <a:pt x="5333422" y="749760"/>
                  <a:pt x="5394213" y="774076"/>
                  <a:pt x="5394213" y="765970"/>
                </a:cubicBezTo>
                <a:cubicBezTo>
                  <a:pt x="5394213" y="757865"/>
                  <a:pt x="5386108" y="749760"/>
                  <a:pt x="5382054" y="745707"/>
                </a:cubicBezTo>
                <a:cubicBezTo>
                  <a:pt x="5386108" y="745707"/>
                  <a:pt x="5394213" y="745707"/>
                  <a:pt x="5402319" y="741654"/>
                </a:cubicBezTo>
                <a:cubicBezTo>
                  <a:pt x="5406371" y="757865"/>
                  <a:pt x="5430688" y="790287"/>
                  <a:pt x="5459057" y="798392"/>
                </a:cubicBezTo>
                <a:lnTo>
                  <a:pt x="5467162" y="790287"/>
                </a:lnTo>
                <a:cubicBezTo>
                  <a:pt x="5479320" y="798392"/>
                  <a:pt x="5491479" y="806498"/>
                  <a:pt x="5499585" y="806498"/>
                </a:cubicBezTo>
                <a:cubicBezTo>
                  <a:pt x="5511743" y="806498"/>
                  <a:pt x="5503637" y="798392"/>
                  <a:pt x="5515795" y="798392"/>
                </a:cubicBezTo>
                <a:cubicBezTo>
                  <a:pt x="5523901" y="798392"/>
                  <a:pt x="5532006" y="802445"/>
                  <a:pt x="5540112" y="806498"/>
                </a:cubicBezTo>
                <a:cubicBezTo>
                  <a:pt x="5536059" y="806498"/>
                  <a:pt x="5519848" y="802445"/>
                  <a:pt x="5515795" y="806498"/>
                </a:cubicBezTo>
                <a:cubicBezTo>
                  <a:pt x="5519848" y="814604"/>
                  <a:pt x="5532006" y="818657"/>
                  <a:pt x="5544164" y="826762"/>
                </a:cubicBezTo>
                <a:cubicBezTo>
                  <a:pt x="5572533" y="838920"/>
                  <a:pt x="5600903" y="863236"/>
                  <a:pt x="5629272" y="875395"/>
                </a:cubicBezTo>
                <a:cubicBezTo>
                  <a:pt x="5645483" y="887553"/>
                  <a:pt x="5669799" y="887553"/>
                  <a:pt x="5690064" y="899711"/>
                </a:cubicBezTo>
                <a:cubicBezTo>
                  <a:pt x="5714380" y="911870"/>
                  <a:pt x="5738696" y="932134"/>
                  <a:pt x="5758960" y="952397"/>
                </a:cubicBezTo>
                <a:cubicBezTo>
                  <a:pt x="5767065" y="956450"/>
                  <a:pt x="5763013" y="968608"/>
                  <a:pt x="5767065" y="976713"/>
                </a:cubicBezTo>
                <a:cubicBezTo>
                  <a:pt x="5775172" y="984819"/>
                  <a:pt x="5795435" y="992924"/>
                  <a:pt x="5811646" y="1005083"/>
                </a:cubicBezTo>
                <a:cubicBezTo>
                  <a:pt x="5835963" y="1021294"/>
                  <a:pt x="5864332" y="1049663"/>
                  <a:pt x="5880543" y="1073979"/>
                </a:cubicBezTo>
                <a:cubicBezTo>
                  <a:pt x="5880543" y="1082085"/>
                  <a:pt x="5876491" y="1094243"/>
                  <a:pt x="5880543" y="1106402"/>
                </a:cubicBezTo>
                <a:cubicBezTo>
                  <a:pt x="5888649" y="1118560"/>
                  <a:pt x="5896754" y="1134771"/>
                  <a:pt x="5896754" y="1150982"/>
                </a:cubicBezTo>
                <a:lnTo>
                  <a:pt x="5896754" y="1203668"/>
                </a:lnTo>
                <a:cubicBezTo>
                  <a:pt x="5908912" y="1207721"/>
                  <a:pt x="5912965" y="1207721"/>
                  <a:pt x="5921070" y="1207721"/>
                </a:cubicBezTo>
                <a:cubicBezTo>
                  <a:pt x="5921070" y="1207721"/>
                  <a:pt x="5925123" y="1211774"/>
                  <a:pt x="5921070" y="1215826"/>
                </a:cubicBezTo>
                <a:lnTo>
                  <a:pt x="5921070" y="1236090"/>
                </a:lnTo>
                <a:cubicBezTo>
                  <a:pt x="5925123" y="1240143"/>
                  <a:pt x="5921070" y="1240143"/>
                  <a:pt x="5929176" y="1240143"/>
                </a:cubicBezTo>
                <a:cubicBezTo>
                  <a:pt x="5941334" y="1240143"/>
                  <a:pt x="5945387" y="1236090"/>
                  <a:pt x="5949439" y="1232037"/>
                </a:cubicBezTo>
                <a:cubicBezTo>
                  <a:pt x="5953492" y="1227984"/>
                  <a:pt x="5949439" y="1223932"/>
                  <a:pt x="5949439" y="1219879"/>
                </a:cubicBezTo>
                <a:cubicBezTo>
                  <a:pt x="5989967" y="1211774"/>
                  <a:pt x="5949439" y="1248248"/>
                  <a:pt x="5985915" y="1244195"/>
                </a:cubicBezTo>
                <a:cubicBezTo>
                  <a:pt x="5981862" y="1252301"/>
                  <a:pt x="5977809" y="1264459"/>
                  <a:pt x="5969704" y="1268511"/>
                </a:cubicBezTo>
                <a:cubicBezTo>
                  <a:pt x="5973757" y="1272564"/>
                  <a:pt x="5981862" y="1276617"/>
                  <a:pt x="5989967" y="1276617"/>
                </a:cubicBezTo>
                <a:lnTo>
                  <a:pt x="5989967" y="1288776"/>
                </a:lnTo>
                <a:cubicBezTo>
                  <a:pt x="5981862" y="1288776"/>
                  <a:pt x="5969704" y="1288776"/>
                  <a:pt x="5957545" y="1292829"/>
                </a:cubicBezTo>
                <a:cubicBezTo>
                  <a:pt x="5957545" y="1288776"/>
                  <a:pt x="5961599" y="1280670"/>
                  <a:pt x="5957545" y="1276617"/>
                </a:cubicBezTo>
                <a:lnTo>
                  <a:pt x="5933229" y="1276617"/>
                </a:lnTo>
                <a:lnTo>
                  <a:pt x="5925123" y="1284722"/>
                </a:lnTo>
                <a:cubicBezTo>
                  <a:pt x="5937281" y="1292829"/>
                  <a:pt x="5941334" y="1304987"/>
                  <a:pt x="5961599" y="1304987"/>
                </a:cubicBezTo>
                <a:cubicBezTo>
                  <a:pt x="5957545" y="1313092"/>
                  <a:pt x="5949439" y="1317145"/>
                  <a:pt x="5941334" y="1321198"/>
                </a:cubicBezTo>
                <a:lnTo>
                  <a:pt x="5941334" y="1337409"/>
                </a:lnTo>
                <a:cubicBezTo>
                  <a:pt x="5949439" y="1341461"/>
                  <a:pt x="5961599" y="1341461"/>
                  <a:pt x="5973757" y="1341461"/>
                </a:cubicBezTo>
                <a:cubicBezTo>
                  <a:pt x="5985915" y="1349567"/>
                  <a:pt x="5977809" y="1345514"/>
                  <a:pt x="5981862" y="1361725"/>
                </a:cubicBezTo>
                <a:cubicBezTo>
                  <a:pt x="5985915" y="1365778"/>
                  <a:pt x="5981862" y="1369830"/>
                  <a:pt x="5994020" y="1369830"/>
                </a:cubicBezTo>
                <a:cubicBezTo>
                  <a:pt x="6002126" y="1369830"/>
                  <a:pt x="5998073" y="1357672"/>
                  <a:pt x="6006178" y="1357672"/>
                </a:cubicBezTo>
                <a:cubicBezTo>
                  <a:pt x="6018336" y="1357672"/>
                  <a:pt x="6018336" y="1365778"/>
                  <a:pt x="6022389" y="1369830"/>
                </a:cubicBezTo>
                <a:cubicBezTo>
                  <a:pt x="6022389" y="1373883"/>
                  <a:pt x="6022389" y="1377936"/>
                  <a:pt x="6018336" y="1381988"/>
                </a:cubicBezTo>
                <a:cubicBezTo>
                  <a:pt x="6014284" y="1377936"/>
                  <a:pt x="6014284" y="1373883"/>
                  <a:pt x="6002126" y="1373883"/>
                </a:cubicBezTo>
                <a:cubicBezTo>
                  <a:pt x="5994020" y="1373883"/>
                  <a:pt x="5989967" y="1377936"/>
                  <a:pt x="5981862" y="1377936"/>
                </a:cubicBezTo>
                <a:cubicBezTo>
                  <a:pt x="5989967" y="1402253"/>
                  <a:pt x="6010231" y="1406306"/>
                  <a:pt x="6026442" y="1410358"/>
                </a:cubicBezTo>
                <a:lnTo>
                  <a:pt x="6026442" y="1430622"/>
                </a:lnTo>
                <a:cubicBezTo>
                  <a:pt x="6018336" y="1426569"/>
                  <a:pt x="6010231" y="1422516"/>
                  <a:pt x="6006178" y="1414411"/>
                </a:cubicBezTo>
                <a:cubicBezTo>
                  <a:pt x="5985915" y="1426569"/>
                  <a:pt x="5953492" y="1398200"/>
                  <a:pt x="5937281" y="1394147"/>
                </a:cubicBezTo>
                <a:cubicBezTo>
                  <a:pt x="5937281" y="1394147"/>
                  <a:pt x="5933229" y="1390095"/>
                  <a:pt x="5933229" y="1402253"/>
                </a:cubicBezTo>
                <a:cubicBezTo>
                  <a:pt x="5933229" y="1410358"/>
                  <a:pt x="5941334" y="1438727"/>
                  <a:pt x="5949439" y="1454938"/>
                </a:cubicBezTo>
                <a:cubicBezTo>
                  <a:pt x="5953492" y="1458991"/>
                  <a:pt x="5961599" y="1463044"/>
                  <a:pt x="5961599" y="1463044"/>
                </a:cubicBezTo>
                <a:cubicBezTo>
                  <a:pt x="5963057" y="1464502"/>
                  <a:pt x="5963463" y="1464909"/>
                  <a:pt x="5963381" y="1465191"/>
                </a:cubicBezTo>
                <a:cubicBezTo>
                  <a:pt x="5963259" y="1465759"/>
                  <a:pt x="5961599" y="1465962"/>
                  <a:pt x="5961599" y="1471149"/>
                </a:cubicBezTo>
                <a:cubicBezTo>
                  <a:pt x="5961599" y="1483308"/>
                  <a:pt x="5985915" y="1483308"/>
                  <a:pt x="5985915" y="1495466"/>
                </a:cubicBezTo>
                <a:cubicBezTo>
                  <a:pt x="5985915" y="1503572"/>
                  <a:pt x="5977809" y="1495466"/>
                  <a:pt x="5977809" y="1503572"/>
                </a:cubicBezTo>
                <a:cubicBezTo>
                  <a:pt x="5977809" y="1515730"/>
                  <a:pt x="6002126" y="1531941"/>
                  <a:pt x="6018336" y="1544099"/>
                </a:cubicBezTo>
                <a:lnTo>
                  <a:pt x="6030495" y="1544099"/>
                </a:lnTo>
                <a:cubicBezTo>
                  <a:pt x="6030495" y="1540046"/>
                  <a:pt x="6026442" y="1540046"/>
                  <a:pt x="6026442" y="1531941"/>
                </a:cubicBezTo>
                <a:cubicBezTo>
                  <a:pt x="6026442" y="1519783"/>
                  <a:pt x="6038600" y="1519783"/>
                  <a:pt x="6038600" y="1515730"/>
                </a:cubicBezTo>
                <a:cubicBezTo>
                  <a:pt x="6050758" y="1515730"/>
                  <a:pt x="6066970" y="1511677"/>
                  <a:pt x="6066970" y="1495466"/>
                </a:cubicBezTo>
                <a:cubicBezTo>
                  <a:pt x="6079128" y="1495466"/>
                  <a:pt x="6095339" y="1487361"/>
                  <a:pt x="6111550" y="1479254"/>
                </a:cubicBezTo>
                <a:cubicBezTo>
                  <a:pt x="6107497" y="1475202"/>
                  <a:pt x="6099392" y="1475202"/>
                  <a:pt x="6099392" y="1467096"/>
                </a:cubicBezTo>
                <a:cubicBezTo>
                  <a:pt x="6111550" y="1475202"/>
                  <a:pt x="6123708" y="1483308"/>
                  <a:pt x="6135866" y="1483308"/>
                </a:cubicBezTo>
                <a:cubicBezTo>
                  <a:pt x="6143971" y="1483308"/>
                  <a:pt x="6152078" y="1471149"/>
                  <a:pt x="6164236" y="1467096"/>
                </a:cubicBezTo>
                <a:cubicBezTo>
                  <a:pt x="6172341" y="1463044"/>
                  <a:pt x="6188552" y="1463044"/>
                  <a:pt x="6196658" y="1463044"/>
                </a:cubicBezTo>
                <a:cubicBezTo>
                  <a:pt x="6208816" y="1463044"/>
                  <a:pt x="6253397" y="1495466"/>
                  <a:pt x="6265555" y="1495466"/>
                </a:cubicBezTo>
                <a:cubicBezTo>
                  <a:pt x="6273660" y="1495466"/>
                  <a:pt x="6273660" y="1487361"/>
                  <a:pt x="6277713" y="1483308"/>
                </a:cubicBezTo>
                <a:cubicBezTo>
                  <a:pt x="6314187" y="1471149"/>
                  <a:pt x="6318240" y="1467096"/>
                  <a:pt x="6318240" y="1467096"/>
                </a:cubicBezTo>
                <a:cubicBezTo>
                  <a:pt x="6330398" y="1467096"/>
                  <a:pt x="6334451" y="1475202"/>
                  <a:pt x="6346610" y="1475202"/>
                </a:cubicBezTo>
                <a:cubicBezTo>
                  <a:pt x="6354715" y="1475202"/>
                  <a:pt x="6374979" y="1463044"/>
                  <a:pt x="6387137" y="1463044"/>
                </a:cubicBezTo>
                <a:cubicBezTo>
                  <a:pt x="6407401" y="1463044"/>
                  <a:pt x="6411453" y="1475202"/>
                  <a:pt x="6411453" y="1487361"/>
                </a:cubicBezTo>
                <a:cubicBezTo>
                  <a:pt x="6411453" y="1499519"/>
                  <a:pt x="6419559" y="1523835"/>
                  <a:pt x="6419559" y="1540046"/>
                </a:cubicBezTo>
                <a:cubicBezTo>
                  <a:pt x="6427664" y="1548151"/>
                  <a:pt x="6435769" y="1544099"/>
                  <a:pt x="6443876" y="1548151"/>
                </a:cubicBezTo>
                <a:cubicBezTo>
                  <a:pt x="6447929" y="1552204"/>
                  <a:pt x="6456034" y="1560310"/>
                  <a:pt x="6468192" y="1564362"/>
                </a:cubicBezTo>
                <a:cubicBezTo>
                  <a:pt x="6488456" y="1572468"/>
                  <a:pt x="6520877" y="1584627"/>
                  <a:pt x="6549247" y="1584627"/>
                </a:cubicBezTo>
                <a:cubicBezTo>
                  <a:pt x="6577616" y="1584627"/>
                  <a:pt x="6605985" y="1584627"/>
                  <a:pt x="6634355" y="1540046"/>
                </a:cubicBezTo>
                <a:cubicBezTo>
                  <a:pt x="6634355" y="1556257"/>
                  <a:pt x="6654619" y="1572468"/>
                  <a:pt x="6662724" y="1572468"/>
                </a:cubicBezTo>
                <a:cubicBezTo>
                  <a:pt x="6674882" y="1572468"/>
                  <a:pt x="6695146" y="1552204"/>
                  <a:pt x="6695146" y="1540046"/>
                </a:cubicBezTo>
                <a:cubicBezTo>
                  <a:pt x="6707304" y="1544099"/>
                  <a:pt x="6719462" y="1535993"/>
                  <a:pt x="6731621" y="1544099"/>
                </a:cubicBezTo>
                <a:cubicBezTo>
                  <a:pt x="6759990" y="1560310"/>
                  <a:pt x="6739727" y="1568415"/>
                  <a:pt x="6764043" y="1568415"/>
                </a:cubicBezTo>
                <a:cubicBezTo>
                  <a:pt x="6772148" y="1568415"/>
                  <a:pt x="6784306" y="1564362"/>
                  <a:pt x="6800517" y="1560310"/>
                </a:cubicBezTo>
                <a:cubicBezTo>
                  <a:pt x="6800517" y="1564362"/>
                  <a:pt x="6792412" y="1564362"/>
                  <a:pt x="6792412" y="1572468"/>
                </a:cubicBezTo>
                <a:cubicBezTo>
                  <a:pt x="6792412" y="1584627"/>
                  <a:pt x="6820781" y="1592732"/>
                  <a:pt x="6824835" y="1592732"/>
                </a:cubicBezTo>
                <a:cubicBezTo>
                  <a:pt x="6832940" y="1592732"/>
                  <a:pt x="6897783" y="1568415"/>
                  <a:pt x="6901836" y="1568415"/>
                </a:cubicBezTo>
                <a:cubicBezTo>
                  <a:pt x="6918048" y="1568415"/>
                  <a:pt x="6962628" y="1584627"/>
                  <a:pt x="6970733" y="1584627"/>
                </a:cubicBezTo>
                <a:lnTo>
                  <a:pt x="7059894" y="1584627"/>
                </a:lnTo>
                <a:lnTo>
                  <a:pt x="7096368" y="1596785"/>
                </a:lnTo>
                <a:cubicBezTo>
                  <a:pt x="7092315" y="1568415"/>
                  <a:pt x="7128791" y="1568415"/>
                  <a:pt x="7149054" y="1564362"/>
                </a:cubicBezTo>
                <a:cubicBezTo>
                  <a:pt x="7226057" y="1544099"/>
                  <a:pt x="7303059" y="1503572"/>
                  <a:pt x="7384113" y="1487361"/>
                </a:cubicBezTo>
                <a:cubicBezTo>
                  <a:pt x="7448958" y="1471149"/>
                  <a:pt x="7578645" y="1458991"/>
                  <a:pt x="7586751" y="1458991"/>
                </a:cubicBezTo>
                <a:cubicBezTo>
                  <a:pt x="7598910" y="1458991"/>
                  <a:pt x="7623226" y="1467096"/>
                  <a:pt x="7631332" y="1467096"/>
                </a:cubicBezTo>
                <a:cubicBezTo>
                  <a:pt x="7643490" y="1467096"/>
                  <a:pt x="7708334" y="1454938"/>
                  <a:pt x="7744809" y="1454938"/>
                </a:cubicBezTo>
                <a:cubicBezTo>
                  <a:pt x="7785337" y="1450885"/>
                  <a:pt x="7829916" y="1454938"/>
                  <a:pt x="7874497" y="1446833"/>
                </a:cubicBezTo>
                <a:cubicBezTo>
                  <a:pt x="7894761" y="1446833"/>
                  <a:pt x="7910972" y="1430622"/>
                  <a:pt x="7935288" y="1426569"/>
                </a:cubicBezTo>
                <a:cubicBezTo>
                  <a:pt x="8004185" y="1414411"/>
                  <a:pt x="8146031" y="1390095"/>
                  <a:pt x="8154136" y="1390095"/>
                </a:cubicBezTo>
                <a:cubicBezTo>
                  <a:pt x="8158189" y="1390095"/>
                  <a:pt x="8223033" y="1398200"/>
                  <a:pt x="8235191" y="1406306"/>
                </a:cubicBezTo>
                <a:lnTo>
                  <a:pt x="8462146" y="1373883"/>
                </a:lnTo>
                <a:cubicBezTo>
                  <a:pt x="8490515" y="1377936"/>
                  <a:pt x="8539147" y="1386042"/>
                  <a:pt x="8547254" y="1386042"/>
                </a:cubicBezTo>
                <a:cubicBezTo>
                  <a:pt x="8559412" y="1386042"/>
                  <a:pt x="8579675" y="1377936"/>
                  <a:pt x="8591834" y="1377936"/>
                </a:cubicBezTo>
                <a:cubicBezTo>
                  <a:pt x="8685047" y="1369830"/>
                  <a:pt x="8802576" y="1357672"/>
                  <a:pt x="8899842" y="1321198"/>
                </a:cubicBezTo>
                <a:cubicBezTo>
                  <a:pt x="8912001" y="1317145"/>
                  <a:pt x="9167324" y="1272564"/>
                  <a:pt x="9228115" y="1272564"/>
                </a:cubicBezTo>
                <a:cubicBezTo>
                  <a:pt x="9256485" y="1272564"/>
                  <a:pt x="9313223" y="1300934"/>
                  <a:pt x="9337540" y="1313092"/>
                </a:cubicBezTo>
                <a:cubicBezTo>
                  <a:pt x="9341593" y="1317145"/>
                  <a:pt x="9357804" y="1317145"/>
                  <a:pt x="9369962" y="1321198"/>
                </a:cubicBezTo>
                <a:cubicBezTo>
                  <a:pt x="9394278" y="1325250"/>
                  <a:pt x="9422647" y="1345514"/>
                  <a:pt x="9446964" y="1353619"/>
                </a:cubicBezTo>
                <a:cubicBezTo>
                  <a:pt x="9495597" y="1373883"/>
                  <a:pt x="9568546" y="1402253"/>
                  <a:pt x="9617179" y="1434675"/>
                </a:cubicBezTo>
                <a:cubicBezTo>
                  <a:pt x="9621232" y="1450885"/>
                  <a:pt x="9621232" y="1475202"/>
                  <a:pt x="9621232" y="1487361"/>
                </a:cubicBezTo>
                <a:cubicBezTo>
                  <a:pt x="9621232" y="1495466"/>
                  <a:pt x="9617179" y="1556257"/>
                  <a:pt x="9613126" y="1592732"/>
                </a:cubicBezTo>
                <a:cubicBezTo>
                  <a:pt x="9609074" y="1596785"/>
                  <a:pt x="9596915" y="1596785"/>
                  <a:pt x="9596915" y="1608943"/>
                </a:cubicBezTo>
                <a:cubicBezTo>
                  <a:pt x="9596915" y="1637312"/>
                  <a:pt x="9645549" y="1641365"/>
                  <a:pt x="9653654" y="1665681"/>
                </a:cubicBezTo>
                <a:cubicBezTo>
                  <a:pt x="9669865" y="1694051"/>
                  <a:pt x="9673918" y="1750789"/>
                  <a:pt x="9673918" y="1758894"/>
                </a:cubicBezTo>
                <a:cubicBezTo>
                  <a:pt x="9673918" y="1771054"/>
                  <a:pt x="9665812" y="1799423"/>
                  <a:pt x="9657707" y="1815633"/>
                </a:cubicBezTo>
                <a:cubicBezTo>
                  <a:pt x="9657707" y="1819686"/>
                  <a:pt x="9649602" y="1819686"/>
                  <a:pt x="9649602" y="1827791"/>
                </a:cubicBezTo>
                <a:cubicBezTo>
                  <a:pt x="9649602" y="1839950"/>
                  <a:pt x="9661760" y="1844002"/>
                  <a:pt x="9661760" y="1852108"/>
                </a:cubicBezTo>
                <a:cubicBezTo>
                  <a:pt x="9661760" y="1864267"/>
                  <a:pt x="9653654" y="1876425"/>
                  <a:pt x="9649602" y="1884530"/>
                </a:cubicBezTo>
                <a:cubicBezTo>
                  <a:pt x="9694181" y="1904794"/>
                  <a:pt x="9702287" y="1929110"/>
                  <a:pt x="9702287" y="1953426"/>
                </a:cubicBezTo>
                <a:cubicBezTo>
                  <a:pt x="9702287" y="1965586"/>
                  <a:pt x="9690129" y="2022324"/>
                  <a:pt x="9690129" y="2030429"/>
                </a:cubicBezTo>
                <a:cubicBezTo>
                  <a:pt x="9690129" y="2042587"/>
                  <a:pt x="9706340" y="2070957"/>
                  <a:pt x="9710392" y="2083115"/>
                </a:cubicBezTo>
                <a:lnTo>
                  <a:pt x="9710392" y="2099326"/>
                </a:lnTo>
                <a:cubicBezTo>
                  <a:pt x="9710392" y="2107431"/>
                  <a:pt x="9730657" y="2229014"/>
                  <a:pt x="9730657" y="2241173"/>
                </a:cubicBezTo>
                <a:cubicBezTo>
                  <a:pt x="9730657" y="2269542"/>
                  <a:pt x="9698234" y="2277647"/>
                  <a:pt x="9698234" y="2297911"/>
                </a:cubicBezTo>
                <a:cubicBezTo>
                  <a:pt x="9698234" y="2303099"/>
                  <a:pt x="9699896" y="2303301"/>
                  <a:pt x="9700018" y="2303868"/>
                </a:cubicBezTo>
                <a:cubicBezTo>
                  <a:pt x="9700098" y="2304152"/>
                  <a:pt x="9699694" y="2304557"/>
                  <a:pt x="9698234" y="2306016"/>
                </a:cubicBezTo>
                <a:cubicBezTo>
                  <a:pt x="9710392" y="2322227"/>
                  <a:pt x="9722551" y="2326280"/>
                  <a:pt x="9734710" y="2330332"/>
                </a:cubicBezTo>
                <a:cubicBezTo>
                  <a:pt x="9738762" y="2334385"/>
                  <a:pt x="9746868" y="2338439"/>
                  <a:pt x="9746868" y="2342492"/>
                </a:cubicBezTo>
                <a:cubicBezTo>
                  <a:pt x="9759026" y="2358702"/>
                  <a:pt x="9763078" y="2378966"/>
                  <a:pt x="9763078" y="2391124"/>
                </a:cubicBezTo>
                <a:cubicBezTo>
                  <a:pt x="9763078" y="2399230"/>
                  <a:pt x="9754973" y="2399230"/>
                  <a:pt x="9754973" y="2407335"/>
                </a:cubicBezTo>
                <a:lnTo>
                  <a:pt x="9783342" y="2407335"/>
                </a:lnTo>
                <a:cubicBezTo>
                  <a:pt x="9787395" y="2403282"/>
                  <a:pt x="9791447" y="2391124"/>
                  <a:pt x="9803606" y="2391124"/>
                </a:cubicBezTo>
                <a:cubicBezTo>
                  <a:pt x="9811711" y="2391124"/>
                  <a:pt x="9827923" y="2399230"/>
                  <a:pt x="9840081" y="2403282"/>
                </a:cubicBezTo>
                <a:cubicBezTo>
                  <a:pt x="9836028" y="2407335"/>
                  <a:pt x="9831976" y="2407335"/>
                  <a:pt x="9823870" y="2407335"/>
                </a:cubicBezTo>
                <a:lnTo>
                  <a:pt x="9823870" y="2427599"/>
                </a:lnTo>
                <a:cubicBezTo>
                  <a:pt x="9819817" y="2427599"/>
                  <a:pt x="9811711" y="2427599"/>
                  <a:pt x="9803606" y="2423546"/>
                </a:cubicBezTo>
                <a:cubicBezTo>
                  <a:pt x="9787395" y="2435705"/>
                  <a:pt x="9799553" y="2443810"/>
                  <a:pt x="9795500" y="2460021"/>
                </a:cubicBezTo>
                <a:cubicBezTo>
                  <a:pt x="9791447" y="2464074"/>
                  <a:pt x="9779289" y="2460021"/>
                  <a:pt x="9779289" y="2472179"/>
                </a:cubicBezTo>
                <a:cubicBezTo>
                  <a:pt x="9779289" y="2480285"/>
                  <a:pt x="9783342" y="2480285"/>
                  <a:pt x="9787395" y="2484337"/>
                </a:cubicBezTo>
                <a:cubicBezTo>
                  <a:pt x="9783342" y="2488390"/>
                  <a:pt x="9779289" y="2488390"/>
                  <a:pt x="9775237" y="2484337"/>
                </a:cubicBezTo>
                <a:cubicBezTo>
                  <a:pt x="9771184" y="2488390"/>
                  <a:pt x="9767131" y="2484337"/>
                  <a:pt x="9767131" y="2496496"/>
                </a:cubicBezTo>
                <a:cubicBezTo>
                  <a:pt x="9767131" y="2504601"/>
                  <a:pt x="9787395" y="2512706"/>
                  <a:pt x="9791447" y="2512706"/>
                </a:cubicBezTo>
                <a:cubicBezTo>
                  <a:pt x="9803606" y="2512706"/>
                  <a:pt x="9799553" y="2504601"/>
                  <a:pt x="9807658" y="2504601"/>
                </a:cubicBezTo>
                <a:cubicBezTo>
                  <a:pt x="9819817" y="2504601"/>
                  <a:pt x="9819817" y="2508654"/>
                  <a:pt x="9819817" y="2512706"/>
                </a:cubicBezTo>
                <a:cubicBezTo>
                  <a:pt x="9815765" y="2512706"/>
                  <a:pt x="9807658" y="2508654"/>
                  <a:pt x="9799553" y="2512706"/>
                </a:cubicBezTo>
                <a:cubicBezTo>
                  <a:pt x="9803606" y="2520812"/>
                  <a:pt x="9815765" y="2524865"/>
                  <a:pt x="9819817" y="2537024"/>
                </a:cubicBezTo>
                <a:cubicBezTo>
                  <a:pt x="9811711" y="2541076"/>
                  <a:pt x="9807658" y="2537024"/>
                  <a:pt x="9795500" y="2537024"/>
                </a:cubicBezTo>
                <a:cubicBezTo>
                  <a:pt x="9787395" y="2537024"/>
                  <a:pt x="9783342" y="2553235"/>
                  <a:pt x="9771184" y="2573498"/>
                </a:cubicBezTo>
                <a:cubicBezTo>
                  <a:pt x="9771184" y="2573498"/>
                  <a:pt x="9767131" y="2577551"/>
                  <a:pt x="9779289" y="2577551"/>
                </a:cubicBezTo>
                <a:cubicBezTo>
                  <a:pt x="9787395" y="2577551"/>
                  <a:pt x="9811711" y="2565393"/>
                  <a:pt x="9819817" y="2565393"/>
                </a:cubicBezTo>
                <a:cubicBezTo>
                  <a:pt x="9836028" y="2565393"/>
                  <a:pt x="9844134" y="2597814"/>
                  <a:pt x="9844134" y="2605920"/>
                </a:cubicBezTo>
                <a:lnTo>
                  <a:pt x="9876555" y="2605920"/>
                </a:lnTo>
                <a:cubicBezTo>
                  <a:pt x="9880608" y="2585656"/>
                  <a:pt x="9892766" y="2581604"/>
                  <a:pt x="9892766" y="2561340"/>
                </a:cubicBezTo>
                <a:cubicBezTo>
                  <a:pt x="9892766" y="2549182"/>
                  <a:pt x="9896819" y="2537024"/>
                  <a:pt x="9896819" y="2524865"/>
                </a:cubicBezTo>
                <a:cubicBezTo>
                  <a:pt x="9892766" y="2492443"/>
                  <a:pt x="9900872" y="2455968"/>
                  <a:pt x="9900872" y="2419493"/>
                </a:cubicBezTo>
                <a:cubicBezTo>
                  <a:pt x="9904924" y="2407335"/>
                  <a:pt x="9908978" y="2383019"/>
                  <a:pt x="9908978" y="2374913"/>
                </a:cubicBezTo>
                <a:cubicBezTo>
                  <a:pt x="9908978" y="2362755"/>
                  <a:pt x="9892766" y="2358702"/>
                  <a:pt x="9888713" y="2346544"/>
                </a:cubicBezTo>
                <a:cubicBezTo>
                  <a:pt x="9884661" y="2330332"/>
                  <a:pt x="9884661" y="2297911"/>
                  <a:pt x="9884661" y="2289805"/>
                </a:cubicBezTo>
                <a:cubicBezTo>
                  <a:pt x="9884661" y="2277647"/>
                  <a:pt x="9913031" y="2176328"/>
                  <a:pt x="9913031" y="2168223"/>
                </a:cubicBezTo>
                <a:cubicBezTo>
                  <a:pt x="9913031" y="2156065"/>
                  <a:pt x="9904924" y="2115537"/>
                  <a:pt x="9900872" y="2091221"/>
                </a:cubicBezTo>
                <a:cubicBezTo>
                  <a:pt x="9876555" y="2087168"/>
                  <a:pt x="9868450" y="2038534"/>
                  <a:pt x="9864397" y="2026376"/>
                </a:cubicBezTo>
                <a:lnTo>
                  <a:pt x="9868450" y="1945321"/>
                </a:lnTo>
                <a:cubicBezTo>
                  <a:pt x="9880608" y="1921005"/>
                  <a:pt x="9856292" y="1888583"/>
                  <a:pt x="9888713" y="1864267"/>
                </a:cubicBezTo>
                <a:cubicBezTo>
                  <a:pt x="9872503" y="1848055"/>
                  <a:pt x="9872503" y="1827791"/>
                  <a:pt x="9868450" y="1815633"/>
                </a:cubicBezTo>
                <a:cubicBezTo>
                  <a:pt x="9868450" y="1807528"/>
                  <a:pt x="9860345" y="1799423"/>
                  <a:pt x="9852239" y="1791317"/>
                </a:cubicBezTo>
                <a:cubicBezTo>
                  <a:pt x="9852239" y="1779159"/>
                  <a:pt x="9852239" y="1758894"/>
                  <a:pt x="9848186" y="1746736"/>
                </a:cubicBezTo>
                <a:cubicBezTo>
                  <a:pt x="9844134" y="1726473"/>
                  <a:pt x="9836028" y="1698104"/>
                  <a:pt x="9836028" y="1689998"/>
                </a:cubicBezTo>
                <a:cubicBezTo>
                  <a:pt x="9836028" y="1677840"/>
                  <a:pt x="9848186" y="1645418"/>
                  <a:pt x="9848186" y="1633259"/>
                </a:cubicBezTo>
                <a:cubicBezTo>
                  <a:pt x="9848186" y="1625154"/>
                  <a:pt x="9860345" y="1612996"/>
                  <a:pt x="9868450" y="1600838"/>
                </a:cubicBezTo>
                <a:cubicBezTo>
                  <a:pt x="9872503" y="1592732"/>
                  <a:pt x="9876555" y="1580574"/>
                  <a:pt x="9876555" y="1572468"/>
                </a:cubicBezTo>
                <a:cubicBezTo>
                  <a:pt x="9876555" y="1560310"/>
                  <a:pt x="9856292" y="1544099"/>
                  <a:pt x="9848186" y="1535993"/>
                </a:cubicBezTo>
                <a:lnTo>
                  <a:pt x="9848186" y="1418464"/>
                </a:lnTo>
                <a:cubicBezTo>
                  <a:pt x="9852239" y="1406306"/>
                  <a:pt x="9848186" y="1386042"/>
                  <a:pt x="9864397" y="1373883"/>
                </a:cubicBezTo>
                <a:cubicBezTo>
                  <a:pt x="9880608" y="1357672"/>
                  <a:pt x="9908978" y="1361725"/>
                  <a:pt x="9933294" y="1349567"/>
                </a:cubicBezTo>
                <a:cubicBezTo>
                  <a:pt x="9973821" y="1333356"/>
                  <a:pt x="10014349" y="1304987"/>
                  <a:pt x="10058929" y="1288776"/>
                </a:cubicBezTo>
                <a:cubicBezTo>
                  <a:pt x="10111616" y="1264459"/>
                  <a:pt x="10172406" y="1232037"/>
                  <a:pt x="10233198" y="1219879"/>
                </a:cubicBezTo>
                <a:cubicBezTo>
                  <a:pt x="10314253" y="1199615"/>
                  <a:pt x="10403414" y="1191509"/>
                  <a:pt x="10488521" y="1183404"/>
                </a:cubicBezTo>
                <a:cubicBezTo>
                  <a:pt x="10585787" y="1175298"/>
                  <a:pt x="10691159" y="1159087"/>
                  <a:pt x="10792478" y="1142876"/>
                </a:cubicBezTo>
                <a:cubicBezTo>
                  <a:pt x="10812741" y="1138824"/>
                  <a:pt x="10837057" y="1126666"/>
                  <a:pt x="10857321" y="1126666"/>
                </a:cubicBezTo>
                <a:cubicBezTo>
                  <a:pt x="10987010" y="1110455"/>
                  <a:pt x="11116697" y="1098297"/>
                  <a:pt x="11246385" y="1094243"/>
                </a:cubicBezTo>
                <a:cubicBezTo>
                  <a:pt x="11412548" y="1086138"/>
                  <a:pt x="11453076" y="1082085"/>
                  <a:pt x="11493603" y="1086138"/>
                </a:cubicBezTo>
                <a:cubicBezTo>
                  <a:pt x="11505761" y="1086138"/>
                  <a:pt x="11517920" y="1082085"/>
                  <a:pt x="11530078" y="1082085"/>
                </a:cubicBezTo>
                <a:cubicBezTo>
                  <a:pt x="11538184" y="1082085"/>
                  <a:pt x="11566553" y="1090190"/>
                  <a:pt x="11574659" y="1090190"/>
                </a:cubicBezTo>
                <a:cubicBezTo>
                  <a:pt x="11586817" y="1090190"/>
                  <a:pt x="11744874" y="1053716"/>
                  <a:pt x="11825930" y="1037505"/>
                </a:cubicBezTo>
                <a:cubicBezTo>
                  <a:pt x="11829982" y="1037505"/>
                  <a:pt x="12137991" y="972661"/>
                  <a:pt x="12202834" y="972661"/>
                </a:cubicBezTo>
                <a:cubicBezTo>
                  <a:pt x="12210941" y="972661"/>
                  <a:pt x="12356839" y="996977"/>
                  <a:pt x="12368998" y="996977"/>
                </a:cubicBezTo>
                <a:cubicBezTo>
                  <a:pt x="12377103" y="996977"/>
                  <a:pt x="12421684" y="988871"/>
                  <a:pt x="12446000" y="984819"/>
                </a:cubicBezTo>
                <a:lnTo>
                  <a:pt x="12446000" y="3453050"/>
                </a:lnTo>
                <a:lnTo>
                  <a:pt x="0" y="3453050"/>
                </a:lnTo>
                <a:lnTo>
                  <a:pt x="0" y="810550"/>
                </a:lnTo>
                <a:cubicBezTo>
                  <a:pt x="44580" y="830815"/>
                  <a:pt x="85108" y="826762"/>
                  <a:pt x="133740" y="842973"/>
                </a:cubicBezTo>
                <a:cubicBezTo>
                  <a:pt x="174269" y="859184"/>
                  <a:pt x="222901" y="871342"/>
                  <a:pt x="275587" y="887553"/>
                </a:cubicBezTo>
                <a:cubicBezTo>
                  <a:pt x="287745" y="891605"/>
                  <a:pt x="328272" y="875395"/>
                  <a:pt x="332325" y="907817"/>
                </a:cubicBezTo>
                <a:cubicBezTo>
                  <a:pt x="336379" y="907817"/>
                  <a:pt x="344484" y="899711"/>
                  <a:pt x="348537" y="891605"/>
                </a:cubicBezTo>
                <a:lnTo>
                  <a:pt x="372853" y="891605"/>
                </a:lnTo>
                <a:cubicBezTo>
                  <a:pt x="413380" y="891605"/>
                  <a:pt x="478225" y="932134"/>
                  <a:pt x="506594" y="932134"/>
                </a:cubicBezTo>
                <a:cubicBezTo>
                  <a:pt x="514699" y="932134"/>
                  <a:pt x="522804" y="924028"/>
                  <a:pt x="530911" y="924028"/>
                </a:cubicBezTo>
                <a:cubicBezTo>
                  <a:pt x="543069" y="924028"/>
                  <a:pt x="539016" y="932134"/>
                  <a:pt x="551174" y="932134"/>
                </a:cubicBezTo>
                <a:cubicBezTo>
                  <a:pt x="559280" y="932134"/>
                  <a:pt x="575491" y="924028"/>
                  <a:pt x="587649" y="915923"/>
                </a:cubicBezTo>
                <a:cubicBezTo>
                  <a:pt x="583596" y="907817"/>
                  <a:pt x="575491" y="907817"/>
                  <a:pt x="567385" y="903764"/>
                </a:cubicBezTo>
                <a:cubicBezTo>
                  <a:pt x="583596" y="903764"/>
                  <a:pt x="607912" y="891605"/>
                  <a:pt x="620072" y="891605"/>
                </a:cubicBezTo>
                <a:cubicBezTo>
                  <a:pt x="628177" y="891605"/>
                  <a:pt x="648441" y="895658"/>
                  <a:pt x="684915" y="899711"/>
                </a:cubicBezTo>
                <a:lnTo>
                  <a:pt x="693020" y="891605"/>
                </a:lnTo>
                <a:cubicBezTo>
                  <a:pt x="688968" y="887553"/>
                  <a:pt x="684915" y="883500"/>
                  <a:pt x="684915" y="879447"/>
                </a:cubicBezTo>
                <a:lnTo>
                  <a:pt x="693020" y="879447"/>
                </a:lnTo>
                <a:cubicBezTo>
                  <a:pt x="709231" y="887553"/>
                  <a:pt x="713284" y="903764"/>
                  <a:pt x="725443" y="915923"/>
                </a:cubicBezTo>
                <a:cubicBezTo>
                  <a:pt x="737601" y="932134"/>
                  <a:pt x="774075" y="924028"/>
                  <a:pt x="790286" y="924028"/>
                </a:cubicBezTo>
                <a:cubicBezTo>
                  <a:pt x="802444" y="924028"/>
                  <a:pt x="818656" y="924028"/>
                  <a:pt x="830814" y="928081"/>
                </a:cubicBezTo>
                <a:cubicBezTo>
                  <a:pt x="859183" y="932134"/>
                  <a:pt x="867289" y="944292"/>
                  <a:pt x="895658" y="940239"/>
                </a:cubicBezTo>
                <a:lnTo>
                  <a:pt x="907817" y="940239"/>
                </a:lnTo>
                <a:cubicBezTo>
                  <a:pt x="903763" y="944292"/>
                  <a:pt x="891605" y="944292"/>
                  <a:pt x="891605" y="952397"/>
                </a:cubicBezTo>
                <a:lnTo>
                  <a:pt x="893989" y="960503"/>
                </a:lnTo>
                <a:lnTo>
                  <a:pt x="883500" y="960503"/>
                </a:lnTo>
                <a:cubicBezTo>
                  <a:pt x="883500" y="960503"/>
                  <a:pt x="879447" y="956450"/>
                  <a:pt x="879447" y="968608"/>
                </a:cubicBezTo>
                <a:cubicBezTo>
                  <a:pt x="879447" y="988871"/>
                  <a:pt x="924028" y="984819"/>
                  <a:pt x="928080" y="984819"/>
                </a:cubicBezTo>
                <a:cubicBezTo>
                  <a:pt x="940239" y="984819"/>
                  <a:pt x="964555" y="984819"/>
                  <a:pt x="980766" y="976713"/>
                </a:cubicBezTo>
                <a:cubicBezTo>
                  <a:pt x="984818" y="976713"/>
                  <a:pt x="980766" y="968608"/>
                  <a:pt x="992924" y="968608"/>
                </a:cubicBezTo>
                <a:cubicBezTo>
                  <a:pt x="1001029" y="968608"/>
                  <a:pt x="1041557" y="988871"/>
                  <a:pt x="1069926" y="996977"/>
                </a:cubicBezTo>
                <a:lnTo>
                  <a:pt x="1057768" y="996977"/>
                </a:lnTo>
                <a:cubicBezTo>
                  <a:pt x="1053715" y="1001030"/>
                  <a:pt x="1053715" y="996977"/>
                  <a:pt x="1053715" y="1005083"/>
                </a:cubicBezTo>
                <a:cubicBezTo>
                  <a:pt x="1053715" y="1017241"/>
                  <a:pt x="1061821" y="1021294"/>
                  <a:pt x="1065874" y="1021294"/>
                </a:cubicBezTo>
                <a:cubicBezTo>
                  <a:pt x="1082084" y="1017241"/>
                  <a:pt x="1102349" y="1013189"/>
                  <a:pt x="1118560" y="1021294"/>
                </a:cubicBezTo>
                <a:cubicBezTo>
                  <a:pt x="1122613" y="1025347"/>
                  <a:pt x="1155034" y="1053716"/>
                  <a:pt x="1167192" y="1053716"/>
                </a:cubicBezTo>
                <a:cubicBezTo>
                  <a:pt x="1175298" y="1053716"/>
                  <a:pt x="1179350" y="1045610"/>
                  <a:pt x="1187456" y="1041558"/>
                </a:cubicBezTo>
                <a:lnTo>
                  <a:pt x="1179350" y="1033452"/>
                </a:lnTo>
                <a:cubicBezTo>
                  <a:pt x="1199615" y="1033452"/>
                  <a:pt x="1211773" y="1065874"/>
                  <a:pt x="1215826" y="1069927"/>
                </a:cubicBezTo>
                <a:cubicBezTo>
                  <a:pt x="1236089" y="1078032"/>
                  <a:pt x="1260406" y="1069927"/>
                  <a:pt x="1284722" y="1082085"/>
                </a:cubicBezTo>
                <a:cubicBezTo>
                  <a:pt x="1300934" y="1090190"/>
                  <a:pt x="1337408" y="1138824"/>
                  <a:pt x="1369830" y="1138824"/>
                </a:cubicBezTo>
                <a:cubicBezTo>
                  <a:pt x="1394147" y="1138824"/>
                  <a:pt x="1442780" y="1078032"/>
                  <a:pt x="1483308" y="1078032"/>
                </a:cubicBezTo>
                <a:lnTo>
                  <a:pt x="1503571" y="1078032"/>
                </a:lnTo>
                <a:cubicBezTo>
                  <a:pt x="1507624" y="1082085"/>
                  <a:pt x="1507624" y="1090190"/>
                  <a:pt x="1511677" y="1098297"/>
                </a:cubicBezTo>
                <a:lnTo>
                  <a:pt x="1523835" y="1098297"/>
                </a:lnTo>
                <a:cubicBezTo>
                  <a:pt x="1527887" y="1094243"/>
                  <a:pt x="1523835" y="1086138"/>
                  <a:pt x="1523835" y="1082085"/>
                </a:cubicBezTo>
                <a:lnTo>
                  <a:pt x="1535993" y="1082085"/>
                </a:lnTo>
                <a:lnTo>
                  <a:pt x="1535993" y="1098297"/>
                </a:lnTo>
                <a:cubicBezTo>
                  <a:pt x="1531940" y="1102349"/>
                  <a:pt x="1527887" y="1102349"/>
                  <a:pt x="1523835" y="1106402"/>
                </a:cubicBezTo>
                <a:cubicBezTo>
                  <a:pt x="1531940" y="1114507"/>
                  <a:pt x="1544098" y="1122613"/>
                  <a:pt x="1560309" y="1130718"/>
                </a:cubicBezTo>
                <a:cubicBezTo>
                  <a:pt x="1568415" y="1134771"/>
                  <a:pt x="1592732" y="1138824"/>
                  <a:pt x="1604890" y="1138824"/>
                </a:cubicBezTo>
                <a:cubicBezTo>
                  <a:pt x="1612995" y="1138824"/>
                  <a:pt x="1608943" y="1130718"/>
                  <a:pt x="1621101" y="1130718"/>
                </a:cubicBezTo>
                <a:cubicBezTo>
                  <a:pt x="1629206" y="1130718"/>
                  <a:pt x="1637312" y="1146929"/>
                  <a:pt x="1649470" y="1146929"/>
                </a:cubicBezTo>
                <a:cubicBezTo>
                  <a:pt x="1657575" y="1146929"/>
                  <a:pt x="1681892" y="1130718"/>
                  <a:pt x="1689998" y="1130718"/>
                </a:cubicBezTo>
                <a:cubicBezTo>
                  <a:pt x="1694051" y="1130718"/>
                  <a:pt x="1706209" y="1130718"/>
                  <a:pt x="1718367" y="1146929"/>
                </a:cubicBezTo>
                <a:lnTo>
                  <a:pt x="1791317" y="1146929"/>
                </a:lnTo>
                <a:cubicBezTo>
                  <a:pt x="1803475" y="1138824"/>
                  <a:pt x="1815633" y="1130718"/>
                  <a:pt x="1827791" y="1130718"/>
                </a:cubicBezTo>
                <a:cubicBezTo>
                  <a:pt x="1835896" y="1130718"/>
                  <a:pt x="1904793" y="1142876"/>
                  <a:pt x="1912899" y="1142876"/>
                </a:cubicBezTo>
                <a:cubicBezTo>
                  <a:pt x="1925057" y="1142876"/>
                  <a:pt x="1949373" y="1130718"/>
                  <a:pt x="1961532" y="1130718"/>
                </a:cubicBezTo>
                <a:cubicBezTo>
                  <a:pt x="1969638" y="1130718"/>
                  <a:pt x="1969638" y="1134771"/>
                  <a:pt x="1973690" y="1134771"/>
                </a:cubicBezTo>
                <a:cubicBezTo>
                  <a:pt x="1973690" y="1134771"/>
                  <a:pt x="1969638" y="1134771"/>
                  <a:pt x="1965585" y="1138824"/>
                </a:cubicBezTo>
                <a:cubicBezTo>
                  <a:pt x="1969638" y="1142876"/>
                  <a:pt x="1969638" y="1146929"/>
                  <a:pt x="1977743" y="1146929"/>
                </a:cubicBezTo>
                <a:cubicBezTo>
                  <a:pt x="1989901" y="1146929"/>
                  <a:pt x="1989901" y="1138824"/>
                  <a:pt x="1993954" y="1130718"/>
                </a:cubicBezTo>
                <a:cubicBezTo>
                  <a:pt x="2050692" y="1122613"/>
                  <a:pt x="2160117" y="1098297"/>
                  <a:pt x="2172275" y="1098297"/>
                </a:cubicBezTo>
                <a:cubicBezTo>
                  <a:pt x="2180381" y="1098297"/>
                  <a:pt x="2180381" y="1114507"/>
                  <a:pt x="2188486" y="1114507"/>
                </a:cubicBezTo>
                <a:cubicBezTo>
                  <a:pt x="2212802" y="1114507"/>
                  <a:pt x="2216855" y="1098297"/>
                  <a:pt x="2249278" y="1102349"/>
                </a:cubicBezTo>
                <a:cubicBezTo>
                  <a:pt x="2253330" y="1098297"/>
                  <a:pt x="2253330" y="1090190"/>
                  <a:pt x="2253330" y="1086138"/>
                </a:cubicBezTo>
                <a:cubicBezTo>
                  <a:pt x="2277647" y="1078032"/>
                  <a:pt x="2310068" y="1069927"/>
                  <a:pt x="2318174" y="1069927"/>
                </a:cubicBezTo>
                <a:cubicBezTo>
                  <a:pt x="2330332" y="1069927"/>
                  <a:pt x="2346544" y="1082085"/>
                  <a:pt x="2354649" y="1082085"/>
                </a:cubicBezTo>
                <a:cubicBezTo>
                  <a:pt x="2366807" y="1082085"/>
                  <a:pt x="2370860" y="1069927"/>
                  <a:pt x="2378965" y="1065874"/>
                </a:cubicBezTo>
                <a:cubicBezTo>
                  <a:pt x="2383018" y="1065874"/>
                  <a:pt x="2415440" y="1086138"/>
                  <a:pt x="2423545" y="1086138"/>
                </a:cubicBezTo>
                <a:cubicBezTo>
                  <a:pt x="2435704" y="1086138"/>
                  <a:pt x="2455968" y="1082085"/>
                  <a:pt x="2472179" y="1078032"/>
                </a:cubicBezTo>
                <a:cubicBezTo>
                  <a:pt x="2532970" y="1033452"/>
                  <a:pt x="2496495" y="1045610"/>
                  <a:pt x="2549181" y="1045610"/>
                </a:cubicBezTo>
                <a:lnTo>
                  <a:pt x="2573497" y="1045610"/>
                </a:lnTo>
                <a:cubicBezTo>
                  <a:pt x="2573497" y="1041558"/>
                  <a:pt x="2569445" y="1033452"/>
                  <a:pt x="2569445" y="1029400"/>
                </a:cubicBezTo>
                <a:cubicBezTo>
                  <a:pt x="2601866" y="1033452"/>
                  <a:pt x="2597814" y="1037505"/>
                  <a:pt x="2609972" y="1041558"/>
                </a:cubicBezTo>
                <a:cubicBezTo>
                  <a:pt x="2614025" y="1037505"/>
                  <a:pt x="2614025" y="1033452"/>
                  <a:pt x="2609972" y="1029400"/>
                </a:cubicBezTo>
                <a:cubicBezTo>
                  <a:pt x="2614025" y="1025347"/>
                  <a:pt x="2618077" y="1025347"/>
                  <a:pt x="2622131" y="1025347"/>
                </a:cubicBezTo>
                <a:cubicBezTo>
                  <a:pt x="2626184" y="1029400"/>
                  <a:pt x="2630236" y="1025347"/>
                  <a:pt x="2630236" y="1033452"/>
                </a:cubicBezTo>
                <a:cubicBezTo>
                  <a:pt x="2630236" y="1045610"/>
                  <a:pt x="2622131" y="1041558"/>
                  <a:pt x="2622131" y="1053716"/>
                </a:cubicBezTo>
                <a:cubicBezTo>
                  <a:pt x="2622131" y="1061821"/>
                  <a:pt x="2638342" y="1065874"/>
                  <a:pt x="2646447" y="1073979"/>
                </a:cubicBezTo>
                <a:cubicBezTo>
                  <a:pt x="2662658" y="1053716"/>
                  <a:pt x="2678869" y="1009136"/>
                  <a:pt x="2699132" y="1009136"/>
                </a:cubicBezTo>
                <a:cubicBezTo>
                  <a:pt x="2711291" y="1009136"/>
                  <a:pt x="2715343" y="1017241"/>
                  <a:pt x="2723450" y="1017241"/>
                </a:cubicBezTo>
                <a:cubicBezTo>
                  <a:pt x="2747766" y="1017241"/>
                  <a:pt x="2755871" y="984819"/>
                  <a:pt x="2763977" y="980766"/>
                </a:cubicBezTo>
                <a:cubicBezTo>
                  <a:pt x="2776135" y="968608"/>
                  <a:pt x="2796398" y="956450"/>
                  <a:pt x="2816663" y="948344"/>
                </a:cubicBezTo>
                <a:cubicBezTo>
                  <a:pt x="2820716" y="948344"/>
                  <a:pt x="2824768" y="940239"/>
                  <a:pt x="2824768" y="936186"/>
                </a:cubicBezTo>
                <a:cubicBezTo>
                  <a:pt x="2845032" y="928081"/>
                  <a:pt x="2869348" y="907817"/>
                  <a:pt x="2893665" y="895658"/>
                </a:cubicBezTo>
                <a:cubicBezTo>
                  <a:pt x="2909876" y="883500"/>
                  <a:pt x="2926087" y="867289"/>
                  <a:pt x="2950403" y="855131"/>
                </a:cubicBezTo>
                <a:cubicBezTo>
                  <a:pt x="2962562" y="842973"/>
                  <a:pt x="2982825" y="842973"/>
                  <a:pt x="2999036" y="834868"/>
                </a:cubicBezTo>
                <a:cubicBezTo>
                  <a:pt x="3023353" y="822709"/>
                  <a:pt x="3015248" y="790287"/>
                  <a:pt x="3023353" y="770023"/>
                </a:cubicBezTo>
                <a:lnTo>
                  <a:pt x="3039564" y="770023"/>
                </a:lnTo>
                <a:cubicBezTo>
                  <a:pt x="3047669" y="778129"/>
                  <a:pt x="3051722" y="786234"/>
                  <a:pt x="3059828" y="786234"/>
                </a:cubicBezTo>
                <a:cubicBezTo>
                  <a:pt x="3124672" y="786234"/>
                  <a:pt x="3104408" y="697073"/>
                  <a:pt x="3120619" y="656546"/>
                </a:cubicBezTo>
                <a:cubicBezTo>
                  <a:pt x="3120619" y="640335"/>
                  <a:pt x="3124672" y="620072"/>
                  <a:pt x="3124672" y="603860"/>
                </a:cubicBezTo>
                <a:cubicBezTo>
                  <a:pt x="3128725" y="599807"/>
                  <a:pt x="3124672" y="591702"/>
                  <a:pt x="3124672" y="583596"/>
                </a:cubicBezTo>
                <a:cubicBezTo>
                  <a:pt x="3161146" y="551175"/>
                  <a:pt x="3201674" y="518752"/>
                  <a:pt x="3238149" y="490383"/>
                </a:cubicBezTo>
                <a:cubicBezTo>
                  <a:pt x="3266518" y="470120"/>
                  <a:pt x="3319204" y="409328"/>
                  <a:pt x="3359731" y="393117"/>
                </a:cubicBezTo>
                <a:cubicBezTo>
                  <a:pt x="3375942" y="356643"/>
                  <a:pt x="3448892" y="316115"/>
                  <a:pt x="3485367" y="287746"/>
                </a:cubicBezTo>
                <a:cubicBezTo>
                  <a:pt x="3501578" y="271535"/>
                  <a:pt x="3517789" y="247218"/>
                  <a:pt x="3542105" y="231007"/>
                </a:cubicBezTo>
                <a:cubicBezTo>
                  <a:pt x="3554263" y="218848"/>
                  <a:pt x="3578580" y="210743"/>
                  <a:pt x="3594791" y="198585"/>
                </a:cubicBezTo>
                <a:cubicBezTo>
                  <a:pt x="3602897" y="190480"/>
                  <a:pt x="3728532" y="60792"/>
                  <a:pt x="3769059" y="60792"/>
                </a:cubicBezTo>
                <a:cubicBezTo>
                  <a:pt x="3777165" y="60792"/>
                  <a:pt x="3894695" y="77003"/>
                  <a:pt x="3959538" y="89161"/>
                </a:cubicBezTo>
                <a:cubicBezTo>
                  <a:pt x="3971697" y="89161"/>
                  <a:pt x="3971697" y="125635"/>
                  <a:pt x="3971697" y="133741"/>
                </a:cubicBezTo>
                <a:cubicBezTo>
                  <a:pt x="3971697" y="145900"/>
                  <a:pt x="3975750" y="170216"/>
                  <a:pt x="3975750" y="186427"/>
                </a:cubicBezTo>
                <a:cubicBezTo>
                  <a:pt x="3996013" y="194532"/>
                  <a:pt x="4024382" y="202638"/>
                  <a:pt x="4036540" y="202638"/>
                </a:cubicBezTo>
                <a:lnTo>
                  <a:pt x="4056804" y="202638"/>
                </a:lnTo>
                <a:cubicBezTo>
                  <a:pt x="4060858" y="186427"/>
                  <a:pt x="4056804" y="158058"/>
                  <a:pt x="4056804" y="145900"/>
                </a:cubicBezTo>
                <a:cubicBezTo>
                  <a:pt x="4056804" y="137793"/>
                  <a:pt x="4068963" y="109424"/>
                  <a:pt x="4081121" y="109424"/>
                </a:cubicBezTo>
                <a:cubicBezTo>
                  <a:pt x="4089227" y="109424"/>
                  <a:pt x="4141912" y="121582"/>
                  <a:pt x="4170282" y="125635"/>
                </a:cubicBezTo>
                <a:cubicBezTo>
                  <a:pt x="4174335" y="85108"/>
                  <a:pt x="4170282" y="40527"/>
                  <a:pt x="4174335" y="0"/>
                </a:cubicBezTo>
                <a:close/>
              </a:path>
            </a:pathLst>
          </a:custGeom>
          <a:gradFill>
            <a:gsLst>
              <a:gs pos="0">
                <a:srgbClr val="DA361C">
                  <a:alpha val="0"/>
                </a:srgbClr>
              </a:gs>
              <a:gs pos="100000">
                <a:srgbClr val="83241F">
                  <a:alpha val="46000"/>
                </a:srgbClr>
              </a:gs>
            </a:gsLst>
            <a:lin ang="13500000" scaled="1"/>
          </a:gradFill>
          <a:ln w="3970" cap="flat">
            <a:gradFill>
              <a:gsLst>
                <a:gs pos="0">
                  <a:srgbClr val="DA361C"/>
                </a:gs>
                <a:gs pos="78000">
                  <a:srgbClr val="DA361C">
                    <a:alpha val="0"/>
                  </a:srgbClr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6A071CC8-1218-0589-8EF5-398A54C81013}"/>
              </a:ext>
            </a:extLst>
          </p:cNvPr>
          <p:cNvSpPr/>
          <p:nvPr/>
        </p:nvSpPr>
        <p:spPr>
          <a:xfrm>
            <a:off x="5423796" y="4590518"/>
            <a:ext cx="40528" cy="12158"/>
          </a:xfrm>
          <a:custGeom>
            <a:avLst/>
            <a:gdLst>
              <a:gd name="connsiteX0" fmla="*/ 0 w 40528"/>
              <a:gd name="connsiteY0" fmla="*/ 0 h 12158"/>
              <a:gd name="connsiteX1" fmla="*/ 40528 w 40528"/>
              <a:gd name="connsiteY1" fmla="*/ 0 h 12158"/>
              <a:gd name="connsiteX2" fmla="*/ 40528 w 40528"/>
              <a:gd name="connsiteY2" fmla="*/ 12158 h 12158"/>
              <a:gd name="connsiteX3" fmla="*/ 24316 w 40528"/>
              <a:gd name="connsiteY3" fmla="*/ 4053 h 12158"/>
              <a:gd name="connsiteX4" fmla="*/ 16211 w 40528"/>
              <a:gd name="connsiteY4" fmla="*/ 12158 h 12158"/>
              <a:gd name="connsiteX5" fmla="*/ 0 w 40528"/>
              <a:gd name="connsiteY5" fmla="*/ 0 h 12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528" h="12158">
                <a:moveTo>
                  <a:pt x="0" y="0"/>
                </a:moveTo>
                <a:lnTo>
                  <a:pt x="40528" y="0"/>
                </a:lnTo>
                <a:lnTo>
                  <a:pt x="40528" y="12158"/>
                </a:lnTo>
                <a:cubicBezTo>
                  <a:pt x="36474" y="12158"/>
                  <a:pt x="36474" y="4053"/>
                  <a:pt x="24316" y="4053"/>
                </a:cubicBezTo>
                <a:cubicBezTo>
                  <a:pt x="16211" y="4053"/>
                  <a:pt x="24316" y="12158"/>
                  <a:pt x="16211" y="12158"/>
                </a:cubicBezTo>
                <a:cubicBezTo>
                  <a:pt x="4052" y="12158"/>
                  <a:pt x="4052" y="8105"/>
                  <a:pt x="0" y="0"/>
                </a:cubicBezTo>
                <a:close/>
              </a:path>
            </a:pathLst>
          </a:custGeom>
          <a:gradFill>
            <a:gsLst>
              <a:gs pos="0">
                <a:srgbClr val="DA361C">
                  <a:alpha val="0"/>
                </a:srgbClr>
              </a:gs>
              <a:gs pos="100000">
                <a:srgbClr val="83241F">
                  <a:alpha val="46000"/>
                </a:srgbClr>
              </a:gs>
            </a:gsLst>
            <a:lin ang="13500000" scaled="1"/>
          </a:gradFill>
          <a:ln w="3970" cap="flat">
            <a:gradFill>
              <a:gsLst>
                <a:gs pos="0">
                  <a:srgbClr val="DA361C"/>
                </a:gs>
                <a:gs pos="78000">
                  <a:srgbClr val="DA361C">
                    <a:alpha val="0"/>
                  </a:srgbClr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16B9B0FA-CF67-A73E-200C-31F012B9EF51}"/>
              </a:ext>
            </a:extLst>
          </p:cNvPr>
          <p:cNvSpPr/>
          <p:nvPr/>
        </p:nvSpPr>
        <p:spPr>
          <a:xfrm>
            <a:off x="2408549" y="4683732"/>
            <a:ext cx="20265" cy="16211"/>
          </a:xfrm>
          <a:custGeom>
            <a:avLst/>
            <a:gdLst>
              <a:gd name="connsiteX0" fmla="*/ 8106 w 20265"/>
              <a:gd name="connsiteY0" fmla="*/ 0 h 16211"/>
              <a:gd name="connsiteX1" fmla="*/ 20265 w 20265"/>
              <a:gd name="connsiteY1" fmla="*/ 0 h 16211"/>
              <a:gd name="connsiteX2" fmla="*/ 0 w 20265"/>
              <a:gd name="connsiteY2" fmla="*/ 16211 h 16211"/>
              <a:gd name="connsiteX3" fmla="*/ 8106 w 20265"/>
              <a:gd name="connsiteY3" fmla="*/ 0 h 16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65" h="16211">
                <a:moveTo>
                  <a:pt x="8106" y="0"/>
                </a:moveTo>
                <a:lnTo>
                  <a:pt x="20265" y="0"/>
                </a:lnTo>
                <a:cubicBezTo>
                  <a:pt x="16212" y="4053"/>
                  <a:pt x="8106" y="12158"/>
                  <a:pt x="0" y="16211"/>
                </a:cubicBezTo>
                <a:cubicBezTo>
                  <a:pt x="0" y="12158"/>
                  <a:pt x="8106" y="8106"/>
                  <a:pt x="8106" y="0"/>
                </a:cubicBezTo>
                <a:close/>
              </a:path>
            </a:pathLst>
          </a:custGeom>
          <a:gradFill>
            <a:gsLst>
              <a:gs pos="0">
                <a:srgbClr val="DA361C">
                  <a:alpha val="0"/>
                </a:srgbClr>
              </a:gs>
              <a:gs pos="100000">
                <a:srgbClr val="83241F">
                  <a:alpha val="46000"/>
                </a:srgbClr>
              </a:gs>
            </a:gsLst>
            <a:lin ang="13500000" scaled="1"/>
          </a:gradFill>
          <a:ln w="3970" cap="flat">
            <a:gradFill>
              <a:gsLst>
                <a:gs pos="0">
                  <a:srgbClr val="DA361C"/>
                </a:gs>
                <a:gs pos="78000">
                  <a:srgbClr val="DA361C">
                    <a:alpha val="0"/>
                  </a:srgbClr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CE568936-1F72-D2AD-7BD1-948433F10F50}"/>
              </a:ext>
            </a:extLst>
          </p:cNvPr>
          <p:cNvSpPr/>
          <p:nvPr/>
        </p:nvSpPr>
        <p:spPr>
          <a:xfrm>
            <a:off x="874940" y="4793156"/>
            <a:ext cx="5721" cy="648"/>
          </a:xfrm>
          <a:custGeom>
            <a:avLst/>
            <a:gdLst>
              <a:gd name="connsiteX0" fmla="*/ 0 w 5721"/>
              <a:gd name="connsiteY0" fmla="*/ 0 h 648"/>
              <a:gd name="connsiteX1" fmla="*/ 5721 w 5721"/>
              <a:gd name="connsiteY1" fmla="*/ 0 h 648"/>
              <a:gd name="connsiteX2" fmla="*/ 149 w 5721"/>
              <a:gd name="connsiteY2" fmla="*/ 506 h 648"/>
              <a:gd name="connsiteX3" fmla="*/ 0 w 5721"/>
              <a:gd name="connsiteY3" fmla="*/ 0 h 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21" h="648">
                <a:moveTo>
                  <a:pt x="0" y="0"/>
                </a:moveTo>
                <a:lnTo>
                  <a:pt x="5721" y="0"/>
                </a:lnTo>
                <a:cubicBezTo>
                  <a:pt x="3695" y="0"/>
                  <a:pt x="1669" y="1013"/>
                  <a:pt x="149" y="506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DA361C">
                  <a:alpha val="0"/>
                </a:srgbClr>
              </a:gs>
              <a:gs pos="100000">
                <a:srgbClr val="83241F">
                  <a:alpha val="46000"/>
                </a:srgbClr>
              </a:gs>
            </a:gsLst>
            <a:lin ang="13500000" scaled="1"/>
          </a:gradFill>
          <a:ln w="3970" cap="flat">
            <a:gradFill>
              <a:gsLst>
                <a:gs pos="0">
                  <a:srgbClr val="DA361C"/>
                </a:gs>
                <a:gs pos="78000">
                  <a:srgbClr val="DA361C">
                    <a:alpha val="0"/>
                  </a:srgbClr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A5A4E266-C2FB-7426-E759-DF8ACEAFFC14}"/>
              </a:ext>
            </a:extLst>
          </p:cNvPr>
          <p:cNvSpPr/>
          <p:nvPr/>
        </p:nvSpPr>
        <p:spPr>
          <a:xfrm>
            <a:off x="2671977" y="4797209"/>
            <a:ext cx="20264" cy="16211"/>
          </a:xfrm>
          <a:custGeom>
            <a:avLst/>
            <a:gdLst>
              <a:gd name="connsiteX0" fmla="*/ 8105 w 20264"/>
              <a:gd name="connsiteY0" fmla="*/ 0 h 16211"/>
              <a:gd name="connsiteX1" fmla="*/ 20264 w 20264"/>
              <a:gd name="connsiteY1" fmla="*/ 0 h 16211"/>
              <a:gd name="connsiteX2" fmla="*/ 16211 w 20264"/>
              <a:gd name="connsiteY2" fmla="*/ 16211 h 16211"/>
              <a:gd name="connsiteX3" fmla="*/ 0 w 20264"/>
              <a:gd name="connsiteY3" fmla="*/ 12158 h 16211"/>
              <a:gd name="connsiteX4" fmla="*/ 8105 w 20264"/>
              <a:gd name="connsiteY4" fmla="*/ 0 h 16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264" h="16211">
                <a:moveTo>
                  <a:pt x="8105" y="0"/>
                </a:moveTo>
                <a:lnTo>
                  <a:pt x="20264" y="0"/>
                </a:lnTo>
                <a:cubicBezTo>
                  <a:pt x="20264" y="4053"/>
                  <a:pt x="12158" y="8106"/>
                  <a:pt x="16211" y="16211"/>
                </a:cubicBezTo>
                <a:cubicBezTo>
                  <a:pt x="12158" y="16211"/>
                  <a:pt x="4053" y="12158"/>
                  <a:pt x="0" y="12158"/>
                </a:cubicBezTo>
                <a:cubicBezTo>
                  <a:pt x="0" y="8106"/>
                  <a:pt x="4053" y="4053"/>
                  <a:pt x="8105" y="0"/>
                </a:cubicBezTo>
                <a:close/>
              </a:path>
            </a:pathLst>
          </a:custGeom>
          <a:gradFill>
            <a:gsLst>
              <a:gs pos="0">
                <a:srgbClr val="DA361C">
                  <a:alpha val="0"/>
                </a:srgbClr>
              </a:gs>
              <a:gs pos="100000">
                <a:srgbClr val="83241F">
                  <a:alpha val="46000"/>
                </a:srgbClr>
              </a:gs>
            </a:gsLst>
            <a:lin ang="13500000" scaled="1"/>
          </a:gradFill>
          <a:ln w="3970" cap="flat">
            <a:gradFill>
              <a:gsLst>
                <a:gs pos="0">
                  <a:srgbClr val="DA361C"/>
                </a:gs>
                <a:gs pos="78000">
                  <a:srgbClr val="DA361C">
                    <a:alpha val="0"/>
                  </a:srgbClr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53BDD92F-749D-3D93-429F-1C4A68CBFE3C}"/>
              </a:ext>
            </a:extLst>
          </p:cNvPr>
          <p:cNvSpPr/>
          <p:nvPr/>
        </p:nvSpPr>
        <p:spPr>
          <a:xfrm>
            <a:off x="2704401" y="4809366"/>
            <a:ext cx="8105" cy="8106"/>
          </a:xfrm>
          <a:custGeom>
            <a:avLst/>
            <a:gdLst>
              <a:gd name="connsiteX0" fmla="*/ 0 w 8105"/>
              <a:gd name="connsiteY0" fmla="*/ 0 h 8106"/>
              <a:gd name="connsiteX1" fmla="*/ 8105 w 8105"/>
              <a:gd name="connsiteY1" fmla="*/ 8106 h 8106"/>
              <a:gd name="connsiteX2" fmla="*/ 0 w 8105"/>
              <a:gd name="connsiteY2" fmla="*/ 0 h 8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105" h="8106">
                <a:moveTo>
                  <a:pt x="0" y="0"/>
                </a:moveTo>
                <a:cubicBezTo>
                  <a:pt x="4052" y="0"/>
                  <a:pt x="8105" y="0"/>
                  <a:pt x="8105" y="8106"/>
                </a:cubicBezTo>
                <a:cubicBezTo>
                  <a:pt x="4052" y="8106"/>
                  <a:pt x="4052" y="4053"/>
                  <a:pt x="0" y="0"/>
                </a:cubicBezTo>
                <a:close/>
              </a:path>
            </a:pathLst>
          </a:custGeom>
          <a:gradFill>
            <a:gsLst>
              <a:gs pos="0">
                <a:srgbClr val="DA361C">
                  <a:alpha val="0"/>
                </a:srgbClr>
              </a:gs>
              <a:gs pos="100000">
                <a:srgbClr val="83241F">
                  <a:alpha val="46000"/>
                </a:srgbClr>
              </a:gs>
            </a:gsLst>
            <a:lin ang="13500000" scaled="1"/>
          </a:gradFill>
          <a:ln w="3970" cap="flat">
            <a:gradFill>
              <a:gsLst>
                <a:gs pos="0">
                  <a:srgbClr val="DA361C"/>
                </a:gs>
                <a:gs pos="78000">
                  <a:srgbClr val="DA361C">
                    <a:alpha val="0"/>
                  </a:srgbClr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A7E324DF-AA7F-8C7F-6FD2-AAFDD15B98D7}"/>
              </a:ext>
            </a:extLst>
          </p:cNvPr>
          <p:cNvSpPr/>
          <p:nvPr/>
        </p:nvSpPr>
        <p:spPr>
          <a:xfrm>
            <a:off x="6064131" y="5295697"/>
            <a:ext cx="4052" cy="1800"/>
          </a:xfrm>
          <a:custGeom>
            <a:avLst/>
            <a:gdLst>
              <a:gd name="connsiteX0" fmla="*/ 0 w 4052"/>
              <a:gd name="connsiteY0" fmla="*/ 0 h 1800"/>
              <a:gd name="connsiteX1" fmla="*/ 4052 w 4052"/>
              <a:gd name="connsiteY1" fmla="*/ 0 h 1800"/>
              <a:gd name="connsiteX2" fmla="*/ 0 w 4052"/>
              <a:gd name="connsiteY2" fmla="*/ 0 h 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052" h="1800">
                <a:moveTo>
                  <a:pt x="0" y="0"/>
                </a:moveTo>
                <a:lnTo>
                  <a:pt x="4052" y="0"/>
                </a:lnTo>
                <a:cubicBezTo>
                  <a:pt x="4052" y="0"/>
                  <a:pt x="0" y="4052"/>
                  <a:pt x="0" y="0"/>
                </a:cubicBezTo>
                <a:close/>
              </a:path>
            </a:pathLst>
          </a:custGeom>
          <a:gradFill>
            <a:gsLst>
              <a:gs pos="0">
                <a:srgbClr val="DA361C">
                  <a:alpha val="0"/>
                </a:srgbClr>
              </a:gs>
              <a:gs pos="100000">
                <a:srgbClr val="83241F">
                  <a:alpha val="46000"/>
                </a:srgbClr>
              </a:gs>
            </a:gsLst>
            <a:lin ang="13500000" scaled="1"/>
          </a:gradFill>
          <a:ln w="3970" cap="flat">
            <a:gradFill>
              <a:gsLst>
                <a:gs pos="0">
                  <a:srgbClr val="DA361C"/>
                </a:gs>
                <a:gs pos="78000">
                  <a:srgbClr val="DA361C">
                    <a:alpha val="0"/>
                  </a:srgbClr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7B42EB23-CA8C-0B6D-F10B-8E86BA5D5F08}"/>
              </a:ext>
            </a:extLst>
          </p:cNvPr>
          <p:cNvSpPr/>
          <p:nvPr/>
        </p:nvSpPr>
        <p:spPr>
          <a:xfrm>
            <a:off x="6619359" y="5340278"/>
            <a:ext cx="28369" cy="16211"/>
          </a:xfrm>
          <a:custGeom>
            <a:avLst/>
            <a:gdLst>
              <a:gd name="connsiteX0" fmla="*/ 8105 w 28369"/>
              <a:gd name="connsiteY0" fmla="*/ 0 h 16211"/>
              <a:gd name="connsiteX1" fmla="*/ 28369 w 28369"/>
              <a:gd name="connsiteY1" fmla="*/ 4053 h 16211"/>
              <a:gd name="connsiteX2" fmla="*/ 0 w 28369"/>
              <a:gd name="connsiteY2" fmla="*/ 16211 h 16211"/>
              <a:gd name="connsiteX3" fmla="*/ 8105 w 28369"/>
              <a:gd name="connsiteY3" fmla="*/ 0 h 16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69" h="16211">
                <a:moveTo>
                  <a:pt x="8105" y="0"/>
                </a:moveTo>
                <a:lnTo>
                  <a:pt x="28369" y="4053"/>
                </a:lnTo>
                <a:cubicBezTo>
                  <a:pt x="24316" y="4053"/>
                  <a:pt x="4053" y="8106"/>
                  <a:pt x="0" y="16211"/>
                </a:cubicBezTo>
                <a:cubicBezTo>
                  <a:pt x="0" y="12159"/>
                  <a:pt x="4053" y="4053"/>
                  <a:pt x="8105" y="0"/>
                </a:cubicBezTo>
                <a:close/>
              </a:path>
            </a:pathLst>
          </a:custGeom>
          <a:gradFill>
            <a:gsLst>
              <a:gs pos="0">
                <a:srgbClr val="DA361C">
                  <a:alpha val="0"/>
                </a:srgbClr>
              </a:gs>
              <a:gs pos="100000">
                <a:srgbClr val="83241F">
                  <a:alpha val="46000"/>
                </a:srgbClr>
              </a:gs>
            </a:gsLst>
            <a:lin ang="13500000" scaled="1"/>
          </a:gradFill>
          <a:ln w="3970" cap="flat">
            <a:gradFill>
              <a:gsLst>
                <a:gs pos="0">
                  <a:srgbClr val="DA361C"/>
                </a:gs>
                <a:gs pos="78000">
                  <a:srgbClr val="DA361C">
                    <a:alpha val="0"/>
                  </a:srgbClr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17" name="图片 16" descr="D:\51PPT模板网\51pptmoban.com\图片001.jpg">
            <a:extLst>
              <a:ext uri="{FF2B5EF4-FFF2-40B4-BE49-F238E27FC236}">
                <a16:creationId xmlns:a16="http://schemas.microsoft.com/office/drawing/2014/main" id="{BABF7F50-D45A-2640-32F4-3ECC7FD6D62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739900" y="0"/>
            <a:ext cx="10452100" cy="4132210"/>
          </a:xfrm>
          <a:custGeom>
            <a:avLst/>
            <a:gdLst>
              <a:gd name="connsiteX0" fmla="*/ 0 w 10452100"/>
              <a:gd name="connsiteY0" fmla="*/ 0 h 4132210"/>
              <a:gd name="connsiteX1" fmla="*/ 10452100 w 10452100"/>
              <a:gd name="connsiteY1" fmla="*/ 0 h 4132210"/>
              <a:gd name="connsiteX2" fmla="*/ 10452100 w 10452100"/>
              <a:gd name="connsiteY2" fmla="*/ 4132210 h 4132210"/>
              <a:gd name="connsiteX3" fmla="*/ 0 w 10452100"/>
              <a:gd name="connsiteY3" fmla="*/ 4132210 h 4132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452100" h="4132210">
                <a:moveTo>
                  <a:pt x="0" y="0"/>
                </a:moveTo>
                <a:lnTo>
                  <a:pt x="10452100" y="0"/>
                </a:lnTo>
                <a:lnTo>
                  <a:pt x="10452100" y="4132210"/>
                </a:lnTo>
                <a:lnTo>
                  <a:pt x="0" y="4132210"/>
                </a:lnTo>
                <a:close/>
              </a:path>
            </a:pathLst>
          </a:custGeom>
        </p:spPr>
      </p:pic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E5A32015-41FD-BFFE-BCDD-24843542294A}"/>
              </a:ext>
            </a:extLst>
          </p:cNvPr>
          <p:cNvSpPr/>
          <p:nvPr/>
        </p:nvSpPr>
        <p:spPr>
          <a:xfrm>
            <a:off x="0" y="3588744"/>
            <a:ext cx="12192000" cy="3269257"/>
          </a:xfrm>
          <a:custGeom>
            <a:avLst/>
            <a:gdLst>
              <a:gd name="connsiteX0" fmla="*/ 12192000 w 12192000"/>
              <a:gd name="connsiteY0" fmla="*/ 0 h 3269257"/>
              <a:gd name="connsiteX1" fmla="*/ 12192000 w 12192000"/>
              <a:gd name="connsiteY1" fmla="*/ 3269257 h 3269257"/>
              <a:gd name="connsiteX2" fmla="*/ 0 w 12192000"/>
              <a:gd name="connsiteY2" fmla="*/ 3269257 h 3269257"/>
              <a:gd name="connsiteX3" fmla="*/ 0 w 12192000"/>
              <a:gd name="connsiteY3" fmla="*/ 316338 h 3269257"/>
              <a:gd name="connsiteX4" fmla="*/ 335763 w 12192000"/>
              <a:gd name="connsiteY4" fmla="*/ 501656 h 3269257"/>
              <a:gd name="connsiteX5" fmla="*/ 4978401 w 12192000"/>
              <a:gd name="connsiteY5" fmla="*/ 1834157 h 3269257"/>
              <a:gd name="connsiteX6" fmla="*/ 11614950 w 12192000"/>
              <a:gd name="connsiteY6" fmla="*/ 201618 h 3269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269257">
                <a:moveTo>
                  <a:pt x="12192000" y="0"/>
                </a:moveTo>
                <a:lnTo>
                  <a:pt x="12192000" y="3269257"/>
                </a:lnTo>
                <a:lnTo>
                  <a:pt x="0" y="3269257"/>
                </a:lnTo>
                <a:lnTo>
                  <a:pt x="0" y="316338"/>
                </a:lnTo>
                <a:lnTo>
                  <a:pt x="335763" y="501656"/>
                </a:lnTo>
                <a:cubicBezTo>
                  <a:pt x="1687826" y="1236513"/>
                  <a:pt x="3098535" y="1884163"/>
                  <a:pt x="4978401" y="1834157"/>
                </a:cubicBezTo>
                <a:cubicBezTo>
                  <a:pt x="6858265" y="1784151"/>
                  <a:pt x="9207285" y="1036488"/>
                  <a:pt x="11614950" y="201618"/>
                </a:cubicBezTo>
                <a:close/>
              </a:path>
            </a:pathLst>
          </a:custGeom>
          <a:gradFill>
            <a:gsLst>
              <a:gs pos="0">
                <a:srgbClr val="FFC000">
                  <a:alpha val="37000"/>
                </a:srgbClr>
              </a:gs>
              <a:gs pos="58000">
                <a:srgbClr val="FFFF00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CE91C570-50BA-01C5-A214-15DAB5292E06}"/>
              </a:ext>
            </a:extLst>
          </p:cNvPr>
          <p:cNvSpPr/>
          <p:nvPr/>
        </p:nvSpPr>
        <p:spPr>
          <a:xfrm>
            <a:off x="0" y="4425052"/>
            <a:ext cx="12192000" cy="2432949"/>
          </a:xfrm>
          <a:custGeom>
            <a:avLst/>
            <a:gdLst>
              <a:gd name="connsiteX0" fmla="*/ 12192000 w 12192000"/>
              <a:gd name="connsiteY0" fmla="*/ 0 h 2432949"/>
              <a:gd name="connsiteX1" fmla="*/ 12192000 w 12192000"/>
              <a:gd name="connsiteY1" fmla="*/ 2432949 h 2432949"/>
              <a:gd name="connsiteX2" fmla="*/ 0 w 12192000"/>
              <a:gd name="connsiteY2" fmla="*/ 2432949 h 2432949"/>
              <a:gd name="connsiteX3" fmla="*/ 0 w 12192000"/>
              <a:gd name="connsiteY3" fmla="*/ 96880 h 2432949"/>
              <a:gd name="connsiteX4" fmla="*/ 60270 w 12192000"/>
              <a:gd name="connsiteY4" fmla="*/ 116136 h 2432949"/>
              <a:gd name="connsiteX5" fmla="*/ 4965700 w 12192000"/>
              <a:gd name="connsiteY5" fmla="*/ 972449 h 2432949"/>
              <a:gd name="connsiteX6" fmla="*/ 11761732 w 12192000"/>
              <a:gd name="connsiteY6" fmla="*/ 82798 h 2432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2432949">
                <a:moveTo>
                  <a:pt x="12192000" y="0"/>
                </a:moveTo>
                <a:lnTo>
                  <a:pt x="12192000" y="2432949"/>
                </a:lnTo>
                <a:lnTo>
                  <a:pt x="0" y="2432949"/>
                </a:lnTo>
                <a:lnTo>
                  <a:pt x="0" y="96880"/>
                </a:lnTo>
                <a:lnTo>
                  <a:pt x="60270" y="116136"/>
                </a:lnTo>
                <a:cubicBezTo>
                  <a:pt x="1510060" y="572747"/>
                  <a:pt x="3015457" y="978005"/>
                  <a:pt x="4965700" y="972449"/>
                </a:cubicBezTo>
                <a:cubicBezTo>
                  <a:pt x="6915944" y="966893"/>
                  <a:pt x="9311035" y="550522"/>
                  <a:pt x="11761732" y="82798"/>
                </a:cubicBezTo>
                <a:close/>
              </a:path>
            </a:pathLst>
          </a:custGeom>
          <a:gradFill>
            <a:gsLst>
              <a:gs pos="0">
                <a:srgbClr val="FFC000">
                  <a:alpha val="37000"/>
                </a:srgbClr>
              </a:gs>
              <a:gs pos="58000">
                <a:srgbClr val="FFFF00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矩形: 圆角 41">
            <a:extLst>
              <a:ext uri="{FF2B5EF4-FFF2-40B4-BE49-F238E27FC236}">
                <a16:creationId xmlns:a16="http://schemas.microsoft.com/office/drawing/2014/main" id="{8034D06E-A7F0-AD08-EF02-CEEACFBAC8E7}"/>
              </a:ext>
            </a:extLst>
          </p:cNvPr>
          <p:cNvSpPr/>
          <p:nvPr/>
        </p:nvSpPr>
        <p:spPr>
          <a:xfrm>
            <a:off x="3324225" y="2977573"/>
            <a:ext cx="5534025" cy="45732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FF00">
                  <a:alpha val="0"/>
                </a:srgbClr>
              </a:gs>
              <a:gs pos="100000">
                <a:srgbClr val="FFC000">
                  <a:alpha val="20000"/>
                </a:srgbClr>
              </a:gs>
            </a:gsLst>
            <a:lin ang="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DC24722-6D0D-90BD-99C5-0796E1C0033D}"/>
              </a:ext>
            </a:extLst>
          </p:cNvPr>
          <p:cNvSpPr txBox="1"/>
          <p:nvPr/>
        </p:nvSpPr>
        <p:spPr>
          <a:xfrm>
            <a:off x="3182381" y="1483398"/>
            <a:ext cx="582723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800" dirty="0">
                <a:gradFill>
                  <a:gsLst>
                    <a:gs pos="0">
                      <a:srgbClr val="FFFF00"/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七一建党节</a:t>
            </a:r>
          </a:p>
        </p:txBody>
      </p:sp>
      <p:grpSp>
        <p:nvGrpSpPr>
          <p:cNvPr id="40" name="组合 39" descr="D:\51PPT模板网\51pptmoban.com\图片001.jpg">
            <a:extLst>
              <a:ext uri="{FF2B5EF4-FFF2-40B4-BE49-F238E27FC236}">
                <a16:creationId xmlns:a16="http://schemas.microsoft.com/office/drawing/2014/main" id="{F3C25EFE-2AA9-AF0D-F80D-51540FE1B5A4}"/>
              </a:ext>
            </a:extLst>
          </p:cNvPr>
          <p:cNvGrpSpPr/>
          <p:nvPr/>
        </p:nvGrpSpPr>
        <p:grpSpPr>
          <a:xfrm>
            <a:off x="1539022" y="823106"/>
            <a:ext cx="2685871" cy="2994498"/>
            <a:chOff x="1094523" y="56850"/>
            <a:chExt cx="2685871" cy="2994498"/>
          </a:xfrm>
        </p:grpSpPr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id="{AC09BD0F-B344-DB1C-7695-2530FF451E1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94523" y="1865660"/>
              <a:ext cx="2685871" cy="1185688"/>
            </a:xfrm>
            <a:prstGeom prst="rect">
              <a:avLst/>
            </a:prstGeom>
          </p:spPr>
        </p:pic>
        <p:pic>
          <p:nvPicPr>
            <p:cNvPr id="39" name="图片 38">
              <a:extLst>
                <a:ext uri="{FF2B5EF4-FFF2-40B4-BE49-F238E27FC236}">
                  <a16:creationId xmlns:a16="http://schemas.microsoft.com/office/drawing/2014/main" id="{17B50C5E-A0D3-C14B-B511-932DA58C27B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63234" y="56850"/>
              <a:ext cx="1224009" cy="2257073"/>
            </a:xfrm>
            <a:prstGeom prst="rect">
              <a:avLst/>
            </a:prstGeom>
          </p:spPr>
        </p:pic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id="{5731E696-5E27-04E5-8A10-339C374CB0F0}"/>
              </a:ext>
            </a:extLst>
          </p:cNvPr>
          <p:cNvSpPr txBox="1"/>
          <p:nvPr/>
        </p:nvSpPr>
        <p:spPr>
          <a:xfrm>
            <a:off x="4679323" y="3052374"/>
            <a:ext cx="35125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b="1" dirty="0">
                <a:solidFill>
                  <a:srgbClr val="FFC000"/>
                </a:solidFill>
              </a:rPr>
              <a:t>党建工作汇报</a:t>
            </a:r>
            <a:r>
              <a:rPr lang="en-US" altLang="zh-CN" sz="1400" b="1" dirty="0">
                <a:solidFill>
                  <a:srgbClr val="FFC000"/>
                </a:solidFill>
              </a:rPr>
              <a:t>PPT</a:t>
            </a:r>
            <a:r>
              <a:rPr lang="zh-CN" altLang="en-US" sz="1400" b="1" dirty="0">
                <a:solidFill>
                  <a:srgbClr val="FFC000"/>
                </a:solidFill>
              </a:rPr>
              <a:t>模板</a:t>
            </a:r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BD6B07AA-2BFE-16F6-BE56-A607174FBCD5}"/>
              </a:ext>
            </a:extLst>
          </p:cNvPr>
          <p:cNvSpPr/>
          <p:nvPr/>
        </p:nvSpPr>
        <p:spPr>
          <a:xfrm>
            <a:off x="9207276" y="1531023"/>
            <a:ext cx="804838" cy="4250773"/>
          </a:xfrm>
          <a:custGeom>
            <a:avLst/>
            <a:gdLst>
              <a:gd name="connsiteX0" fmla="*/ 192126 w 745447"/>
              <a:gd name="connsiteY0" fmla="*/ 1510995 h 3937098"/>
              <a:gd name="connsiteX1" fmla="*/ 186805 w 745447"/>
              <a:gd name="connsiteY1" fmla="*/ 1484393 h 3937098"/>
              <a:gd name="connsiteX2" fmla="*/ 197446 w 745447"/>
              <a:gd name="connsiteY2" fmla="*/ 1479072 h 3937098"/>
              <a:gd name="connsiteX3" fmla="*/ 192126 w 745447"/>
              <a:gd name="connsiteY3" fmla="*/ 1510995 h 3937098"/>
              <a:gd name="connsiteX4" fmla="*/ 96358 w 745447"/>
              <a:gd name="connsiteY4" fmla="*/ 1510995 h 3937098"/>
              <a:gd name="connsiteX5" fmla="*/ 85718 w 745447"/>
              <a:gd name="connsiteY5" fmla="*/ 1479072 h 3937098"/>
              <a:gd name="connsiteX6" fmla="*/ 91038 w 745447"/>
              <a:gd name="connsiteY6" fmla="*/ 1431189 h 3937098"/>
              <a:gd name="connsiteX7" fmla="*/ 96358 w 745447"/>
              <a:gd name="connsiteY7" fmla="*/ 1510995 h 3937098"/>
              <a:gd name="connsiteX8" fmla="*/ 85718 w 745447"/>
              <a:gd name="connsiteY8" fmla="*/ 1021517 h 3937098"/>
              <a:gd name="connsiteX9" fmla="*/ 69756 w 745447"/>
              <a:gd name="connsiteY9" fmla="*/ 1026838 h 3937098"/>
              <a:gd name="connsiteX10" fmla="*/ 75077 w 745447"/>
              <a:gd name="connsiteY10" fmla="*/ 1010877 h 3937098"/>
              <a:gd name="connsiteX11" fmla="*/ 85718 w 745447"/>
              <a:gd name="connsiteY11" fmla="*/ 1021517 h 3937098"/>
              <a:gd name="connsiteX12" fmla="*/ 144242 w 745447"/>
              <a:gd name="connsiteY12" fmla="*/ 1074722 h 3937098"/>
              <a:gd name="connsiteX13" fmla="*/ 106999 w 745447"/>
              <a:gd name="connsiteY13" fmla="*/ 1058760 h 3937098"/>
              <a:gd name="connsiteX14" fmla="*/ 149562 w 745447"/>
              <a:gd name="connsiteY14" fmla="*/ 1010877 h 3937098"/>
              <a:gd name="connsiteX15" fmla="*/ 154883 w 745447"/>
              <a:gd name="connsiteY15" fmla="*/ 1000236 h 3937098"/>
              <a:gd name="connsiteX16" fmla="*/ 144242 w 745447"/>
              <a:gd name="connsiteY16" fmla="*/ 1074722 h 3937098"/>
              <a:gd name="connsiteX17" fmla="*/ 734807 w 745447"/>
              <a:gd name="connsiteY17" fmla="*/ 250059 h 3937098"/>
              <a:gd name="connsiteX18" fmla="*/ 745448 w 745447"/>
              <a:gd name="connsiteY18" fmla="*/ 271341 h 3937098"/>
              <a:gd name="connsiteX19" fmla="*/ 740127 w 745447"/>
              <a:gd name="connsiteY19" fmla="*/ 281981 h 3937098"/>
              <a:gd name="connsiteX20" fmla="*/ 665642 w 745447"/>
              <a:gd name="connsiteY20" fmla="*/ 276661 h 3937098"/>
              <a:gd name="connsiteX21" fmla="*/ 644360 w 745447"/>
              <a:gd name="connsiteY21" fmla="*/ 324545 h 3937098"/>
              <a:gd name="connsiteX22" fmla="*/ 655001 w 745447"/>
              <a:gd name="connsiteY22" fmla="*/ 361787 h 3937098"/>
              <a:gd name="connsiteX23" fmla="*/ 559233 w 745447"/>
              <a:gd name="connsiteY23" fmla="*/ 595885 h 3937098"/>
              <a:gd name="connsiteX24" fmla="*/ 569874 w 745447"/>
              <a:gd name="connsiteY24" fmla="*/ 643769 h 3937098"/>
              <a:gd name="connsiteX25" fmla="*/ 575195 w 745447"/>
              <a:gd name="connsiteY25" fmla="*/ 707614 h 3937098"/>
              <a:gd name="connsiteX26" fmla="*/ 649680 w 745447"/>
              <a:gd name="connsiteY26" fmla="*/ 1005556 h 3937098"/>
              <a:gd name="connsiteX27" fmla="*/ 633719 w 745447"/>
              <a:gd name="connsiteY27" fmla="*/ 1138566 h 3937098"/>
              <a:gd name="connsiteX28" fmla="*/ 633719 w 745447"/>
              <a:gd name="connsiteY28" fmla="*/ 1399266 h 3937098"/>
              <a:gd name="connsiteX29" fmla="*/ 575195 w 745447"/>
              <a:gd name="connsiteY29" fmla="*/ 1521635 h 3937098"/>
              <a:gd name="connsiteX30" fmla="*/ 575195 w 745447"/>
              <a:gd name="connsiteY30" fmla="*/ 1564199 h 3937098"/>
              <a:gd name="connsiteX31" fmla="*/ 655001 w 745447"/>
              <a:gd name="connsiteY31" fmla="*/ 1718490 h 3937098"/>
              <a:gd name="connsiteX32" fmla="*/ 708205 w 745447"/>
              <a:gd name="connsiteY32" fmla="*/ 1915345 h 3937098"/>
              <a:gd name="connsiteX33" fmla="*/ 734807 w 745447"/>
              <a:gd name="connsiteY33" fmla="*/ 2058996 h 3937098"/>
              <a:gd name="connsiteX34" fmla="*/ 697564 w 745447"/>
              <a:gd name="connsiteY34" fmla="*/ 2058996 h 3937098"/>
              <a:gd name="connsiteX35" fmla="*/ 649680 w 745447"/>
              <a:gd name="connsiteY35" fmla="*/ 2271812 h 3937098"/>
              <a:gd name="connsiteX36" fmla="*/ 665642 w 745447"/>
              <a:gd name="connsiteY36" fmla="*/ 2633600 h 3937098"/>
              <a:gd name="connsiteX37" fmla="*/ 639040 w 745447"/>
              <a:gd name="connsiteY37" fmla="*/ 2761289 h 3937098"/>
              <a:gd name="connsiteX38" fmla="*/ 655001 w 745447"/>
              <a:gd name="connsiteY38" fmla="*/ 2841096 h 3937098"/>
              <a:gd name="connsiteX39" fmla="*/ 676282 w 745447"/>
              <a:gd name="connsiteY39" fmla="*/ 3006028 h 3937098"/>
              <a:gd name="connsiteX40" fmla="*/ 670962 w 745447"/>
              <a:gd name="connsiteY40" fmla="*/ 3628515 h 3937098"/>
              <a:gd name="connsiteX41" fmla="*/ 697564 w 745447"/>
              <a:gd name="connsiteY41" fmla="*/ 3814729 h 3937098"/>
              <a:gd name="connsiteX42" fmla="*/ 681603 w 745447"/>
              <a:gd name="connsiteY42" fmla="*/ 3873254 h 3937098"/>
              <a:gd name="connsiteX43" fmla="*/ 415583 w 745447"/>
              <a:gd name="connsiteY43" fmla="*/ 3937099 h 3937098"/>
              <a:gd name="connsiteX44" fmla="*/ 282573 w 745447"/>
              <a:gd name="connsiteY44" fmla="*/ 3910497 h 3937098"/>
              <a:gd name="connsiteX45" fmla="*/ 351738 w 745447"/>
              <a:gd name="connsiteY45" fmla="*/ 3809409 h 3937098"/>
              <a:gd name="connsiteX46" fmla="*/ 261291 w 745447"/>
              <a:gd name="connsiteY46" fmla="*/ 3788127 h 3937098"/>
              <a:gd name="connsiteX47" fmla="*/ 266611 w 745447"/>
              <a:gd name="connsiteY47" fmla="*/ 3750885 h 3937098"/>
              <a:gd name="connsiteX48" fmla="*/ 378340 w 745447"/>
              <a:gd name="connsiteY48" fmla="*/ 3724283 h 3937098"/>
              <a:gd name="connsiteX49" fmla="*/ 479427 w 745447"/>
              <a:gd name="connsiteY49" fmla="*/ 3596593 h 3937098"/>
              <a:gd name="connsiteX50" fmla="*/ 479427 w 745447"/>
              <a:gd name="connsiteY50" fmla="*/ 3383777 h 3937098"/>
              <a:gd name="connsiteX51" fmla="*/ 436864 w 745447"/>
              <a:gd name="connsiteY51" fmla="*/ 3043271 h 3937098"/>
              <a:gd name="connsiteX52" fmla="*/ 399621 w 745447"/>
              <a:gd name="connsiteY52" fmla="*/ 2974106 h 3937098"/>
              <a:gd name="connsiteX53" fmla="*/ 383660 w 745447"/>
              <a:gd name="connsiteY53" fmla="*/ 2835775 h 3937098"/>
              <a:gd name="connsiteX54" fmla="*/ 351738 w 745447"/>
              <a:gd name="connsiteY54" fmla="*/ 2761289 h 3937098"/>
              <a:gd name="connsiteX55" fmla="*/ 271932 w 745447"/>
              <a:gd name="connsiteY55" fmla="*/ 2192006 h 3937098"/>
              <a:gd name="connsiteX56" fmla="*/ 176164 w 745447"/>
              <a:gd name="connsiteY56" fmla="*/ 2192006 h 3937098"/>
              <a:gd name="connsiteX57" fmla="*/ 181485 w 745447"/>
              <a:gd name="connsiteY57" fmla="*/ 2011113 h 3937098"/>
              <a:gd name="connsiteX58" fmla="*/ 202766 w 745447"/>
              <a:gd name="connsiteY58" fmla="*/ 1782335 h 3937098"/>
              <a:gd name="connsiteX59" fmla="*/ 192126 w 745447"/>
              <a:gd name="connsiteY59" fmla="*/ 1777015 h 3937098"/>
              <a:gd name="connsiteX60" fmla="*/ 176164 w 745447"/>
              <a:gd name="connsiteY60" fmla="*/ 1798296 h 3937098"/>
              <a:gd name="connsiteX61" fmla="*/ 165524 w 745447"/>
              <a:gd name="connsiteY61" fmla="*/ 1808937 h 3937098"/>
              <a:gd name="connsiteX62" fmla="*/ 165524 w 745447"/>
              <a:gd name="connsiteY62" fmla="*/ 1925986 h 3937098"/>
              <a:gd name="connsiteX63" fmla="*/ 133601 w 745447"/>
              <a:gd name="connsiteY63" fmla="*/ 1925986 h 3937098"/>
              <a:gd name="connsiteX64" fmla="*/ 138922 w 745447"/>
              <a:gd name="connsiteY64" fmla="*/ 1808937 h 3937098"/>
              <a:gd name="connsiteX65" fmla="*/ 106999 w 745447"/>
              <a:gd name="connsiteY65" fmla="*/ 1755733 h 3937098"/>
              <a:gd name="connsiteX66" fmla="*/ 96358 w 745447"/>
              <a:gd name="connsiteY66" fmla="*/ 1718490 h 3937098"/>
              <a:gd name="connsiteX67" fmla="*/ 53795 w 745447"/>
              <a:gd name="connsiteY67" fmla="*/ 1713170 h 3937098"/>
              <a:gd name="connsiteX68" fmla="*/ 48475 w 745447"/>
              <a:gd name="connsiteY68" fmla="*/ 1633364 h 3937098"/>
              <a:gd name="connsiteX69" fmla="*/ 64436 w 745447"/>
              <a:gd name="connsiteY69" fmla="*/ 1596121 h 3937098"/>
              <a:gd name="connsiteX70" fmla="*/ 85718 w 745447"/>
              <a:gd name="connsiteY70" fmla="*/ 1590801 h 3937098"/>
              <a:gd name="connsiteX71" fmla="*/ 96358 w 745447"/>
              <a:gd name="connsiteY71" fmla="*/ 1601441 h 3937098"/>
              <a:gd name="connsiteX72" fmla="*/ 112320 w 745447"/>
              <a:gd name="connsiteY72" fmla="*/ 1558878 h 3937098"/>
              <a:gd name="connsiteX73" fmla="*/ 101679 w 745447"/>
              <a:gd name="connsiteY73" fmla="*/ 1510995 h 3937098"/>
              <a:gd name="connsiteX74" fmla="*/ 91038 w 745447"/>
              <a:gd name="connsiteY74" fmla="*/ 1574839 h 3937098"/>
              <a:gd name="connsiteX75" fmla="*/ 53795 w 745447"/>
              <a:gd name="connsiteY75" fmla="*/ 1346062 h 3937098"/>
              <a:gd name="connsiteX76" fmla="*/ 80397 w 745447"/>
              <a:gd name="connsiteY76" fmla="*/ 1399266 h 3937098"/>
              <a:gd name="connsiteX77" fmla="*/ 85718 w 745447"/>
              <a:gd name="connsiteY77" fmla="*/ 1383305 h 3937098"/>
              <a:gd name="connsiteX78" fmla="*/ 75077 w 745447"/>
              <a:gd name="connsiteY78" fmla="*/ 1330101 h 3937098"/>
              <a:gd name="connsiteX79" fmla="*/ 48475 w 745447"/>
              <a:gd name="connsiteY79" fmla="*/ 1335421 h 3937098"/>
              <a:gd name="connsiteX80" fmla="*/ 43154 w 745447"/>
              <a:gd name="connsiteY80" fmla="*/ 1314140 h 3937098"/>
              <a:gd name="connsiteX81" fmla="*/ 59116 w 745447"/>
              <a:gd name="connsiteY81" fmla="*/ 1260936 h 3937098"/>
              <a:gd name="connsiteX82" fmla="*/ 53795 w 745447"/>
              <a:gd name="connsiteY82" fmla="*/ 1234334 h 3937098"/>
              <a:gd name="connsiteX83" fmla="*/ 16552 w 745447"/>
              <a:gd name="connsiteY83" fmla="*/ 1197091 h 3937098"/>
              <a:gd name="connsiteX84" fmla="*/ 591 w 745447"/>
              <a:gd name="connsiteY84" fmla="*/ 1111964 h 3937098"/>
              <a:gd name="connsiteX85" fmla="*/ 591 w 745447"/>
              <a:gd name="connsiteY85" fmla="*/ 1085362 h 3937098"/>
              <a:gd name="connsiteX86" fmla="*/ 37834 w 745447"/>
              <a:gd name="connsiteY86" fmla="*/ 968313 h 3937098"/>
              <a:gd name="connsiteX87" fmla="*/ 16552 w 745447"/>
              <a:gd name="connsiteY87" fmla="*/ 872546 h 3937098"/>
              <a:gd name="connsiteX88" fmla="*/ 17936 w 745447"/>
              <a:gd name="connsiteY88" fmla="*/ 855468 h 3937098"/>
              <a:gd name="connsiteX89" fmla="*/ 48475 w 745447"/>
              <a:gd name="connsiteY89" fmla="*/ 829983 h 3937098"/>
              <a:gd name="connsiteX90" fmla="*/ 48475 w 745447"/>
              <a:gd name="connsiteY90" fmla="*/ 962993 h 3937098"/>
              <a:gd name="connsiteX91" fmla="*/ 75077 w 745447"/>
              <a:gd name="connsiteY91" fmla="*/ 962993 h 3937098"/>
              <a:gd name="connsiteX92" fmla="*/ 75077 w 745447"/>
              <a:gd name="connsiteY92" fmla="*/ 1005556 h 3937098"/>
              <a:gd name="connsiteX93" fmla="*/ 122960 w 745447"/>
              <a:gd name="connsiteY93" fmla="*/ 1021517 h 3937098"/>
              <a:gd name="connsiteX94" fmla="*/ 176164 w 745447"/>
              <a:gd name="connsiteY94" fmla="*/ 962993 h 3937098"/>
              <a:gd name="connsiteX95" fmla="*/ 245330 w 745447"/>
              <a:gd name="connsiteY95" fmla="*/ 840624 h 3937098"/>
              <a:gd name="connsiteX96" fmla="*/ 303854 w 745447"/>
              <a:gd name="connsiteY96" fmla="*/ 718254 h 3937098"/>
              <a:gd name="connsiteX97" fmla="*/ 373019 w 745447"/>
              <a:gd name="connsiteY97" fmla="*/ 659730 h 3937098"/>
              <a:gd name="connsiteX98" fmla="*/ 378340 w 745447"/>
              <a:gd name="connsiteY98" fmla="*/ 617167 h 3937098"/>
              <a:gd name="connsiteX99" fmla="*/ 298534 w 745447"/>
              <a:gd name="connsiteY99" fmla="*/ 553322 h 3937098"/>
              <a:gd name="connsiteX100" fmla="*/ 293213 w 745447"/>
              <a:gd name="connsiteY100" fmla="*/ 532040 h 3937098"/>
              <a:gd name="connsiteX101" fmla="*/ 303854 w 745447"/>
              <a:gd name="connsiteY101" fmla="*/ 494798 h 3937098"/>
              <a:gd name="connsiteX102" fmla="*/ 287893 w 745447"/>
              <a:gd name="connsiteY102" fmla="*/ 452234 h 3937098"/>
              <a:gd name="connsiteX103" fmla="*/ 309175 w 745447"/>
              <a:gd name="connsiteY103" fmla="*/ 420312 h 3937098"/>
              <a:gd name="connsiteX104" fmla="*/ 271932 w 745447"/>
              <a:gd name="connsiteY104" fmla="*/ 393710 h 3937098"/>
              <a:gd name="connsiteX105" fmla="*/ 319815 w 745447"/>
              <a:gd name="connsiteY105" fmla="*/ 313904 h 3937098"/>
              <a:gd name="connsiteX106" fmla="*/ 255971 w 745447"/>
              <a:gd name="connsiteY106" fmla="*/ 292622 h 3937098"/>
              <a:gd name="connsiteX107" fmla="*/ 325136 w 745447"/>
              <a:gd name="connsiteY107" fmla="*/ 239418 h 3937098"/>
              <a:gd name="connsiteX108" fmla="*/ 330456 w 745447"/>
              <a:gd name="connsiteY108" fmla="*/ 212816 h 3937098"/>
              <a:gd name="connsiteX109" fmla="*/ 351738 w 745447"/>
              <a:gd name="connsiteY109" fmla="*/ 148971 h 3937098"/>
              <a:gd name="connsiteX110" fmla="*/ 319815 w 745447"/>
              <a:gd name="connsiteY110" fmla="*/ 47884 h 3937098"/>
              <a:gd name="connsiteX111" fmla="*/ 325136 w 745447"/>
              <a:gd name="connsiteY111" fmla="*/ 0 h 3937098"/>
              <a:gd name="connsiteX112" fmla="*/ 734807 w 745447"/>
              <a:gd name="connsiteY112" fmla="*/ 250059 h 3937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</a:cxnLst>
            <a:rect l="l" t="t" r="r" b="b"/>
            <a:pathLst>
              <a:path w="745447" h="3937098">
                <a:moveTo>
                  <a:pt x="192126" y="1510995"/>
                </a:moveTo>
                <a:cubicBezTo>
                  <a:pt x="192126" y="1505674"/>
                  <a:pt x="192126" y="1495033"/>
                  <a:pt x="186805" y="1484393"/>
                </a:cubicBezTo>
                <a:cubicBezTo>
                  <a:pt x="186805" y="1484393"/>
                  <a:pt x="186805" y="1479072"/>
                  <a:pt x="197446" y="1479072"/>
                </a:cubicBezTo>
                <a:cubicBezTo>
                  <a:pt x="192126" y="1489713"/>
                  <a:pt x="208087" y="1495033"/>
                  <a:pt x="192126" y="1510995"/>
                </a:cubicBezTo>
                <a:close/>
                <a:moveTo>
                  <a:pt x="96358" y="1510995"/>
                </a:moveTo>
                <a:cubicBezTo>
                  <a:pt x="91038" y="1505674"/>
                  <a:pt x="91038" y="1489713"/>
                  <a:pt x="85718" y="1479072"/>
                </a:cubicBezTo>
                <a:cubicBezTo>
                  <a:pt x="85718" y="1479072"/>
                  <a:pt x="85718" y="1431189"/>
                  <a:pt x="91038" y="1431189"/>
                </a:cubicBezTo>
                <a:cubicBezTo>
                  <a:pt x="91038" y="1447150"/>
                  <a:pt x="91038" y="1468431"/>
                  <a:pt x="96358" y="1510995"/>
                </a:cubicBezTo>
                <a:close/>
                <a:moveTo>
                  <a:pt x="85718" y="1021517"/>
                </a:moveTo>
                <a:cubicBezTo>
                  <a:pt x="80397" y="1026838"/>
                  <a:pt x="75077" y="1026838"/>
                  <a:pt x="69756" y="1026838"/>
                </a:cubicBezTo>
                <a:cubicBezTo>
                  <a:pt x="69756" y="1026838"/>
                  <a:pt x="69756" y="1010877"/>
                  <a:pt x="75077" y="1010877"/>
                </a:cubicBezTo>
                <a:lnTo>
                  <a:pt x="85718" y="1021517"/>
                </a:lnTo>
                <a:close/>
                <a:moveTo>
                  <a:pt x="144242" y="1074722"/>
                </a:moveTo>
                <a:cubicBezTo>
                  <a:pt x="138922" y="1069401"/>
                  <a:pt x="122960" y="1058760"/>
                  <a:pt x="106999" y="1058760"/>
                </a:cubicBezTo>
                <a:cubicBezTo>
                  <a:pt x="117640" y="1042799"/>
                  <a:pt x="138922" y="1032158"/>
                  <a:pt x="149562" y="1010877"/>
                </a:cubicBezTo>
                <a:cubicBezTo>
                  <a:pt x="149562" y="1005556"/>
                  <a:pt x="149562" y="1000236"/>
                  <a:pt x="154883" y="1000236"/>
                </a:cubicBezTo>
                <a:cubicBezTo>
                  <a:pt x="154883" y="1021517"/>
                  <a:pt x="149562" y="1048120"/>
                  <a:pt x="144242" y="1074722"/>
                </a:cubicBezTo>
                <a:close/>
                <a:moveTo>
                  <a:pt x="734807" y="250059"/>
                </a:moveTo>
                <a:cubicBezTo>
                  <a:pt x="740127" y="255379"/>
                  <a:pt x="745448" y="266020"/>
                  <a:pt x="745448" y="271341"/>
                </a:cubicBezTo>
                <a:cubicBezTo>
                  <a:pt x="745448" y="271341"/>
                  <a:pt x="740127" y="276661"/>
                  <a:pt x="740127" y="281981"/>
                </a:cubicBezTo>
                <a:cubicBezTo>
                  <a:pt x="718846" y="276661"/>
                  <a:pt x="692244" y="276661"/>
                  <a:pt x="665642" y="276661"/>
                </a:cubicBezTo>
                <a:cubicBezTo>
                  <a:pt x="655001" y="292622"/>
                  <a:pt x="644360" y="313904"/>
                  <a:pt x="644360" y="324545"/>
                </a:cubicBezTo>
                <a:cubicBezTo>
                  <a:pt x="644360" y="340506"/>
                  <a:pt x="655001" y="351147"/>
                  <a:pt x="655001" y="361787"/>
                </a:cubicBezTo>
                <a:cubicBezTo>
                  <a:pt x="655001" y="409671"/>
                  <a:pt x="559233" y="548002"/>
                  <a:pt x="559233" y="595885"/>
                </a:cubicBezTo>
                <a:cubicBezTo>
                  <a:pt x="559233" y="606526"/>
                  <a:pt x="564554" y="622487"/>
                  <a:pt x="569874" y="643769"/>
                </a:cubicBezTo>
                <a:cubicBezTo>
                  <a:pt x="575195" y="659730"/>
                  <a:pt x="564554" y="686332"/>
                  <a:pt x="575195" y="707614"/>
                </a:cubicBezTo>
                <a:cubicBezTo>
                  <a:pt x="617758" y="798061"/>
                  <a:pt x="649680" y="904469"/>
                  <a:pt x="649680" y="1005556"/>
                </a:cubicBezTo>
                <a:cubicBezTo>
                  <a:pt x="649680" y="1016197"/>
                  <a:pt x="633719" y="1122605"/>
                  <a:pt x="633719" y="1138566"/>
                </a:cubicBezTo>
                <a:lnTo>
                  <a:pt x="633719" y="1399266"/>
                </a:lnTo>
                <a:cubicBezTo>
                  <a:pt x="585836" y="1521635"/>
                  <a:pt x="575195" y="1431189"/>
                  <a:pt x="575195" y="1521635"/>
                </a:cubicBezTo>
                <a:cubicBezTo>
                  <a:pt x="575195" y="1537597"/>
                  <a:pt x="569874" y="1553558"/>
                  <a:pt x="575195" y="1564199"/>
                </a:cubicBezTo>
                <a:cubicBezTo>
                  <a:pt x="601797" y="1612082"/>
                  <a:pt x="633719" y="1659966"/>
                  <a:pt x="655001" y="1718490"/>
                </a:cubicBezTo>
                <a:cubicBezTo>
                  <a:pt x="676282" y="1777015"/>
                  <a:pt x="697564" y="1851500"/>
                  <a:pt x="708205" y="1915345"/>
                </a:cubicBezTo>
                <a:cubicBezTo>
                  <a:pt x="718846" y="1957909"/>
                  <a:pt x="729486" y="2011113"/>
                  <a:pt x="734807" y="2058996"/>
                </a:cubicBezTo>
                <a:lnTo>
                  <a:pt x="697564" y="2058996"/>
                </a:lnTo>
                <a:cubicBezTo>
                  <a:pt x="639040" y="2165404"/>
                  <a:pt x="649680" y="2181366"/>
                  <a:pt x="649680" y="2271812"/>
                </a:cubicBezTo>
                <a:lnTo>
                  <a:pt x="665642" y="2633600"/>
                </a:lnTo>
                <a:cubicBezTo>
                  <a:pt x="670962" y="2676163"/>
                  <a:pt x="639040" y="2718726"/>
                  <a:pt x="639040" y="2761289"/>
                </a:cubicBezTo>
                <a:cubicBezTo>
                  <a:pt x="639040" y="2771930"/>
                  <a:pt x="649680" y="2809173"/>
                  <a:pt x="655001" y="2841096"/>
                </a:cubicBezTo>
                <a:cubicBezTo>
                  <a:pt x="665642" y="2888979"/>
                  <a:pt x="670962" y="2952824"/>
                  <a:pt x="676282" y="3006028"/>
                </a:cubicBezTo>
                <a:lnTo>
                  <a:pt x="670962" y="3628515"/>
                </a:lnTo>
                <a:cubicBezTo>
                  <a:pt x="676282" y="3687040"/>
                  <a:pt x="697564" y="3798768"/>
                  <a:pt x="697564" y="3814729"/>
                </a:cubicBezTo>
                <a:cubicBezTo>
                  <a:pt x="697564" y="3825370"/>
                  <a:pt x="697564" y="3857293"/>
                  <a:pt x="681603" y="3873254"/>
                </a:cubicBezTo>
                <a:cubicBezTo>
                  <a:pt x="617758" y="3931778"/>
                  <a:pt x="495389" y="3937099"/>
                  <a:pt x="415583" y="3937099"/>
                </a:cubicBezTo>
                <a:cubicBezTo>
                  <a:pt x="404942" y="3937099"/>
                  <a:pt x="282573" y="3937099"/>
                  <a:pt x="282573" y="3910497"/>
                </a:cubicBezTo>
                <a:cubicBezTo>
                  <a:pt x="282573" y="3851972"/>
                  <a:pt x="325136" y="3846652"/>
                  <a:pt x="351738" y="3809409"/>
                </a:cubicBezTo>
                <a:cubicBezTo>
                  <a:pt x="325136" y="3809409"/>
                  <a:pt x="287893" y="3809409"/>
                  <a:pt x="261291" y="3788127"/>
                </a:cubicBezTo>
                <a:cubicBezTo>
                  <a:pt x="261291" y="3777487"/>
                  <a:pt x="266611" y="3761525"/>
                  <a:pt x="266611" y="3750885"/>
                </a:cubicBezTo>
                <a:cubicBezTo>
                  <a:pt x="266611" y="3724283"/>
                  <a:pt x="367699" y="3734923"/>
                  <a:pt x="378340" y="3724283"/>
                </a:cubicBezTo>
                <a:cubicBezTo>
                  <a:pt x="415583" y="3692360"/>
                  <a:pt x="468787" y="3628515"/>
                  <a:pt x="479427" y="3596593"/>
                </a:cubicBezTo>
                <a:lnTo>
                  <a:pt x="479427" y="3383777"/>
                </a:lnTo>
                <a:cubicBezTo>
                  <a:pt x="468787" y="3277369"/>
                  <a:pt x="468787" y="3154999"/>
                  <a:pt x="436864" y="3043271"/>
                </a:cubicBezTo>
                <a:cubicBezTo>
                  <a:pt x="431544" y="3011348"/>
                  <a:pt x="404942" y="2995387"/>
                  <a:pt x="399621" y="2974106"/>
                </a:cubicBezTo>
                <a:cubicBezTo>
                  <a:pt x="388981" y="2931542"/>
                  <a:pt x="399621" y="2878338"/>
                  <a:pt x="383660" y="2835775"/>
                </a:cubicBezTo>
                <a:cubicBezTo>
                  <a:pt x="378340" y="2809173"/>
                  <a:pt x="357058" y="2787892"/>
                  <a:pt x="351738" y="2761289"/>
                </a:cubicBezTo>
                <a:cubicBezTo>
                  <a:pt x="309175" y="2580396"/>
                  <a:pt x="287893" y="2378220"/>
                  <a:pt x="271932" y="2192006"/>
                </a:cubicBezTo>
                <a:lnTo>
                  <a:pt x="176164" y="2192006"/>
                </a:lnTo>
                <a:lnTo>
                  <a:pt x="181485" y="2011113"/>
                </a:lnTo>
                <a:cubicBezTo>
                  <a:pt x="186805" y="1941947"/>
                  <a:pt x="192126" y="1867462"/>
                  <a:pt x="202766" y="1782335"/>
                </a:cubicBezTo>
                <a:cubicBezTo>
                  <a:pt x="202766" y="1782335"/>
                  <a:pt x="202766" y="1777015"/>
                  <a:pt x="192126" y="1777015"/>
                </a:cubicBezTo>
                <a:cubicBezTo>
                  <a:pt x="176164" y="1777015"/>
                  <a:pt x="181485" y="1792976"/>
                  <a:pt x="176164" y="1798296"/>
                </a:cubicBezTo>
                <a:cubicBezTo>
                  <a:pt x="176164" y="1803617"/>
                  <a:pt x="170844" y="1803617"/>
                  <a:pt x="165524" y="1808937"/>
                </a:cubicBezTo>
                <a:lnTo>
                  <a:pt x="165524" y="1925986"/>
                </a:lnTo>
                <a:lnTo>
                  <a:pt x="133601" y="1925986"/>
                </a:lnTo>
                <a:cubicBezTo>
                  <a:pt x="133601" y="1824898"/>
                  <a:pt x="138922" y="1819578"/>
                  <a:pt x="138922" y="1808937"/>
                </a:cubicBezTo>
                <a:cubicBezTo>
                  <a:pt x="138922" y="1792976"/>
                  <a:pt x="117640" y="1766374"/>
                  <a:pt x="106999" y="1755733"/>
                </a:cubicBezTo>
                <a:cubicBezTo>
                  <a:pt x="101679" y="1745092"/>
                  <a:pt x="101679" y="1729131"/>
                  <a:pt x="96358" y="1718490"/>
                </a:cubicBezTo>
                <a:cubicBezTo>
                  <a:pt x="85718" y="1697209"/>
                  <a:pt x="64436" y="1702529"/>
                  <a:pt x="53795" y="1713170"/>
                </a:cubicBezTo>
                <a:cubicBezTo>
                  <a:pt x="53795" y="1686568"/>
                  <a:pt x="48475" y="1649325"/>
                  <a:pt x="48475" y="1633364"/>
                </a:cubicBezTo>
                <a:cubicBezTo>
                  <a:pt x="48475" y="1628044"/>
                  <a:pt x="64436" y="1628044"/>
                  <a:pt x="64436" y="1596121"/>
                </a:cubicBezTo>
                <a:cubicBezTo>
                  <a:pt x="69756" y="1596121"/>
                  <a:pt x="69756" y="1590801"/>
                  <a:pt x="85718" y="1590801"/>
                </a:cubicBezTo>
                <a:cubicBezTo>
                  <a:pt x="96358" y="1590801"/>
                  <a:pt x="91038" y="1601441"/>
                  <a:pt x="96358" y="1601441"/>
                </a:cubicBezTo>
                <a:cubicBezTo>
                  <a:pt x="106999" y="1590801"/>
                  <a:pt x="112320" y="1569519"/>
                  <a:pt x="112320" y="1558878"/>
                </a:cubicBezTo>
                <a:cubicBezTo>
                  <a:pt x="112320" y="1542917"/>
                  <a:pt x="106999" y="1526956"/>
                  <a:pt x="101679" y="1510995"/>
                </a:cubicBezTo>
                <a:cubicBezTo>
                  <a:pt x="80397" y="1532276"/>
                  <a:pt x="91038" y="1553558"/>
                  <a:pt x="91038" y="1574839"/>
                </a:cubicBezTo>
                <a:cubicBezTo>
                  <a:pt x="75077" y="1500354"/>
                  <a:pt x="59116" y="1420548"/>
                  <a:pt x="53795" y="1346062"/>
                </a:cubicBezTo>
                <a:cubicBezTo>
                  <a:pt x="53795" y="1356703"/>
                  <a:pt x="53795" y="1388625"/>
                  <a:pt x="80397" y="1399266"/>
                </a:cubicBezTo>
                <a:cubicBezTo>
                  <a:pt x="80397" y="1393946"/>
                  <a:pt x="85718" y="1399266"/>
                  <a:pt x="85718" y="1383305"/>
                </a:cubicBezTo>
                <a:cubicBezTo>
                  <a:pt x="85718" y="1372664"/>
                  <a:pt x="75077" y="1351383"/>
                  <a:pt x="75077" y="1330101"/>
                </a:cubicBezTo>
                <a:cubicBezTo>
                  <a:pt x="69756" y="1330101"/>
                  <a:pt x="59116" y="1330101"/>
                  <a:pt x="48475" y="1335421"/>
                </a:cubicBezTo>
                <a:cubicBezTo>
                  <a:pt x="48475" y="1330101"/>
                  <a:pt x="43154" y="1324781"/>
                  <a:pt x="43154" y="1314140"/>
                </a:cubicBezTo>
                <a:cubicBezTo>
                  <a:pt x="43154" y="1298178"/>
                  <a:pt x="59116" y="1271576"/>
                  <a:pt x="59116" y="1260936"/>
                </a:cubicBezTo>
                <a:cubicBezTo>
                  <a:pt x="59116" y="1244974"/>
                  <a:pt x="59116" y="1239654"/>
                  <a:pt x="53795" y="1234334"/>
                </a:cubicBezTo>
                <a:cubicBezTo>
                  <a:pt x="48475" y="1218372"/>
                  <a:pt x="32514" y="1207732"/>
                  <a:pt x="16552" y="1197091"/>
                </a:cubicBezTo>
                <a:cubicBezTo>
                  <a:pt x="-4729" y="1175809"/>
                  <a:pt x="591" y="1127926"/>
                  <a:pt x="591" y="1111964"/>
                </a:cubicBezTo>
                <a:lnTo>
                  <a:pt x="591" y="1085362"/>
                </a:lnTo>
                <a:cubicBezTo>
                  <a:pt x="21873" y="989595"/>
                  <a:pt x="37834" y="1026838"/>
                  <a:pt x="37834" y="968313"/>
                </a:cubicBezTo>
                <a:cubicBezTo>
                  <a:pt x="37834" y="952352"/>
                  <a:pt x="16552" y="883187"/>
                  <a:pt x="16552" y="872546"/>
                </a:cubicBezTo>
                <a:cubicBezTo>
                  <a:pt x="16552" y="859458"/>
                  <a:pt x="16552" y="856213"/>
                  <a:pt x="17936" y="855468"/>
                </a:cubicBezTo>
                <a:cubicBezTo>
                  <a:pt x="20489" y="854031"/>
                  <a:pt x="27778" y="861054"/>
                  <a:pt x="48475" y="829983"/>
                </a:cubicBezTo>
                <a:lnTo>
                  <a:pt x="48475" y="962993"/>
                </a:lnTo>
                <a:cubicBezTo>
                  <a:pt x="53795" y="968313"/>
                  <a:pt x="64436" y="968313"/>
                  <a:pt x="75077" y="962993"/>
                </a:cubicBezTo>
                <a:lnTo>
                  <a:pt x="75077" y="1005556"/>
                </a:lnTo>
                <a:cubicBezTo>
                  <a:pt x="85718" y="1005556"/>
                  <a:pt x="101679" y="1000236"/>
                  <a:pt x="122960" y="1021517"/>
                </a:cubicBezTo>
                <a:cubicBezTo>
                  <a:pt x="138922" y="1005556"/>
                  <a:pt x="165524" y="984275"/>
                  <a:pt x="176164" y="962993"/>
                </a:cubicBezTo>
                <a:cubicBezTo>
                  <a:pt x="192126" y="931071"/>
                  <a:pt x="218728" y="883187"/>
                  <a:pt x="245330" y="840624"/>
                </a:cubicBezTo>
                <a:cubicBezTo>
                  <a:pt x="266611" y="803381"/>
                  <a:pt x="277252" y="755497"/>
                  <a:pt x="303854" y="718254"/>
                </a:cubicBezTo>
                <a:cubicBezTo>
                  <a:pt x="319815" y="696973"/>
                  <a:pt x="351738" y="681012"/>
                  <a:pt x="373019" y="659730"/>
                </a:cubicBezTo>
                <a:cubicBezTo>
                  <a:pt x="378340" y="649089"/>
                  <a:pt x="378340" y="627808"/>
                  <a:pt x="378340" y="617167"/>
                </a:cubicBezTo>
                <a:cubicBezTo>
                  <a:pt x="378340" y="563963"/>
                  <a:pt x="383660" y="542681"/>
                  <a:pt x="298534" y="553322"/>
                </a:cubicBezTo>
                <a:cubicBezTo>
                  <a:pt x="298534" y="548002"/>
                  <a:pt x="293213" y="542681"/>
                  <a:pt x="293213" y="532040"/>
                </a:cubicBezTo>
                <a:cubicBezTo>
                  <a:pt x="293213" y="516079"/>
                  <a:pt x="303854" y="510759"/>
                  <a:pt x="303854" y="494798"/>
                </a:cubicBezTo>
                <a:cubicBezTo>
                  <a:pt x="303854" y="484157"/>
                  <a:pt x="287893" y="468196"/>
                  <a:pt x="287893" y="452234"/>
                </a:cubicBezTo>
                <a:cubicBezTo>
                  <a:pt x="287893" y="441593"/>
                  <a:pt x="303854" y="430953"/>
                  <a:pt x="309175" y="420312"/>
                </a:cubicBezTo>
                <a:cubicBezTo>
                  <a:pt x="298534" y="404351"/>
                  <a:pt x="271932" y="409671"/>
                  <a:pt x="271932" y="393710"/>
                </a:cubicBezTo>
                <a:cubicBezTo>
                  <a:pt x="271932" y="383069"/>
                  <a:pt x="319815" y="324545"/>
                  <a:pt x="319815" y="313904"/>
                </a:cubicBezTo>
                <a:cubicBezTo>
                  <a:pt x="319815" y="276661"/>
                  <a:pt x="282573" y="292622"/>
                  <a:pt x="255971" y="292622"/>
                </a:cubicBezTo>
                <a:cubicBezTo>
                  <a:pt x="277252" y="276661"/>
                  <a:pt x="303854" y="260700"/>
                  <a:pt x="325136" y="239418"/>
                </a:cubicBezTo>
                <a:cubicBezTo>
                  <a:pt x="330456" y="234098"/>
                  <a:pt x="330456" y="223457"/>
                  <a:pt x="330456" y="212816"/>
                </a:cubicBezTo>
                <a:cubicBezTo>
                  <a:pt x="346417" y="180894"/>
                  <a:pt x="351738" y="164933"/>
                  <a:pt x="351738" y="148971"/>
                </a:cubicBezTo>
                <a:cubicBezTo>
                  <a:pt x="351738" y="138330"/>
                  <a:pt x="330456" y="79806"/>
                  <a:pt x="319815" y="47884"/>
                </a:cubicBezTo>
                <a:lnTo>
                  <a:pt x="325136" y="0"/>
                </a:lnTo>
                <a:cubicBezTo>
                  <a:pt x="463466" y="90447"/>
                  <a:pt x="601797" y="170253"/>
                  <a:pt x="734807" y="250059"/>
                </a:cubicBezTo>
                <a:close/>
              </a:path>
            </a:pathLst>
          </a:custGeom>
          <a:gradFill flip="none" rotWithShape="1">
            <a:gsLst>
              <a:gs pos="24000">
                <a:srgbClr val="FFFF00">
                  <a:alpha val="0"/>
                </a:srgbClr>
              </a:gs>
              <a:gs pos="100000">
                <a:srgbClr val="FFC000">
                  <a:alpha val="21000"/>
                </a:srgbClr>
              </a:gs>
            </a:gsLst>
            <a:lin ang="16200000" scaled="1"/>
            <a:tileRect/>
          </a:gradFill>
          <a:ln w="12700" cap="flat">
            <a:gradFill>
              <a:gsLst>
                <a:gs pos="0">
                  <a:srgbClr val="FFC000"/>
                </a:gs>
                <a:gs pos="58000">
                  <a:srgbClr val="FFFF00">
                    <a:alpha val="0"/>
                  </a:srgbClr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B7B80675-5C91-ACB6-DE50-D13689947B17}"/>
              </a:ext>
            </a:extLst>
          </p:cNvPr>
          <p:cNvGrpSpPr/>
          <p:nvPr/>
        </p:nvGrpSpPr>
        <p:grpSpPr>
          <a:xfrm>
            <a:off x="4356451" y="3988979"/>
            <a:ext cx="4036504" cy="311407"/>
            <a:chOff x="4430150" y="5865071"/>
            <a:chExt cx="2179032" cy="311407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BFEC9EDE-9401-6CB6-9342-68C1316B802E}"/>
                </a:ext>
              </a:extLst>
            </p:cNvPr>
            <p:cNvSpPr txBox="1"/>
            <p:nvPr/>
          </p:nvSpPr>
          <p:spPr>
            <a:xfrm>
              <a:off x="4430150" y="5868701"/>
              <a:ext cx="109636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r>
                <a:rPr lang="zh-CN" altLang="en-US" sz="1400" dirty="0">
                  <a:solidFill>
                    <a:srgbClr val="FFC00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400" dirty="0">
                  <a:solidFill>
                    <a:srgbClr val="FFC00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400" dirty="0">
                  <a:solidFill>
                    <a:srgbClr val="FFC00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210C10ED-9B08-2138-9694-36B8D258085F}"/>
                </a:ext>
              </a:extLst>
            </p:cNvPr>
            <p:cNvSpPr txBox="1"/>
            <p:nvPr/>
          </p:nvSpPr>
          <p:spPr>
            <a:xfrm>
              <a:off x="5512814" y="5865071"/>
              <a:ext cx="109636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r>
                <a:rPr lang="zh-CN" altLang="en-US" sz="1400" dirty="0">
                  <a:solidFill>
                    <a:srgbClr val="FFC00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400" dirty="0">
                  <a:solidFill>
                    <a:srgbClr val="FFC00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2023.06.26</a:t>
              </a:r>
              <a:endParaRPr lang="zh-CN" altLang="en-US" sz="1400" dirty="0">
                <a:solidFill>
                  <a:srgbClr val="FFC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F427337D-9AF8-6E15-B01F-ADEE67DBE38A}"/>
              </a:ext>
            </a:extLst>
          </p:cNvPr>
          <p:cNvSpPr/>
          <p:nvPr/>
        </p:nvSpPr>
        <p:spPr>
          <a:xfrm>
            <a:off x="9262905" y="1625375"/>
            <a:ext cx="804838" cy="4250773"/>
          </a:xfrm>
          <a:custGeom>
            <a:avLst/>
            <a:gdLst>
              <a:gd name="connsiteX0" fmla="*/ 192126 w 745447"/>
              <a:gd name="connsiteY0" fmla="*/ 1510995 h 3937098"/>
              <a:gd name="connsiteX1" fmla="*/ 186805 w 745447"/>
              <a:gd name="connsiteY1" fmla="*/ 1484393 h 3937098"/>
              <a:gd name="connsiteX2" fmla="*/ 197446 w 745447"/>
              <a:gd name="connsiteY2" fmla="*/ 1479072 h 3937098"/>
              <a:gd name="connsiteX3" fmla="*/ 192126 w 745447"/>
              <a:gd name="connsiteY3" fmla="*/ 1510995 h 3937098"/>
              <a:gd name="connsiteX4" fmla="*/ 96358 w 745447"/>
              <a:gd name="connsiteY4" fmla="*/ 1510995 h 3937098"/>
              <a:gd name="connsiteX5" fmla="*/ 85718 w 745447"/>
              <a:gd name="connsiteY5" fmla="*/ 1479072 h 3937098"/>
              <a:gd name="connsiteX6" fmla="*/ 91038 w 745447"/>
              <a:gd name="connsiteY6" fmla="*/ 1431189 h 3937098"/>
              <a:gd name="connsiteX7" fmla="*/ 96358 w 745447"/>
              <a:gd name="connsiteY7" fmla="*/ 1510995 h 3937098"/>
              <a:gd name="connsiteX8" fmla="*/ 85718 w 745447"/>
              <a:gd name="connsiteY8" fmla="*/ 1021517 h 3937098"/>
              <a:gd name="connsiteX9" fmla="*/ 69756 w 745447"/>
              <a:gd name="connsiteY9" fmla="*/ 1026838 h 3937098"/>
              <a:gd name="connsiteX10" fmla="*/ 75077 w 745447"/>
              <a:gd name="connsiteY10" fmla="*/ 1010877 h 3937098"/>
              <a:gd name="connsiteX11" fmla="*/ 85718 w 745447"/>
              <a:gd name="connsiteY11" fmla="*/ 1021517 h 3937098"/>
              <a:gd name="connsiteX12" fmla="*/ 144242 w 745447"/>
              <a:gd name="connsiteY12" fmla="*/ 1074722 h 3937098"/>
              <a:gd name="connsiteX13" fmla="*/ 106999 w 745447"/>
              <a:gd name="connsiteY13" fmla="*/ 1058760 h 3937098"/>
              <a:gd name="connsiteX14" fmla="*/ 149562 w 745447"/>
              <a:gd name="connsiteY14" fmla="*/ 1010877 h 3937098"/>
              <a:gd name="connsiteX15" fmla="*/ 154883 w 745447"/>
              <a:gd name="connsiteY15" fmla="*/ 1000236 h 3937098"/>
              <a:gd name="connsiteX16" fmla="*/ 144242 w 745447"/>
              <a:gd name="connsiteY16" fmla="*/ 1074722 h 3937098"/>
              <a:gd name="connsiteX17" fmla="*/ 734807 w 745447"/>
              <a:gd name="connsiteY17" fmla="*/ 250059 h 3937098"/>
              <a:gd name="connsiteX18" fmla="*/ 745448 w 745447"/>
              <a:gd name="connsiteY18" fmla="*/ 271341 h 3937098"/>
              <a:gd name="connsiteX19" fmla="*/ 740127 w 745447"/>
              <a:gd name="connsiteY19" fmla="*/ 281981 h 3937098"/>
              <a:gd name="connsiteX20" fmla="*/ 665642 w 745447"/>
              <a:gd name="connsiteY20" fmla="*/ 276661 h 3937098"/>
              <a:gd name="connsiteX21" fmla="*/ 644360 w 745447"/>
              <a:gd name="connsiteY21" fmla="*/ 324545 h 3937098"/>
              <a:gd name="connsiteX22" fmla="*/ 655001 w 745447"/>
              <a:gd name="connsiteY22" fmla="*/ 361787 h 3937098"/>
              <a:gd name="connsiteX23" fmla="*/ 559233 w 745447"/>
              <a:gd name="connsiteY23" fmla="*/ 595885 h 3937098"/>
              <a:gd name="connsiteX24" fmla="*/ 569874 w 745447"/>
              <a:gd name="connsiteY24" fmla="*/ 643769 h 3937098"/>
              <a:gd name="connsiteX25" fmla="*/ 575195 w 745447"/>
              <a:gd name="connsiteY25" fmla="*/ 707614 h 3937098"/>
              <a:gd name="connsiteX26" fmla="*/ 649680 w 745447"/>
              <a:gd name="connsiteY26" fmla="*/ 1005556 h 3937098"/>
              <a:gd name="connsiteX27" fmla="*/ 633719 w 745447"/>
              <a:gd name="connsiteY27" fmla="*/ 1138566 h 3937098"/>
              <a:gd name="connsiteX28" fmla="*/ 633719 w 745447"/>
              <a:gd name="connsiteY28" fmla="*/ 1399266 h 3937098"/>
              <a:gd name="connsiteX29" fmla="*/ 575195 w 745447"/>
              <a:gd name="connsiteY29" fmla="*/ 1521635 h 3937098"/>
              <a:gd name="connsiteX30" fmla="*/ 575195 w 745447"/>
              <a:gd name="connsiteY30" fmla="*/ 1564199 h 3937098"/>
              <a:gd name="connsiteX31" fmla="*/ 655001 w 745447"/>
              <a:gd name="connsiteY31" fmla="*/ 1718490 h 3937098"/>
              <a:gd name="connsiteX32" fmla="*/ 708205 w 745447"/>
              <a:gd name="connsiteY32" fmla="*/ 1915345 h 3937098"/>
              <a:gd name="connsiteX33" fmla="*/ 734807 w 745447"/>
              <a:gd name="connsiteY33" fmla="*/ 2058996 h 3937098"/>
              <a:gd name="connsiteX34" fmla="*/ 697564 w 745447"/>
              <a:gd name="connsiteY34" fmla="*/ 2058996 h 3937098"/>
              <a:gd name="connsiteX35" fmla="*/ 649680 w 745447"/>
              <a:gd name="connsiteY35" fmla="*/ 2271812 h 3937098"/>
              <a:gd name="connsiteX36" fmla="*/ 665642 w 745447"/>
              <a:gd name="connsiteY36" fmla="*/ 2633600 h 3937098"/>
              <a:gd name="connsiteX37" fmla="*/ 639040 w 745447"/>
              <a:gd name="connsiteY37" fmla="*/ 2761289 h 3937098"/>
              <a:gd name="connsiteX38" fmla="*/ 655001 w 745447"/>
              <a:gd name="connsiteY38" fmla="*/ 2841096 h 3937098"/>
              <a:gd name="connsiteX39" fmla="*/ 676282 w 745447"/>
              <a:gd name="connsiteY39" fmla="*/ 3006028 h 3937098"/>
              <a:gd name="connsiteX40" fmla="*/ 670962 w 745447"/>
              <a:gd name="connsiteY40" fmla="*/ 3628515 h 3937098"/>
              <a:gd name="connsiteX41" fmla="*/ 697564 w 745447"/>
              <a:gd name="connsiteY41" fmla="*/ 3814729 h 3937098"/>
              <a:gd name="connsiteX42" fmla="*/ 681603 w 745447"/>
              <a:gd name="connsiteY42" fmla="*/ 3873254 h 3937098"/>
              <a:gd name="connsiteX43" fmla="*/ 415583 w 745447"/>
              <a:gd name="connsiteY43" fmla="*/ 3937099 h 3937098"/>
              <a:gd name="connsiteX44" fmla="*/ 282573 w 745447"/>
              <a:gd name="connsiteY44" fmla="*/ 3910497 h 3937098"/>
              <a:gd name="connsiteX45" fmla="*/ 351738 w 745447"/>
              <a:gd name="connsiteY45" fmla="*/ 3809409 h 3937098"/>
              <a:gd name="connsiteX46" fmla="*/ 261291 w 745447"/>
              <a:gd name="connsiteY46" fmla="*/ 3788127 h 3937098"/>
              <a:gd name="connsiteX47" fmla="*/ 266611 w 745447"/>
              <a:gd name="connsiteY47" fmla="*/ 3750885 h 3937098"/>
              <a:gd name="connsiteX48" fmla="*/ 378340 w 745447"/>
              <a:gd name="connsiteY48" fmla="*/ 3724283 h 3937098"/>
              <a:gd name="connsiteX49" fmla="*/ 479427 w 745447"/>
              <a:gd name="connsiteY49" fmla="*/ 3596593 h 3937098"/>
              <a:gd name="connsiteX50" fmla="*/ 479427 w 745447"/>
              <a:gd name="connsiteY50" fmla="*/ 3383777 h 3937098"/>
              <a:gd name="connsiteX51" fmla="*/ 436864 w 745447"/>
              <a:gd name="connsiteY51" fmla="*/ 3043271 h 3937098"/>
              <a:gd name="connsiteX52" fmla="*/ 399621 w 745447"/>
              <a:gd name="connsiteY52" fmla="*/ 2974106 h 3937098"/>
              <a:gd name="connsiteX53" fmla="*/ 383660 w 745447"/>
              <a:gd name="connsiteY53" fmla="*/ 2835775 h 3937098"/>
              <a:gd name="connsiteX54" fmla="*/ 351738 w 745447"/>
              <a:gd name="connsiteY54" fmla="*/ 2761289 h 3937098"/>
              <a:gd name="connsiteX55" fmla="*/ 271932 w 745447"/>
              <a:gd name="connsiteY55" fmla="*/ 2192006 h 3937098"/>
              <a:gd name="connsiteX56" fmla="*/ 176164 w 745447"/>
              <a:gd name="connsiteY56" fmla="*/ 2192006 h 3937098"/>
              <a:gd name="connsiteX57" fmla="*/ 181485 w 745447"/>
              <a:gd name="connsiteY57" fmla="*/ 2011113 h 3937098"/>
              <a:gd name="connsiteX58" fmla="*/ 202766 w 745447"/>
              <a:gd name="connsiteY58" fmla="*/ 1782335 h 3937098"/>
              <a:gd name="connsiteX59" fmla="*/ 192126 w 745447"/>
              <a:gd name="connsiteY59" fmla="*/ 1777015 h 3937098"/>
              <a:gd name="connsiteX60" fmla="*/ 176164 w 745447"/>
              <a:gd name="connsiteY60" fmla="*/ 1798296 h 3937098"/>
              <a:gd name="connsiteX61" fmla="*/ 165524 w 745447"/>
              <a:gd name="connsiteY61" fmla="*/ 1808937 h 3937098"/>
              <a:gd name="connsiteX62" fmla="*/ 165524 w 745447"/>
              <a:gd name="connsiteY62" fmla="*/ 1925986 h 3937098"/>
              <a:gd name="connsiteX63" fmla="*/ 133601 w 745447"/>
              <a:gd name="connsiteY63" fmla="*/ 1925986 h 3937098"/>
              <a:gd name="connsiteX64" fmla="*/ 138922 w 745447"/>
              <a:gd name="connsiteY64" fmla="*/ 1808937 h 3937098"/>
              <a:gd name="connsiteX65" fmla="*/ 106999 w 745447"/>
              <a:gd name="connsiteY65" fmla="*/ 1755733 h 3937098"/>
              <a:gd name="connsiteX66" fmla="*/ 96358 w 745447"/>
              <a:gd name="connsiteY66" fmla="*/ 1718490 h 3937098"/>
              <a:gd name="connsiteX67" fmla="*/ 53795 w 745447"/>
              <a:gd name="connsiteY67" fmla="*/ 1713170 h 3937098"/>
              <a:gd name="connsiteX68" fmla="*/ 48475 w 745447"/>
              <a:gd name="connsiteY68" fmla="*/ 1633364 h 3937098"/>
              <a:gd name="connsiteX69" fmla="*/ 64436 w 745447"/>
              <a:gd name="connsiteY69" fmla="*/ 1596121 h 3937098"/>
              <a:gd name="connsiteX70" fmla="*/ 85718 w 745447"/>
              <a:gd name="connsiteY70" fmla="*/ 1590801 h 3937098"/>
              <a:gd name="connsiteX71" fmla="*/ 96358 w 745447"/>
              <a:gd name="connsiteY71" fmla="*/ 1601441 h 3937098"/>
              <a:gd name="connsiteX72" fmla="*/ 112320 w 745447"/>
              <a:gd name="connsiteY72" fmla="*/ 1558878 h 3937098"/>
              <a:gd name="connsiteX73" fmla="*/ 101679 w 745447"/>
              <a:gd name="connsiteY73" fmla="*/ 1510995 h 3937098"/>
              <a:gd name="connsiteX74" fmla="*/ 91038 w 745447"/>
              <a:gd name="connsiteY74" fmla="*/ 1574839 h 3937098"/>
              <a:gd name="connsiteX75" fmla="*/ 53795 w 745447"/>
              <a:gd name="connsiteY75" fmla="*/ 1346062 h 3937098"/>
              <a:gd name="connsiteX76" fmla="*/ 80397 w 745447"/>
              <a:gd name="connsiteY76" fmla="*/ 1399266 h 3937098"/>
              <a:gd name="connsiteX77" fmla="*/ 85718 w 745447"/>
              <a:gd name="connsiteY77" fmla="*/ 1383305 h 3937098"/>
              <a:gd name="connsiteX78" fmla="*/ 75077 w 745447"/>
              <a:gd name="connsiteY78" fmla="*/ 1330101 h 3937098"/>
              <a:gd name="connsiteX79" fmla="*/ 48475 w 745447"/>
              <a:gd name="connsiteY79" fmla="*/ 1335421 h 3937098"/>
              <a:gd name="connsiteX80" fmla="*/ 43154 w 745447"/>
              <a:gd name="connsiteY80" fmla="*/ 1314140 h 3937098"/>
              <a:gd name="connsiteX81" fmla="*/ 59116 w 745447"/>
              <a:gd name="connsiteY81" fmla="*/ 1260936 h 3937098"/>
              <a:gd name="connsiteX82" fmla="*/ 53795 w 745447"/>
              <a:gd name="connsiteY82" fmla="*/ 1234334 h 3937098"/>
              <a:gd name="connsiteX83" fmla="*/ 16552 w 745447"/>
              <a:gd name="connsiteY83" fmla="*/ 1197091 h 3937098"/>
              <a:gd name="connsiteX84" fmla="*/ 591 w 745447"/>
              <a:gd name="connsiteY84" fmla="*/ 1111964 h 3937098"/>
              <a:gd name="connsiteX85" fmla="*/ 591 w 745447"/>
              <a:gd name="connsiteY85" fmla="*/ 1085362 h 3937098"/>
              <a:gd name="connsiteX86" fmla="*/ 37834 w 745447"/>
              <a:gd name="connsiteY86" fmla="*/ 968313 h 3937098"/>
              <a:gd name="connsiteX87" fmla="*/ 16552 w 745447"/>
              <a:gd name="connsiteY87" fmla="*/ 872546 h 3937098"/>
              <a:gd name="connsiteX88" fmla="*/ 17936 w 745447"/>
              <a:gd name="connsiteY88" fmla="*/ 855468 h 3937098"/>
              <a:gd name="connsiteX89" fmla="*/ 48475 w 745447"/>
              <a:gd name="connsiteY89" fmla="*/ 829983 h 3937098"/>
              <a:gd name="connsiteX90" fmla="*/ 48475 w 745447"/>
              <a:gd name="connsiteY90" fmla="*/ 962993 h 3937098"/>
              <a:gd name="connsiteX91" fmla="*/ 75077 w 745447"/>
              <a:gd name="connsiteY91" fmla="*/ 962993 h 3937098"/>
              <a:gd name="connsiteX92" fmla="*/ 75077 w 745447"/>
              <a:gd name="connsiteY92" fmla="*/ 1005556 h 3937098"/>
              <a:gd name="connsiteX93" fmla="*/ 122960 w 745447"/>
              <a:gd name="connsiteY93" fmla="*/ 1021517 h 3937098"/>
              <a:gd name="connsiteX94" fmla="*/ 176164 w 745447"/>
              <a:gd name="connsiteY94" fmla="*/ 962993 h 3937098"/>
              <a:gd name="connsiteX95" fmla="*/ 245330 w 745447"/>
              <a:gd name="connsiteY95" fmla="*/ 840624 h 3937098"/>
              <a:gd name="connsiteX96" fmla="*/ 303854 w 745447"/>
              <a:gd name="connsiteY96" fmla="*/ 718254 h 3937098"/>
              <a:gd name="connsiteX97" fmla="*/ 373019 w 745447"/>
              <a:gd name="connsiteY97" fmla="*/ 659730 h 3937098"/>
              <a:gd name="connsiteX98" fmla="*/ 378340 w 745447"/>
              <a:gd name="connsiteY98" fmla="*/ 617167 h 3937098"/>
              <a:gd name="connsiteX99" fmla="*/ 298534 w 745447"/>
              <a:gd name="connsiteY99" fmla="*/ 553322 h 3937098"/>
              <a:gd name="connsiteX100" fmla="*/ 293213 w 745447"/>
              <a:gd name="connsiteY100" fmla="*/ 532040 h 3937098"/>
              <a:gd name="connsiteX101" fmla="*/ 303854 w 745447"/>
              <a:gd name="connsiteY101" fmla="*/ 494798 h 3937098"/>
              <a:gd name="connsiteX102" fmla="*/ 287893 w 745447"/>
              <a:gd name="connsiteY102" fmla="*/ 452234 h 3937098"/>
              <a:gd name="connsiteX103" fmla="*/ 309175 w 745447"/>
              <a:gd name="connsiteY103" fmla="*/ 420312 h 3937098"/>
              <a:gd name="connsiteX104" fmla="*/ 271932 w 745447"/>
              <a:gd name="connsiteY104" fmla="*/ 393710 h 3937098"/>
              <a:gd name="connsiteX105" fmla="*/ 319815 w 745447"/>
              <a:gd name="connsiteY105" fmla="*/ 313904 h 3937098"/>
              <a:gd name="connsiteX106" fmla="*/ 255971 w 745447"/>
              <a:gd name="connsiteY106" fmla="*/ 292622 h 3937098"/>
              <a:gd name="connsiteX107" fmla="*/ 325136 w 745447"/>
              <a:gd name="connsiteY107" fmla="*/ 239418 h 3937098"/>
              <a:gd name="connsiteX108" fmla="*/ 330456 w 745447"/>
              <a:gd name="connsiteY108" fmla="*/ 212816 h 3937098"/>
              <a:gd name="connsiteX109" fmla="*/ 351738 w 745447"/>
              <a:gd name="connsiteY109" fmla="*/ 148971 h 3937098"/>
              <a:gd name="connsiteX110" fmla="*/ 319815 w 745447"/>
              <a:gd name="connsiteY110" fmla="*/ 47884 h 3937098"/>
              <a:gd name="connsiteX111" fmla="*/ 325136 w 745447"/>
              <a:gd name="connsiteY111" fmla="*/ 0 h 3937098"/>
              <a:gd name="connsiteX112" fmla="*/ 734807 w 745447"/>
              <a:gd name="connsiteY112" fmla="*/ 250059 h 3937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</a:cxnLst>
            <a:rect l="l" t="t" r="r" b="b"/>
            <a:pathLst>
              <a:path w="745447" h="3937098">
                <a:moveTo>
                  <a:pt x="192126" y="1510995"/>
                </a:moveTo>
                <a:cubicBezTo>
                  <a:pt x="192126" y="1505674"/>
                  <a:pt x="192126" y="1495033"/>
                  <a:pt x="186805" y="1484393"/>
                </a:cubicBezTo>
                <a:cubicBezTo>
                  <a:pt x="186805" y="1484393"/>
                  <a:pt x="186805" y="1479072"/>
                  <a:pt x="197446" y="1479072"/>
                </a:cubicBezTo>
                <a:cubicBezTo>
                  <a:pt x="192126" y="1489713"/>
                  <a:pt x="208087" y="1495033"/>
                  <a:pt x="192126" y="1510995"/>
                </a:cubicBezTo>
                <a:close/>
                <a:moveTo>
                  <a:pt x="96358" y="1510995"/>
                </a:moveTo>
                <a:cubicBezTo>
                  <a:pt x="91038" y="1505674"/>
                  <a:pt x="91038" y="1489713"/>
                  <a:pt x="85718" y="1479072"/>
                </a:cubicBezTo>
                <a:cubicBezTo>
                  <a:pt x="85718" y="1479072"/>
                  <a:pt x="85718" y="1431189"/>
                  <a:pt x="91038" y="1431189"/>
                </a:cubicBezTo>
                <a:cubicBezTo>
                  <a:pt x="91038" y="1447150"/>
                  <a:pt x="91038" y="1468431"/>
                  <a:pt x="96358" y="1510995"/>
                </a:cubicBezTo>
                <a:close/>
                <a:moveTo>
                  <a:pt x="85718" y="1021517"/>
                </a:moveTo>
                <a:cubicBezTo>
                  <a:pt x="80397" y="1026838"/>
                  <a:pt x="75077" y="1026838"/>
                  <a:pt x="69756" y="1026838"/>
                </a:cubicBezTo>
                <a:cubicBezTo>
                  <a:pt x="69756" y="1026838"/>
                  <a:pt x="69756" y="1010877"/>
                  <a:pt x="75077" y="1010877"/>
                </a:cubicBezTo>
                <a:lnTo>
                  <a:pt x="85718" y="1021517"/>
                </a:lnTo>
                <a:close/>
                <a:moveTo>
                  <a:pt x="144242" y="1074722"/>
                </a:moveTo>
                <a:cubicBezTo>
                  <a:pt x="138922" y="1069401"/>
                  <a:pt x="122960" y="1058760"/>
                  <a:pt x="106999" y="1058760"/>
                </a:cubicBezTo>
                <a:cubicBezTo>
                  <a:pt x="117640" y="1042799"/>
                  <a:pt x="138922" y="1032158"/>
                  <a:pt x="149562" y="1010877"/>
                </a:cubicBezTo>
                <a:cubicBezTo>
                  <a:pt x="149562" y="1005556"/>
                  <a:pt x="149562" y="1000236"/>
                  <a:pt x="154883" y="1000236"/>
                </a:cubicBezTo>
                <a:cubicBezTo>
                  <a:pt x="154883" y="1021517"/>
                  <a:pt x="149562" y="1048120"/>
                  <a:pt x="144242" y="1074722"/>
                </a:cubicBezTo>
                <a:close/>
                <a:moveTo>
                  <a:pt x="734807" y="250059"/>
                </a:moveTo>
                <a:cubicBezTo>
                  <a:pt x="740127" y="255379"/>
                  <a:pt x="745448" y="266020"/>
                  <a:pt x="745448" y="271341"/>
                </a:cubicBezTo>
                <a:cubicBezTo>
                  <a:pt x="745448" y="271341"/>
                  <a:pt x="740127" y="276661"/>
                  <a:pt x="740127" y="281981"/>
                </a:cubicBezTo>
                <a:cubicBezTo>
                  <a:pt x="718846" y="276661"/>
                  <a:pt x="692244" y="276661"/>
                  <a:pt x="665642" y="276661"/>
                </a:cubicBezTo>
                <a:cubicBezTo>
                  <a:pt x="655001" y="292622"/>
                  <a:pt x="644360" y="313904"/>
                  <a:pt x="644360" y="324545"/>
                </a:cubicBezTo>
                <a:cubicBezTo>
                  <a:pt x="644360" y="340506"/>
                  <a:pt x="655001" y="351147"/>
                  <a:pt x="655001" y="361787"/>
                </a:cubicBezTo>
                <a:cubicBezTo>
                  <a:pt x="655001" y="409671"/>
                  <a:pt x="559233" y="548002"/>
                  <a:pt x="559233" y="595885"/>
                </a:cubicBezTo>
                <a:cubicBezTo>
                  <a:pt x="559233" y="606526"/>
                  <a:pt x="564554" y="622487"/>
                  <a:pt x="569874" y="643769"/>
                </a:cubicBezTo>
                <a:cubicBezTo>
                  <a:pt x="575195" y="659730"/>
                  <a:pt x="564554" y="686332"/>
                  <a:pt x="575195" y="707614"/>
                </a:cubicBezTo>
                <a:cubicBezTo>
                  <a:pt x="617758" y="798061"/>
                  <a:pt x="649680" y="904469"/>
                  <a:pt x="649680" y="1005556"/>
                </a:cubicBezTo>
                <a:cubicBezTo>
                  <a:pt x="649680" y="1016197"/>
                  <a:pt x="633719" y="1122605"/>
                  <a:pt x="633719" y="1138566"/>
                </a:cubicBezTo>
                <a:lnTo>
                  <a:pt x="633719" y="1399266"/>
                </a:lnTo>
                <a:cubicBezTo>
                  <a:pt x="585836" y="1521635"/>
                  <a:pt x="575195" y="1431189"/>
                  <a:pt x="575195" y="1521635"/>
                </a:cubicBezTo>
                <a:cubicBezTo>
                  <a:pt x="575195" y="1537597"/>
                  <a:pt x="569874" y="1553558"/>
                  <a:pt x="575195" y="1564199"/>
                </a:cubicBezTo>
                <a:cubicBezTo>
                  <a:pt x="601797" y="1612082"/>
                  <a:pt x="633719" y="1659966"/>
                  <a:pt x="655001" y="1718490"/>
                </a:cubicBezTo>
                <a:cubicBezTo>
                  <a:pt x="676282" y="1777015"/>
                  <a:pt x="697564" y="1851500"/>
                  <a:pt x="708205" y="1915345"/>
                </a:cubicBezTo>
                <a:cubicBezTo>
                  <a:pt x="718846" y="1957909"/>
                  <a:pt x="729486" y="2011113"/>
                  <a:pt x="734807" y="2058996"/>
                </a:cubicBezTo>
                <a:lnTo>
                  <a:pt x="697564" y="2058996"/>
                </a:lnTo>
                <a:cubicBezTo>
                  <a:pt x="639040" y="2165404"/>
                  <a:pt x="649680" y="2181366"/>
                  <a:pt x="649680" y="2271812"/>
                </a:cubicBezTo>
                <a:lnTo>
                  <a:pt x="665642" y="2633600"/>
                </a:lnTo>
                <a:cubicBezTo>
                  <a:pt x="670962" y="2676163"/>
                  <a:pt x="639040" y="2718726"/>
                  <a:pt x="639040" y="2761289"/>
                </a:cubicBezTo>
                <a:cubicBezTo>
                  <a:pt x="639040" y="2771930"/>
                  <a:pt x="649680" y="2809173"/>
                  <a:pt x="655001" y="2841096"/>
                </a:cubicBezTo>
                <a:cubicBezTo>
                  <a:pt x="665642" y="2888979"/>
                  <a:pt x="670962" y="2952824"/>
                  <a:pt x="676282" y="3006028"/>
                </a:cubicBezTo>
                <a:lnTo>
                  <a:pt x="670962" y="3628515"/>
                </a:lnTo>
                <a:cubicBezTo>
                  <a:pt x="676282" y="3687040"/>
                  <a:pt x="697564" y="3798768"/>
                  <a:pt x="697564" y="3814729"/>
                </a:cubicBezTo>
                <a:cubicBezTo>
                  <a:pt x="697564" y="3825370"/>
                  <a:pt x="697564" y="3857293"/>
                  <a:pt x="681603" y="3873254"/>
                </a:cubicBezTo>
                <a:cubicBezTo>
                  <a:pt x="617758" y="3931778"/>
                  <a:pt x="495389" y="3937099"/>
                  <a:pt x="415583" y="3937099"/>
                </a:cubicBezTo>
                <a:cubicBezTo>
                  <a:pt x="404942" y="3937099"/>
                  <a:pt x="282573" y="3937099"/>
                  <a:pt x="282573" y="3910497"/>
                </a:cubicBezTo>
                <a:cubicBezTo>
                  <a:pt x="282573" y="3851972"/>
                  <a:pt x="325136" y="3846652"/>
                  <a:pt x="351738" y="3809409"/>
                </a:cubicBezTo>
                <a:cubicBezTo>
                  <a:pt x="325136" y="3809409"/>
                  <a:pt x="287893" y="3809409"/>
                  <a:pt x="261291" y="3788127"/>
                </a:cubicBezTo>
                <a:cubicBezTo>
                  <a:pt x="261291" y="3777487"/>
                  <a:pt x="266611" y="3761525"/>
                  <a:pt x="266611" y="3750885"/>
                </a:cubicBezTo>
                <a:cubicBezTo>
                  <a:pt x="266611" y="3724283"/>
                  <a:pt x="367699" y="3734923"/>
                  <a:pt x="378340" y="3724283"/>
                </a:cubicBezTo>
                <a:cubicBezTo>
                  <a:pt x="415583" y="3692360"/>
                  <a:pt x="468787" y="3628515"/>
                  <a:pt x="479427" y="3596593"/>
                </a:cubicBezTo>
                <a:lnTo>
                  <a:pt x="479427" y="3383777"/>
                </a:lnTo>
                <a:cubicBezTo>
                  <a:pt x="468787" y="3277369"/>
                  <a:pt x="468787" y="3154999"/>
                  <a:pt x="436864" y="3043271"/>
                </a:cubicBezTo>
                <a:cubicBezTo>
                  <a:pt x="431544" y="3011348"/>
                  <a:pt x="404942" y="2995387"/>
                  <a:pt x="399621" y="2974106"/>
                </a:cubicBezTo>
                <a:cubicBezTo>
                  <a:pt x="388981" y="2931542"/>
                  <a:pt x="399621" y="2878338"/>
                  <a:pt x="383660" y="2835775"/>
                </a:cubicBezTo>
                <a:cubicBezTo>
                  <a:pt x="378340" y="2809173"/>
                  <a:pt x="357058" y="2787892"/>
                  <a:pt x="351738" y="2761289"/>
                </a:cubicBezTo>
                <a:cubicBezTo>
                  <a:pt x="309175" y="2580396"/>
                  <a:pt x="287893" y="2378220"/>
                  <a:pt x="271932" y="2192006"/>
                </a:cubicBezTo>
                <a:lnTo>
                  <a:pt x="176164" y="2192006"/>
                </a:lnTo>
                <a:lnTo>
                  <a:pt x="181485" y="2011113"/>
                </a:lnTo>
                <a:cubicBezTo>
                  <a:pt x="186805" y="1941947"/>
                  <a:pt x="192126" y="1867462"/>
                  <a:pt x="202766" y="1782335"/>
                </a:cubicBezTo>
                <a:cubicBezTo>
                  <a:pt x="202766" y="1782335"/>
                  <a:pt x="202766" y="1777015"/>
                  <a:pt x="192126" y="1777015"/>
                </a:cubicBezTo>
                <a:cubicBezTo>
                  <a:pt x="176164" y="1777015"/>
                  <a:pt x="181485" y="1792976"/>
                  <a:pt x="176164" y="1798296"/>
                </a:cubicBezTo>
                <a:cubicBezTo>
                  <a:pt x="176164" y="1803617"/>
                  <a:pt x="170844" y="1803617"/>
                  <a:pt x="165524" y="1808937"/>
                </a:cubicBezTo>
                <a:lnTo>
                  <a:pt x="165524" y="1925986"/>
                </a:lnTo>
                <a:lnTo>
                  <a:pt x="133601" y="1925986"/>
                </a:lnTo>
                <a:cubicBezTo>
                  <a:pt x="133601" y="1824898"/>
                  <a:pt x="138922" y="1819578"/>
                  <a:pt x="138922" y="1808937"/>
                </a:cubicBezTo>
                <a:cubicBezTo>
                  <a:pt x="138922" y="1792976"/>
                  <a:pt x="117640" y="1766374"/>
                  <a:pt x="106999" y="1755733"/>
                </a:cubicBezTo>
                <a:cubicBezTo>
                  <a:pt x="101679" y="1745092"/>
                  <a:pt x="101679" y="1729131"/>
                  <a:pt x="96358" y="1718490"/>
                </a:cubicBezTo>
                <a:cubicBezTo>
                  <a:pt x="85718" y="1697209"/>
                  <a:pt x="64436" y="1702529"/>
                  <a:pt x="53795" y="1713170"/>
                </a:cubicBezTo>
                <a:cubicBezTo>
                  <a:pt x="53795" y="1686568"/>
                  <a:pt x="48475" y="1649325"/>
                  <a:pt x="48475" y="1633364"/>
                </a:cubicBezTo>
                <a:cubicBezTo>
                  <a:pt x="48475" y="1628044"/>
                  <a:pt x="64436" y="1628044"/>
                  <a:pt x="64436" y="1596121"/>
                </a:cubicBezTo>
                <a:cubicBezTo>
                  <a:pt x="69756" y="1596121"/>
                  <a:pt x="69756" y="1590801"/>
                  <a:pt x="85718" y="1590801"/>
                </a:cubicBezTo>
                <a:cubicBezTo>
                  <a:pt x="96358" y="1590801"/>
                  <a:pt x="91038" y="1601441"/>
                  <a:pt x="96358" y="1601441"/>
                </a:cubicBezTo>
                <a:cubicBezTo>
                  <a:pt x="106999" y="1590801"/>
                  <a:pt x="112320" y="1569519"/>
                  <a:pt x="112320" y="1558878"/>
                </a:cubicBezTo>
                <a:cubicBezTo>
                  <a:pt x="112320" y="1542917"/>
                  <a:pt x="106999" y="1526956"/>
                  <a:pt x="101679" y="1510995"/>
                </a:cubicBezTo>
                <a:cubicBezTo>
                  <a:pt x="80397" y="1532276"/>
                  <a:pt x="91038" y="1553558"/>
                  <a:pt x="91038" y="1574839"/>
                </a:cubicBezTo>
                <a:cubicBezTo>
                  <a:pt x="75077" y="1500354"/>
                  <a:pt x="59116" y="1420548"/>
                  <a:pt x="53795" y="1346062"/>
                </a:cubicBezTo>
                <a:cubicBezTo>
                  <a:pt x="53795" y="1356703"/>
                  <a:pt x="53795" y="1388625"/>
                  <a:pt x="80397" y="1399266"/>
                </a:cubicBezTo>
                <a:cubicBezTo>
                  <a:pt x="80397" y="1393946"/>
                  <a:pt x="85718" y="1399266"/>
                  <a:pt x="85718" y="1383305"/>
                </a:cubicBezTo>
                <a:cubicBezTo>
                  <a:pt x="85718" y="1372664"/>
                  <a:pt x="75077" y="1351383"/>
                  <a:pt x="75077" y="1330101"/>
                </a:cubicBezTo>
                <a:cubicBezTo>
                  <a:pt x="69756" y="1330101"/>
                  <a:pt x="59116" y="1330101"/>
                  <a:pt x="48475" y="1335421"/>
                </a:cubicBezTo>
                <a:cubicBezTo>
                  <a:pt x="48475" y="1330101"/>
                  <a:pt x="43154" y="1324781"/>
                  <a:pt x="43154" y="1314140"/>
                </a:cubicBezTo>
                <a:cubicBezTo>
                  <a:pt x="43154" y="1298178"/>
                  <a:pt x="59116" y="1271576"/>
                  <a:pt x="59116" y="1260936"/>
                </a:cubicBezTo>
                <a:cubicBezTo>
                  <a:pt x="59116" y="1244974"/>
                  <a:pt x="59116" y="1239654"/>
                  <a:pt x="53795" y="1234334"/>
                </a:cubicBezTo>
                <a:cubicBezTo>
                  <a:pt x="48475" y="1218372"/>
                  <a:pt x="32514" y="1207732"/>
                  <a:pt x="16552" y="1197091"/>
                </a:cubicBezTo>
                <a:cubicBezTo>
                  <a:pt x="-4729" y="1175809"/>
                  <a:pt x="591" y="1127926"/>
                  <a:pt x="591" y="1111964"/>
                </a:cubicBezTo>
                <a:lnTo>
                  <a:pt x="591" y="1085362"/>
                </a:lnTo>
                <a:cubicBezTo>
                  <a:pt x="21873" y="989595"/>
                  <a:pt x="37834" y="1026838"/>
                  <a:pt x="37834" y="968313"/>
                </a:cubicBezTo>
                <a:cubicBezTo>
                  <a:pt x="37834" y="952352"/>
                  <a:pt x="16552" y="883187"/>
                  <a:pt x="16552" y="872546"/>
                </a:cubicBezTo>
                <a:cubicBezTo>
                  <a:pt x="16552" y="859458"/>
                  <a:pt x="16552" y="856213"/>
                  <a:pt x="17936" y="855468"/>
                </a:cubicBezTo>
                <a:cubicBezTo>
                  <a:pt x="20489" y="854031"/>
                  <a:pt x="27778" y="861054"/>
                  <a:pt x="48475" y="829983"/>
                </a:cubicBezTo>
                <a:lnTo>
                  <a:pt x="48475" y="962993"/>
                </a:lnTo>
                <a:cubicBezTo>
                  <a:pt x="53795" y="968313"/>
                  <a:pt x="64436" y="968313"/>
                  <a:pt x="75077" y="962993"/>
                </a:cubicBezTo>
                <a:lnTo>
                  <a:pt x="75077" y="1005556"/>
                </a:lnTo>
                <a:cubicBezTo>
                  <a:pt x="85718" y="1005556"/>
                  <a:pt x="101679" y="1000236"/>
                  <a:pt x="122960" y="1021517"/>
                </a:cubicBezTo>
                <a:cubicBezTo>
                  <a:pt x="138922" y="1005556"/>
                  <a:pt x="165524" y="984275"/>
                  <a:pt x="176164" y="962993"/>
                </a:cubicBezTo>
                <a:cubicBezTo>
                  <a:pt x="192126" y="931071"/>
                  <a:pt x="218728" y="883187"/>
                  <a:pt x="245330" y="840624"/>
                </a:cubicBezTo>
                <a:cubicBezTo>
                  <a:pt x="266611" y="803381"/>
                  <a:pt x="277252" y="755497"/>
                  <a:pt x="303854" y="718254"/>
                </a:cubicBezTo>
                <a:cubicBezTo>
                  <a:pt x="319815" y="696973"/>
                  <a:pt x="351738" y="681012"/>
                  <a:pt x="373019" y="659730"/>
                </a:cubicBezTo>
                <a:cubicBezTo>
                  <a:pt x="378340" y="649089"/>
                  <a:pt x="378340" y="627808"/>
                  <a:pt x="378340" y="617167"/>
                </a:cubicBezTo>
                <a:cubicBezTo>
                  <a:pt x="378340" y="563963"/>
                  <a:pt x="383660" y="542681"/>
                  <a:pt x="298534" y="553322"/>
                </a:cubicBezTo>
                <a:cubicBezTo>
                  <a:pt x="298534" y="548002"/>
                  <a:pt x="293213" y="542681"/>
                  <a:pt x="293213" y="532040"/>
                </a:cubicBezTo>
                <a:cubicBezTo>
                  <a:pt x="293213" y="516079"/>
                  <a:pt x="303854" y="510759"/>
                  <a:pt x="303854" y="494798"/>
                </a:cubicBezTo>
                <a:cubicBezTo>
                  <a:pt x="303854" y="484157"/>
                  <a:pt x="287893" y="468196"/>
                  <a:pt x="287893" y="452234"/>
                </a:cubicBezTo>
                <a:cubicBezTo>
                  <a:pt x="287893" y="441593"/>
                  <a:pt x="303854" y="430953"/>
                  <a:pt x="309175" y="420312"/>
                </a:cubicBezTo>
                <a:cubicBezTo>
                  <a:pt x="298534" y="404351"/>
                  <a:pt x="271932" y="409671"/>
                  <a:pt x="271932" y="393710"/>
                </a:cubicBezTo>
                <a:cubicBezTo>
                  <a:pt x="271932" y="383069"/>
                  <a:pt x="319815" y="324545"/>
                  <a:pt x="319815" y="313904"/>
                </a:cubicBezTo>
                <a:cubicBezTo>
                  <a:pt x="319815" y="276661"/>
                  <a:pt x="282573" y="292622"/>
                  <a:pt x="255971" y="292622"/>
                </a:cubicBezTo>
                <a:cubicBezTo>
                  <a:pt x="277252" y="276661"/>
                  <a:pt x="303854" y="260700"/>
                  <a:pt x="325136" y="239418"/>
                </a:cubicBezTo>
                <a:cubicBezTo>
                  <a:pt x="330456" y="234098"/>
                  <a:pt x="330456" y="223457"/>
                  <a:pt x="330456" y="212816"/>
                </a:cubicBezTo>
                <a:cubicBezTo>
                  <a:pt x="346417" y="180894"/>
                  <a:pt x="351738" y="164933"/>
                  <a:pt x="351738" y="148971"/>
                </a:cubicBezTo>
                <a:cubicBezTo>
                  <a:pt x="351738" y="138330"/>
                  <a:pt x="330456" y="79806"/>
                  <a:pt x="319815" y="47884"/>
                </a:cubicBezTo>
                <a:lnTo>
                  <a:pt x="325136" y="0"/>
                </a:lnTo>
                <a:cubicBezTo>
                  <a:pt x="463466" y="90447"/>
                  <a:pt x="601797" y="170253"/>
                  <a:pt x="734807" y="250059"/>
                </a:cubicBezTo>
                <a:close/>
              </a:path>
            </a:pathLst>
          </a:custGeom>
          <a:gradFill flip="none" rotWithShape="1">
            <a:gsLst>
              <a:gs pos="3600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lumMod val="95000"/>
                  <a:lumOff val="5000"/>
                  <a:alpha val="13000"/>
                </a:schemeClr>
              </a:gs>
            </a:gsLst>
            <a:lin ang="16200000" scaled="1"/>
            <a:tileRect/>
          </a:gradFill>
          <a:ln w="53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6C89863C-A99A-9CE1-7C92-CCBAEC49AA52}"/>
              </a:ext>
            </a:extLst>
          </p:cNvPr>
          <p:cNvSpPr/>
          <p:nvPr/>
        </p:nvSpPr>
        <p:spPr>
          <a:xfrm>
            <a:off x="-63500" y="4671886"/>
            <a:ext cx="12560300" cy="726777"/>
          </a:xfrm>
          <a:custGeom>
            <a:avLst/>
            <a:gdLst>
              <a:gd name="connsiteX0" fmla="*/ 0 w 12560300"/>
              <a:gd name="connsiteY0" fmla="*/ 165100 h 1067964"/>
              <a:gd name="connsiteX1" fmla="*/ 5207000 w 12560300"/>
              <a:gd name="connsiteY1" fmla="*/ 1066800 h 1067964"/>
              <a:gd name="connsiteX2" fmla="*/ 12560300 w 12560300"/>
              <a:gd name="connsiteY2" fmla="*/ 0 h 1067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560300" h="1067964">
                <a:moveTo>
                  <a:pt x="0" y="165100"/>
                </a:moveTo>
                <a:cubicBezTo>
                  <a:pt x="1556808" y="629708"/>
                  <a:pt x="3113617" y="1094317"/>
                  <a:pt x="5207000" y="1066800"/>
                </a:cubicBezTo>
                <a:cubicBezTo>
                  <a:pt x="7300383" y="1039283"/>
                  <a:pt x="9930341" y="519641"/>
                  <a:pt x="12560300" y="0"/>
                </a:cubicBezTo>
              </a:path>
            </a:pathLst>
          </a:custGeom>
          <a:noFill/>
          <a:ln w="25400">
            <a:gradFill flip="none" rotWithShape="1">
              <a:gsLst>
                <a:gs pos="0">
                  <a:srgbClr val="FFFF00">
                    <a:alpha val="0"/>
                  </a:srgbClr>
                </a:gs>
                <a:gs pos="100000">
                  <a:srgbClr val="FFC000"/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F976DA29-63D8-34B7-E5F3-879BCE6A295B}"/>
              </a:ext>
            </a:extLst>
          </p:cNvPr>
          <p:cNvSpPr/>
          <p:nvPr/>
        </p:nvSpPr>
        <p:spPr>
          <a:xfrm>
            <a:off x="-254000" y="3871802"/>
            <a:ext cx="12915900" cy="1526887"/>
          </a:xfrm>
          <a:custGeom>
            <a:avLst/>
            <a:gdLst>
              <a:gd name="connsiteX0" fmla="*/ 0 w 12915900"/>
              <a:gd name="connsiteY0" fmla="*/ 228600 h 1956990"/>
              <a:gd name="connsiteX1" fmla="*/ 5054600 w 12915900"/>
              <a:gd name="connsiteY1" fmla="*/ 1955800 h 1956990"/>
              <a:gd name="connsiteX2" fmla="*/ 12915900 w 12915900"/>
              <a:gd name="connsiteY2" fmla="*/ 0 h 1956990"/>
              <a:gd name="connsiteX0" fmla="*/ 0 w 12915900"/>
              <a:gd name="connsiteY0" fmla="*/ 295074 h 2023464"/>
              <a:gd name="connsiteX1" fmla="*/ 5054600 w 12915900"/>
              <a:gd name="connsiteY1" fmla="*/ 2022274 h 2023464"/>
              <a:gd name="connsiteX2" fmla="*/ 12915900 w 12915900"/>
              <a:gd name="connsiteY2" fmla="*/ 0 h 2023464"/>
              <a:gd name="connsiteX0" fmla="*/ 0 w 12915900"/>
              <a:gd name="connsiteY0" fmla="*/ 295074 h 2023464"/>
              <a:gd name="connsiteX1" fmla="*/ 5054600 w 12915900"/>
              <a:gd name="connsiteY1" fmla="*/ 2022274 h 2023464"/>
              <a:gd name="connsiteX2" fmla="*/ 12915900 w 12915900"/>
              <a:gd name="connsiteY2" fmla="*/ 0 h 2023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915900" h="2023464">
                <a:moveTo>
                  <a:pt x="0" y="295074"/>
                </a:moveTo>
                <a:cubicBezTo>
                  <a:pt x="1450975" y="1177724"/>
                  <a:pt x="2901950" y="2060374"/>
                  <a:pt x="5054600" y="2022274"/>
                </a:cubicBezTo>
                <a:cubicBezTo>
                  <a:pt x="7486650" y="2024059"/>
                  <a:pt x="10061575" y="958850"/>
                  <a:pt x="12915900" y="0"/>
                </a:cubicBezTo>
              </a:path>
            </a:pathLst>
          </a:custGeom>
          <a:noFill/>
          <a:ln w="76200">
            <a:gradFill flip="none" rotWithShape="1">
              <a:gsLst>
                <a:gs pos="0">
                  <a:srgbClr val="FFFF00">
                    <a:alpha val="0"/>
                  </a:srgbClr>
                </a:gs>
                <a:gs pos="100000">
                  <a:srgbClr val="FFC000"/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D:\51PPT模板网\51pptmoban.com\图片001.jpg">
            <a:extLst>
              <a:ext uri="{FF2B5EF4-FFF2-40B4-BE49-F238E27FC236}">
                <a16:creationId xmlns:a16="http://schemas.microsoft.com/office/drawing/2014/main" id="{98A4C541-6C78-284C-15E6-2367ED140BF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187562"/>
            <a:ext cx="12192000" cy="2694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599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>
            <a:extLst>
              <a:ext uri="{FF2B5EF4-FFF2-40B4-BE49-F238E27FC236}">
                <a16:creationId xmlns:a16="http://schemas.microsoft.com/office/drawing/2014/main" id="{FCADE139-EDA2-8222-C3DD-F848206D22FB}"/>
              </a:ext>
            </a:extLst>
          </p:cNvPr>
          <p:cNvGrpSpPr/>
          <p:nvPr/>
        </p:nvGrpSpPr>
        <p:grpSpPr>
          <a:xfrm>
            <a:off x="-95252" y="-153338"/>
            <a:ext cx="4533241" cy="1018486"/>
            <a:chOff x="1173417" y="1737008"/>
            <a:chExt cx="4533241" cy="1018486"/>
          </a:xfrm>
        </p:grpSpPr>
        <p:sp>
          <p:nvSpPr>
            <p:cNvPr id="12" name="平行四边形 11">
              <a:extLst>
                <a:ext uri="{FF2B5EF4-FFF2-40B4-BE49-F238E27FC236}">
                  <a16:creationId xmlns:a16="http://schemas.microsoft.com/office/drawing/2014/main" id="{E385035A-BD74-BC59-52C2-BF06A1BD149D}"/>
                </a:ext>
              </a:extLst>
            </p:cNvPr>
            <p:cNvSpPr/>
            <p:nvPr/>
          </p:nvSpPr>
          <p:spPr>
            <a:xfrm>
              <a:off x="1739900" y="2106813"/>
              <a:ext cx="3966758" cy="648681"/>
            </a:xfrm>
            <a:prstGeom prst="parallelogram">
              <a:avLst>
                <a:gd name="adj" fmla="val 48066"/>
              </a:avLst>
            </a:prstGeom>
            <a:gradFill flip="none" rotWithShape="1">
              <a:gsLst>
                <a:gs pos="0">
                  <a:srgbClr val="FFFF00">
                    <a:alpha val="0"/>
                  </a:srgbClr>
                </a:gs>
                <a:gs pos="100000">
                  <a:srgbClr val="FFC000">
                    <a:alpha val="21000"/>
                  </a:srgbClr>
                </a:gs>
              </a:gsLst>
              <a:lin ang="16200000" scaled="1"/>
              <a:tileRect/>
            </a:gra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1C7C1AB9-BCAA-AFCC-BF84-75B2910286D2}"/>
                </a:ext>
              </a:extLst>
            </p:cNvPr>
            <p:cNvSpPr/>
            <p:nvPr/>
          </p:nvSpPr>
          <p:spPr>
            <a:xfrm>
              <a:off x="1750279" y="2607469"/>
              <a:ext cx="238126" cy="147637"/>
            </a:xfrm>
            <a:custGeom>
              <a:avLst/>
              <a:gdLst>
                <a:gd name="connsiteX0" fmla="*/ 0 w 233363"/>
                <a:gd name="connsiteY0" fmla="*/ 150018 h 150018"/>
                <a:gd name="connsiteX1" fmla="*/ 233363 w 233363"/>
                <a:gd name="connsiteY1" fmla="*/ 0 h 150018"/>
                <a:gd name="connsiteX2" fmla="*/ 66675 w 233363"/>
                <a:gd name="connsiteY2" fmla="*/ 2381 h 150018"/>
                <a:gd name="connsiteX3" fmla="*/ 0 w 233363"/>
                <a:gd name="connsiteY3" fmla="*/ 150018 h 150018"/>
                <a:gd name="connsiteX0" fmla="*/ 0 w 252413"/>
                <a:gd name="connsiteY0" fmla="*/ 147637 h 147637"/>
                <a:gd name="connsiteX1" fmla="*/ 252413 w 252413"/>
                <a:gd name="connsiteY1" fmla="*/ 0 h 147637"/>
                <a:gd name="connsiteX2" fmla="*/ 66675 w 252413"/>
                <a:gd name="connsiteY2" fmla="*/ 0 h 147637"/>
                <a:gd name="connsiteX3" fmla="*/ 0 w 252413"/>
                <a:gd name="connsiteY3" fmla="*/ 147637 h 147637"/>
                <a:gd name="connsiteX0" fmla="*/ 0 w 233363"/>
                <a:gd name="connsiteY0" fmla="*/ 147637 h 147637"/>
                <a:gd name="connsiteX1" fmla="*/ 233363 w 233363"/>
                <a:gd name="connsiteY1" fmla="*/ 4763 h 147637"/>
                <a:gd name="connsiteX2" fmla="*/ 66675 w 233363"/>
                <a:gd name="connsiteY2" fmla="*/ 0 h 147637"/>
                <a:gd name="connsiteX3" fmla="*/ 0 w 233363"/>
                <a:gd name="connsiteY3" fmla="*/ 147637 h 147637"/>
                <a:gd name="connsiteX0" fmla="*/ 0 w 238126"/>
                <a:gd name="connsiteY0" fmla="*/ 147637 h 147637"/>
                <a:gd name="connsiteX1" fmla="*/ 238126 w 238126"/>
                <a:gd name="connsiteY1" fmla="*/ 4763 h 147637"/>
                <a:gd name="connsiteX2" fmla="*/ 71438 w 238126"/>
                <a:gd name="connsiteY2" fmla="*/ 0 h 147637"/>
                <a:gd name="connsiteX3" fmla="*/ 0 w 238126"/>
                <a:gd name="connsiteY3" fmla="*/ 147637 h 147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8126" h="147637">
                  <a:moveTo>
                    <a:pt x="0" y="147637"/>
                  </a:moveTo>
                  <a:lnTo>
                    <a:pt x="238126" y="4763"/>
                  </a:lnTo>
                  <a:lnTo>
                    <a:pt x="71438" y="0"/>
                  </a:lnTo>
                  <a:lnTo>
                    <a:pt x="0" y="147637"/>
                  </a:lnTo>
                  <a:close/>
                </a:path>
              </a:pathLst>
            </a:custGeom>
            <a:solidFill>
              <a:srgbClr val="83241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FA19B79F-F40E-D325-9262-A620DEB986D5}"/>
                </a:ext>
              </a:extLst>
            </p:cNvPr>
            <p:cNvSpPr/>
            <p:nvPr/>
          </p:nvSpPr>
          <p:spPr>
            <a:xfrm rot="1512064">
              <a:off x="1173417" y="1737008"/>
              <a:ext cx="927336" cy="1005007"/>
            </a:xfrm>
            <a:custGeom>
              <a:avLst/>
              <a:gdLst>
                <a:gd name="connsiteX0" fmla="*/ 0 w 1084874"/>
                <a:gd name="connsiteY0" fmla="*/ 510528 h 1175740"/>
                <a:gd name="connsiteX1" fmla="*/ 1084874 w 1084874"/>
                <a:gd name="connsiteY1" fmla="*/ 0 h 1175740"/>
                <a:gd name="connsiteX2" fmla="*/ 1084874 w 1084874"/>
                <a:gd name="connsiteY2" fmla="*/ 812525 h 1175740"/>
                <a:gd name="connsiteX3" fmla="*/ 313040 w 1084874"/>
                <a:gd name="connsiteY3" fmla="*/ 1175740 h 1175740"/>
                <a:gd name="connsiteX4" fmla="*/ 0 w 1084874"/>
                <a:gd name="connsiteY4" fmla="*/ 510528 h 1175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4874" h="1175740">
                  <a:moveTo>
                    <a:pt x="0" y="510528"/>
                  </a:moveTo>
                  <a:lnTo>
                    <a:pt x="1084874" y="0"/>
                  </a:lnTo>
                  <a:lnTo>
                    <a:pt x="1084874" y="812525"/>
                  </a:lnTo>
                  <a:lnTo>
                    <a:pt x="313040" y="1175740"/>
                  </a:lnTo>
                  <a:lnTo>
                    <a:pt x="0" y="510528"/>
                  </a:lnTo>
                  <a:close/>
                </a:path>
              </a:pathLst>
            </a:custGeom>
            <a:solidFill>
              <a:srgbClr val="C00000"/>
            </a:solidFill>
            <a:ln w="25400" cap="flat" cmpd="sng">
              <a:solidFill>
                <a:srgbClr val="FFC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1D95AF7-032E-5276-BAB4-39077C431DD4}"/>
                </a:ext>
              </a:extLst>
            </p:cNvPr>
            <p:cNvSpPr txBox="1"/>
            <p:nvPr/>
          </p:nvSpPr>
          <p:spPr>
            <a:xfrm>
              <a:off x="1378895" y="2031278"/>
              <a:ext cx="62068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gradFill flip="none" rotWithShape="1">
                    <a:gsLst>
                      <a:gs pos="0">
                        <a:srgbClr val="FFC000">
                          <a:lumMod val="99000"/>
                        </a:srgbClr>
                      </a:gs>
                      <a:gs pos="100000">
                        <a:srgbClr val="FFFF00">
                          <a:alpha val="25000"/>
                        </a:srgbClr>
                      </a:gs>
                    </a:gsLst>
                    <a:lin ang="54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02</a:t>
              </a:r>
              <a:endParaRPr lang="zh-CN" altLang="en-US" sz="2800" b="1" dirty="0">
                <a:gradFill flip="none" rotWithShape="1">
                  <a:gsLst>
                    <a:gs pos="0">
                      <a:srgbClr val="FFC000">
                        <a:lumMod val="99000"/>
                      </a:srgbClr>
                    </a:gs>
                    <a:gs pos="100000">
                      <a:srgbClr val="FFFF00">
                        <a:alpha val="25000"/>
                      </a:srgbClr>
                    </a:gs>
                  </a:gsLst>
                  <a:lin ang="54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403C653-75BA-650A-F085-0A15FC985598}"/>
                </a:ext>
              </a:extLst>
            </p:cNvPr>
            <p:cNvSpPr txBox="1"/>
            <p:nvPr/>
          </p:nvSpPr>
          <p:spPr>
            <a:xfrm>
              <a:off x="3012119" y="2231098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rgbClr val="FFC000"/>
                  </a:solidFill>
                </a:rPr>
                <a:t>添加标题文本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4AC65925-D879-76FA-FDB4-7126788CE1BC}"/>
              </a:ext>
            </a:extLst>
          </p:cNvPr>
          <p:cNvGrpSpPr/>
          <p:nvPr/>
        </p:nvGrpSpPr>
        <p:grpSpPr>
          <a:xfrm>
            <a:off x="9411429" y="2875714"/>
            <a:ext cx="1940784" cy="2178885"/>
            <a:chOff x="9875373" y="3113103"/>
            <a:chExt cx="1940784" cy="2178885"/>
          </a:xfrm>
        </p:grpSpPr>
        <p:sp>
          <p:nvSpPr>
            <p:cNvPr id="48" name="Freeform 13">
              <a:extLst>
                <a:ext uri="{FF2B5EF4-FFF2-40B4-BE49-F238E27FC236}">
                  <a16:creationId xmlns:a16="http://schemas.microsoft.com/office/drawing/2014/main" id="{669A8253-D021-4C58-2566-C7D5987B0D1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75373" y="3113103"/>
              <a:ext cx="1940784" cy="2178885"/>
            </a:xfrm>
            <a:custGeom>
              <a:avLst/>
              <a:gdLst>
                <a:gd name="T0" fmla="*/ 750 w 3037"/>
                <a:gd name="T1" fmla="*/ 46 h 3387"/>
                <a:gd name="T2" fmla="*/ 65 w 3037"/>
                <a:gd name="T3" fmla="*/ 601 h 3387"/>
                <a:gd name="T4" fmla="*/ 46 w 3037"/>
                <a:gd name="T5" fmla="*/ 787 h 3387"/>
                <a:gd name="T6" fmla="*/ 2101 w 3037"/>
                <a:gd name="T7" fmla="*/ 3322 h 3387"/>
                <a:gd name="T8" fmla="*/ 2287 w 3037"/>
                <a:gd name="T9" fmla="*/ 3341 h 3387"/>
                <a:gd name="T10" fmla="*/ 2972 w 3037"/>
                <a:gd name="T11" fmla="*/ 2786 h 3387"/>
                <a:gd name="T12" fmla="*/ 2992 w 3037"/>
                <a:gd name="T13" fmla="*/ 2600 h 3387"/>
                <a:gd name="T14" fmla="*/ 936 w 3037"/>
                <a:gd name="T15" fmla="*/ 65 h 3387"/>
                <a:gd name="T16" fmla="*/ 750 w 3037"/>
                <a:gd name="T17" fmla="*/ 46 h 3387"/>
                <a:gd name="T18" fmla="*/ 534 w 3037"/>
                <a:gd name="T19" fmla="*/ 437 h 3387"/>
                <a:gd name="T20" fmla="*/ 508 w 3037"/>
                <a:gd name="T21" fmla="*/ 685 h 3387"/>
                <a:gd name="T22" fmla="*/ 756 w 3037"/>
                <a:gd name="T23" fmla="*/ 711 h 3387"/>
                <a:gd name="T24" fmla="*/ 782 w 3037"/>
                <a:gd name="T25" fmla="*/ 463 h 3387"/>
                <a:gd name="T26" fmla="*/ 534 w 3037"/>
                <a:gd name="T27" fmla="*/ 437 h 3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37" h="3387">
                  <a:moveTo>
                    <a:pt x="750" y="46"/>
                  </a:moveTo>
                  <a:lnTo>
                    <a:pt x="65" y="601"/>
                  </a:lnTo>
                  <a:cubicBezTo>
                    <a:pt x="9" y="647"/>
                    <a:pt x="0" y="731"/>
                    <a:pt x="46" y="787"/>
                  </a:cubicBezTo>
                  <a:lnTo>
                    <a:pt x="2101" y="3322"/>
                  </a:lnTo>
                  <a:cubicBezTo>
                    <a:pt x="2147" y="3378"/>
                    <a:pt x="2231" y="3387"/>
                    <a:pt x="2287" y="3341"/>
                  </a:cubicBezTo>
                  <a:lnTo>
                    <a:pt x="2972" y="2786"/>
                  </a:lnTo>
                  <a:cubicBezTo>
                    <a:pt x="3029" y="2740"/>
                    <a:pt x="3037" y="2656"/>
                    <a:pt x="2992" y="2600"/>
                  </a:cubicBezTo>
                  <a:lnTo>
                    <a:pt x="936" y="65"/>
                  </a:lnTo>
                  <a:cubicBezTo>
                    <a:pt x="890" y="9"/>
                    <a:pt x="807" y="0"/>
                    <a:pt x="750" y="46"/>
                  </a:cubicBezTo>
                  <a:close/>
                  <a:moveTo>
                    <a:pt x="534" y="437"/>
                  </a:moveTo>
                  <a:cubicBezTo>
                    <a:pt x="458" y="498"/>
                    <a:pt x="446" y="610"/>
                    <a:pt x="508" y="685"/>
                  </a:cubicBezTo>
                  <a:cubicBezTo>
                    <a:pt x="569" y="761"/>
                    <a:pt x="680" y="772"/>
                    <a:pt x="756" y="711"/>
                  </a:cubicBezTo>
                  <a:cubicBezTo>
                    <a:pt x="832" y="650"/>
                    <a:pt x="843" y="539"/>
                    <a:pt x="782" y="463"/>
                  </a:cubicBezTo>
                  <a:cubicBezTo>
                    <a:pt x="720" y="387"/>
                    <a:pt x="609" y="376"/>
                    <a:pt x="534" y="437"/>
                  </a:cubicBezTo>
                  <a:close/>
                </a:path>
              </a:pathLst>
            </a:custGeom>
            <a:solidFill>
              <a:srgbClr val="C00000"/>
            </a:soli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600">
                <a:solidFill>
                  <a:srgbClr val="FFC000"/>
                </a:solidFill>
                <a:sym typeface="+mn-lt"/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D4DA0EBD-F31D-B3BE-E639-8558FC784F11}"/>
                </a:ext>
              </a:extLst>
            </p:cNvPr>
            <p:cNvSpPr txBox="1"/>
            <p:nvPr/>
          </p:nvSpPr>
          <p:spPr>
            <a:xfrm rot="3085283">
              <a:off x="10229716" y="4098157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rgbClr val="FFC000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046BF8DA-84E0-5331-6446-874DB546CA1A}"/>
              </a:ext>
            </a:extLst>
          </p:cNvPr>
          <p:cNvGrpSpPr/>
          <p:nvPr/>
        </p:nvGrpSpPr>
        <p:grpSpPr>
          <a:xfrm>
            <a:off x="9008883" y="3230297"/>
            <a:ext cx="1233331" cy="2360459"/>
            <a:chOff x="9472827" y="3467686"/>
            <a:chExt cx="1233331" cy="2360459"/>
          </a:xfrm>
        </p:grpSpPr>
        <p:sp>
          <p:nvSpPr>
            <p:cNvPr id="51" name="Freeform 10">
              <a:extLst>
                <a:ext uri="{FF2B5EF4-FFF2-40B4-BE49-F238E27FC236}">
                  <a16:creationId xmlns:a16="http://schemas.microsoft.com/office/drawing/2014/main" id="{F73A751E-0C24-0E53-EB1F-BBDC0E41D9B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72827" y="3467686"/>
              <a:ext cx="1233331" cy="2360459"/>
            </a:xfrm>
            <a:custGeom>
              <a:avLst/>
              <a:gdLst>
                <a:gd name="T0" fmla="*/ 970 w 1929"/>
                <a:gd name="T1" fmla="*/ 18 h 3671"/>
                <a:gd name="T2" fmla="*/ 114 w 1929"/>
                <a:gd name="T3" fmla="*/ 229 h 3671"/>
                <a:gd name="T4" fmla="*/ 17 w 1929"/>
                <a:gd name="T5" fmla="*/ 389 h 3671"/>
                <a:gd name="T6" fmla="*/ 798 w 1929"/>
                <a:gd name="T7" fmla="*/ 3557 h 3671"/>
                <a:gd name="T8" fmla="*/ 959 w 1929"/>
                <a:gd name="T9" fmla="*/ 3654 h 3671"/>
                <a:gd name="T10" fmla="*/ 1815 w 1929"/>
                <a:gd name="T11" fmla="*/ 3443 h 3671"/>
                <a:gd name="T12" fmla="*/ 1912 w 1929"/>
                <a:gd name="T13" fmla="*/ 3283 h 3671"/>
                <a:gd name="T14" fmla="*/ 1130 w 1929"/>
                <a:gd name="T15" fmla="*/ 114 h 3671"/>
                <a:gd name="T16" fmla="*/ 970 w 1929"/>
                <a:gd name="T17" fmla="*/ 18 h 3671"/>
                <a:gd name="T18" fmla="*/ 608 w 1929"/>
                <a:gd name="T19" fmla="*/ 280 h 3671"/>
                <a:gd name="T20" fmla="*/ 479 w 1929"/>
                <a:gd name="T21" fmla="*/ 493 h 3671"/>
                <a:gd name="T22" fmla="*/ 692 w 1929"/>
                <a:gd name="T23" fmla="*/ 622 h 3671"/>
                <a:gd name="T24" fmla="*/ 821 w 1929"/>
                <a:gd name="T25" fmla="*/ 409 h 3671"/>
                <a:gd name="T26" fmla="*/ 608 w 1929"/>
                <a:gd name="T27" fmla="*/ 280 h 3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29" h="3671">
                  <a:moveTo>
                    <a:pt x="970" y="18"/>
                  </a:moveTo>
                  <a:lnTo>
                    <a:pt x="114" y="229"/>
                  </a:lnTo>
                  <a:cubicBezTo>
                    <a:pt x="43" y="246"/>
                    <a:pt x="0" y="318"/>
                    <a:pt x="17" y="389"/>
                  </a:cubicBezTo>
                  <a:lnTo>
                    <a:pt x="798" y="3557"/>
                  </a:lnTo>
                  <a:cubicBezTo>
                    <a:pt x="816" y="3628"/>
                    <a:pt x="888" y="3671"/>
                    <a:pt x="959" y="3654"/>
                  </a:cubicBezTo>
                  <a:lnTo>
                    <a:pt x="1815" y="3443"/>
                  </a:lnTo>
                  <a:cubicBezTo>
                    <a:pt x="1886" y="3425"/>
                    <a:pt x="1929" y="3353"/>
                    <a:pt x="1912" y="3283"/>
                  </a:cubicBezTo>
                  <a:lnTo>
                    <a:pt x="1130" y="114"/>
                  </a:lnTo>
                  <a:cubicBezTo>
                    <a:pt x="1113" y="44"/>
                    <a:pt x="1041" y="0"/>
                    <a:pt x="970" y="18"/>
                  </a:cubicBezTo>
                  <a:close/>
                  <a:moveTo>
                    <a:pt x="608" y="280"/>
                  </a:moveTo>
                  <a:cubicBezTo>
                    <a:pt x="513" y="303"/>
                    <a:pt x="455" y="399"/>
                    <a:pt x="479" y="493"/>
                  </a:cubicBezTo>
                  <a:cubicBezTo>
                    <a:pt x="502" y="588"/>
                    <a:pt x="598" y="645"/>
                    <a:pt x="692" y="622"/>
                  </a:cubicBezTo>
                  <a:cubicBezTo>
                    <a:pt x="787" y="599"/>
                    <a:pt x="845" y="503"/>
                    <a:pt x="821" y="409"/>
                  </a:cubicBezTo>
                  <a:cubicBezTo>
                    <a:pt x="798" y="314"/>
                    <a:pt x="702" y="256"/>
                    <a:pt x="608" y="280"/>
                  </a:cubicBezTo>
                  <a:close/>
                </a:path>
              </a:pathLst>
            </a:custGeom>
            <a:solidFill>
              <a:srgbClr val="C00000"/>
            </a:soli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600">
                <a:solidFill>
                  <a:srgbClr val="FFC000"/>
                </a:solidFill>
                <a:sym typeface="+mn-lt"/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BDA24597-7F52-AF7A-0E19-EF128BBE2548}"/>
                </a:ext>
              </a:extLst>
            </p:cNvPr>
            <p:cNvSpPr txBox="1"/>
            <p:nvPr/>
          </p:nvSpPr>
          <p:spPr>
            <a:xfrm rot="4504753">
              <a:off x="9418855" y="4581622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rgbClr val="FFC000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53" name="Freeform 5">
            <a:extLst>
              <a:ext uri="{FF2B5EF4-FFF2-40B4-BE49-F238E27FC236}">
                <a16:creationId xmlns:a16="http://schemas.microsoft.com/office/drawing/2014/main" id="{3E4D2B17-E8B0-1E46-0134-E713A7FB2300}"/>
              </a:ext>
            </a:extLst>
          </p:cNvPr>
          <p:cNvSpPr>
            <a:spLocks noEditPoints="1"/>
          </p:cNvSpPr>
          <p:nvPr/>
        </p:nvSpPr>
        <p:spPr bwMode="auto">
          <a:xfrm>
            <a:off x="5942686" y="1532754"/>
            <a:ext cx="3598929" cy="1896246"/>
          </a:xfrm>
          <a:custGeom>
            <a:avLst/>
            <a:gdLst>
              <a:gd name="T0" fmla="*/ 31 w 5634"/>
              <a:gd name="T1" fmla="*/ 1664 h 2948"/>
              <a:gd name="T2" fmla="*/ 291 w 5634"/>
              <a:gd name="T3" fmla="*/ 1977 h 2948"/>
              <a:gd name="T4" fmla="*/ 2611 w 5634"/>
              <a:gd name="T5" fmla="*/ 1963 h 2948"/>
              <a:gd name="T6" fmla="*/ 3069 w 5634"/>
              <a:gd name="T7" fmla="*/ 2033 h 2948"/>
              <a:gd name="T8" fmla="*/ 3193 w 5634"/>
              <a:gd name="T9" fmla="*/ 2041 h 2948"/>
              <a:gd name="T10" fmla="*/ 3612 w 5634"/>
              <a:gd name="T11" fmla="*/ 2691 h 2948"/>
              <a:gd name="T12" fmla="*/ 4772 w 5634"/>
              <a:gd name="T13" fmla="*/ 2241 h 2948"/>
              <a:gd name="T14" fmla="*/ 4736 w 5634"/>
              <a:gd name="T15" fmla="*/ 782 h 2948"/>
              <a:gd name="T16" fmla="*/ 3233 w 5634"/>
              <a:gd name="T17" fmla="*/ 729 h 2948"/>
              <a:gd name="T18" fmla="*/ 3175 w 5634"/>
              <a:gd name="T19" fmla="*/ 981 h 2948"/>
              <a:gd name="T20" fmla="*/ 3068 w 5634"/>
              <a:gd name="T21" fmla="*/ 986 h 2948"/>
              <a:gd name="T22" fmla="*/ 2664 w 5634"/>
              <a:gd name="T23" fmla="*/ 971 h 2948"/>
              <a:gd name="T24" fmla="*/ 2655 w 5634"/>
              <a:gd name="T25" fmla="*/ 1042 h 2948"/>
              <a:gd name="T26" fmla="*/ 2359 w 5634"/>
              <a:gd name="T27" fmla="*/ 1143 h 2948"/>
              <a:gd name="T28" fmla="*/ 2068 w 5634"/>
              <a:gd name="T29" fmla="*/ 1218 h 2948"/>
              <a:gd name="T30" fmla="*/ 1775 w 5634"/>
              <a:gd name="T31" fmla="*/ 1186 h 2948"/>
              <a:gd name="T32" fmla="*/ 1557 w 5634"/>
              <a:gd name="T33" fmla="*/ 1196 h 2948"/>
              <a:gd name="T34" fmla="*/ 1385 w 5634"/>
              <a:gd name="T35" fmla="*/ 1315 h 2948"/>
              <a:gd name="T36" fmla="*/ 1173 w 5634"/>
              <a:gd name="T37" fmla="*/ 1289 h 2948"/>
              <a:gd name="T38" fmla="*/ 878 w 5634"/>
              <a:gd name="T39" fmla="*/ 1196 h 2948"/>
              <a:gd name="T40" fmla="*/ 842 w 5634"/>
              <a:gd name="T41" fmla="*/ 1187 h 2948"/>
              <a:gd name="T42" fmla="*/ 578 w 5634"/>
              <a:gd name="T43" fmla="*/ 1231 h 2948"/>
              <a:gd name="T44" fmla="*/ 462 w 5634"/>
              <a:gd name="T45" fmla="*/ 1273 h 2948"/>
              <a:gd name="T46" fmla="*/ 260 w 5634"/>
              <a:gd name="T47" fmla="*/ 1271 h 2948"/>
              <a:gd name="T48" fmla="*/ 31 w 5634"/>
              <a:gd name="T49" fmla="*/ 1664 h 2948"/>
              <a:gd name="T50" fmla="*/ 265 w 5634"/>
              <a:gd name="T51" fmla="*/ 1804 h 2948"/>
              <a:gd name="T52" fmla="*/ 2709 w 5634"/>
              <a:gd name="T53" fmla="*/ 1789 h 2948"/>
              <a:gd name="T54" fmla="*/ 3045 w 5634"/>
              <a:gd name="T55" fmla="*/ 1774 h 2948"/>
              <a:gd name="T56" fmla="*/ 2675 w 5634"/>
              <a:gd name="T57" fmla="*/ 1698 h 2948"/>
              <a:gd name="T58" fmla="*/ 205 w 5634"/>
              <a:gd name="T59" fmla="*/ 1707 h 2948"/>
              <a:gd name="T60" fmla="*/ 265 w 5634"/>
              <a:gd name="T61" fmla="*/ 1804 h 2948"/>
              <a:gd name="T62" fmla="*/ 292 w 5634"/>
              <a:gd name="T63" fmla="*/ 1429 h 2948"/>
              <a:gd name="T64" fmla="*/ 2783 w 5634"/>
              <a:gd name="T65" fmla="*/ 1438 h 2948"/>
              <a:gd name="T66" fmla="*/ 3044 w 5634"/>
              <a:gd name="T67" fmla="*/ 1504 h 2948"/>
              <a:gd name="T68" fmla="*/ 2761 w 5634"/>
              <a:gd name="T69" fmla="*/ 1535 h 2948"/>
              <a:gd name="T70" fmla="*/ 253 w 5634"/>
              <a:gd name="T71" fmla="*/ 1526 h 2948"/>
              <a:gd name="T72" fmla="*/ 222 w 5634"/>
              <a:gd name="T73" fmla="*/ 1479 h 2948"/>
              <a:gd name="T74" fmla="*/ 292 w 5634"/>
              <a:gd name="T75" fmla="*/ 1429 h 2948"/>
              <a:gd name="T76" fmla="*/ 4802 w 5634"/>
              <a:gd name="T77" fmla="*/ 1240 h 2948"/>
              <a:gd name="T78" fmla="*/ 5029 w 5634"/>
              <a:gd name="T79" fmla="*/ 1467 h 2948"/>
              <a:gd name="T80" fmla="*/ 4802 w 5634"/>
              <a:gd name="T81" fmla="*/ 1695 h 2948"/>
              <a:gd name="T82" fmla="*/ 4575 w 5634"/>
              <a:gd name="T83" fmla="*/ 1467 h 2948"/>
              <a:gd name="T84" fmla="*/ 4802 w 5634"/>
              <a:gd name="T85" fmla="*/ 1240 h 29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634" h="2948">
                <a:moveTo>
                  <a:pt x="31" y="1664"/>
                </a:moveTo>
                <a:cubicBezTo>
                  <a:pt x="96" y="1790"/>
                  <a:pt x="185" y="1892"/>
                  <a:pt x="291" y="1977"/>
                </a:cubicBezTo>
                <a:cubicBezTo>
                  <a:pt x="1064" y="1972"/>
                  <a:pt x="1838" y="1968"/>
                  <a:pt x="2611" y="1963"/>
                </a:cubicBezTo>
                <a:cubicBezTo>
                  <a:pt x="2759" y="2215"/>
                  <a:pt x="2906" y="2245"/>
                  <a:pt x="3069" y="2033"/>
                </a:cubicBezTo>
                <a:cubicBezTo>
                  <a:pt x="3100" y="1996"/>
                  <a:pt x="3162" y="2000"/>
                  <a:pt x="3193" y="2041"/>
                </a:cubicBezTo>
                <a:cubicBezTo>
                  <a:pt x="3281" y="2144"/>
                  <a:pt x="3349" y="2551"/>
                  <a:pt x="3612" y="2691"/>
                </a:cubicBezTo>
                <a:cubicBezTo>
                  <a:pt x="4035" y="2948"/>
                  <a:pt x="4531" y="2792"/>
                  <a:pt x="4772" y="2241"/>
                </a:cubicBezTo>
                <a:cubicBezTo>
                  <a:pt x="5634" y="2072"/>
                  <a:pt x="5588" y="920"/>
                  <a:pt x="4736" y="782"/>
                </a:cubicBezTo>
                <a:cubicBezTo>
                  <a:pt x="4387" y="0"/>
                  <a:pt x="3533" y="43"/>
                  <a:pt x="3233" y="729"/>
                </a:cubicBezTo>
                <a:cubicBezTo>
                  <a:pt x="3213" y="818"/>
                  <a:pt x="3194" y="891"/>
                  <a:pt x="3175" y="981"/>
                </a:cubicBezTo>
                <a:cubicBezTo>
                  <a:pt x="3143" y="1003"/>
                  <a:pt x="3099" y="1014"/>
                  <a:pt x="3068" y="986"/>
                </a:cubicBezTo>
                <a:cubicBezTo>
                  <a:pt x="2933" y="771"/>
                  <a:pt x="2726" y="758"/>
                  <a:pt x="2664" y="971"/>
                </a:cubicBezTo>
                <a:cubicBezTo>
                  <a:pt x="2661" y="995"/>
                  <a:pt x="2658" y="1018"/>
                  <a:pt x="2655" y="1042"/>
                </a:cubicBezTo>
                <a:cubicBezTo>
                  <a:pt x="2533" y="1039"/>
                  <a:pt x="2440" y="1081"/>
                  <a:pt x="2359" y="1143"/>
                </a:cubicBezTo>
                <a:cubicBezTo>
                  <a:pt x="2269" y="1219"/>
                  <a:pt x="2173" y="1251"/>
                  <a:pt x="2068" y="1218"/>
                </a:cubicBezTo>
                <a:cubicBezTo>
                  <a:pt x="1979" y="1179"/>
                  <a:pt x="1870" y="1153"/>
                  <a:pt x="1775" y="1186"/>
                </a:cubicBezTo>
                <a:cubicBezTo>
                  <a:pt x="1699" y="1161"/>
                  <a:pt x="1630" y="1165"/>
                  <a:pt x="1557" y="1196"/>
                </a:cubicBezTo>
                <a:cubicBezTo>
                  <a:pt x="1508" y="1224"/>
                  <a:pt x="1441" y="1271"/>
                  <a:pt x="1385" y="1315"/>
                </a:cubicBezTo>
                <a:cubicBezTo>
                  <a:pt x="1313" y="1375"/>
                  <a:pt x="1242" y="1352"/>
                  <a:pt x="1173" y="1289"/>
                </a:cubicBezTo>
                <a:cubicBezTo>
                  <a:pt x="1075" y="1171"/>
                  <a:pt x="976" y="1126"/>
                  <a:pt x="878" y="1196"/>
                </a:cubicBezTo>
                <a:cubicBezTo>
                  <a:pt x="865" y="1205"/>
                  <a:pt x="851" y="1192"/>
                  <a:pt x="842" y="1187"/>
                </a:cubicBezTo>
                <a:cubicBezTo>
                  <a:pt x="730" y="1108"/>
                  <a:pt x="657" y="1137"/>
                  <a:pt x="578" y="1231"/>
                </a:cubicBezTo>
                <a:cubicBezTo>
                  <a:pt x="549" y="1266"/>
                  <a:pt x="495" y="1297"/>
                  <a:pt x="462" y="1273"/>
                </a:cubicBezTo>
                <a:cubicBezTo>
                  <a:pt x="402" y="1192"/>
                  <a:pt x="357" y="1199"/>
                  <a:pt x="260" y="1271"/>
                </a:cubicBezTo>
                <a:cubicBezTo>
                  <a:pt x="85" y="1374"/>
                  <a:pt x="0" y="1502"/>
                  <a:pt x="31" y="1664"/>
                </a:cubicBezTo>
                <a:close/>
                <a:moveTo>
                  <a:pt x="265" y="1804"/>
                </a:moveTo>
                <a:lnTo>
                  <a:pt x="2709" y="1789"/>
                </a:lnTo>
                <a:lnTo>
                  <a:pt x="3045" y="1774"/>
                </a:lnTo>
                <a:lnTo>
                  <a:pt x="2675" y="1698"/>
                </a:lnTo>
                <a:lnTo>
                  <a:pt x="205" y="1707"/>
                </a:lnTo>
                <a:lnTo>
                  <a:pt x="265" y="1804"/>
                </a:lnTo>
                <a:close/>
                <a:moveTo>
                  <a:pt x="292" y="1429"/>
                </a:moveTo>
                <a:lnTo>
                  <a:pt x="2783" y="1438"/>
                </a:lnTo>
                <a:lnTo>
                  <a:pt x="3044" y="1504"/>
                </a:lnTo>
                <a:lnTo>
                  <a:pt x="2761" y="1535"/>
                </a:lnTo>
                <a:lnTo>
                  <a:pt x="253" y="1526"/>
                </a:lnTo>
                <a:lnTo>
                  <a:pt x="222" y="1479"/>
                </a:lnTo>
                <a:lnTo>
                  <a:pt x="292" y="1429"/>
                </a:lnTo>
                <a:close/>
                <a:moveTo>
                  <a:pt x="4802" y="1240"/>
                </a:moveTo>
                <a:cubicBezTo>
                  <a:pt x="4927" y="1240"/>
                  <a:pt x="5029" y="1342"/>
                  <a:pt x="5029" y="1467"/>
                </a:cubicBezTo>
                <a:cubicBezTo>
                  <a:pt x="5029" y="1593"/>
                  <a:pt x="4927" y="1695"/>
                  <a:pt x="4802" y="1695"/>
                </a:cubicBezTo>
                <a:cubicBezTo>
                  <a:pt x="4676" y="1695"/>
                  <a:pt x="4575" y="1593"/>
                  <a:pt x="4575" y="1467"/>
                </a:cubicBezTo>
                <a:cubicBezTo>
                  <a:pt x="4575" y="1342"/>
                  <a:pt x="4676" y="1240"/>
                  <a:pt x="4802" y="1240"/>
                </a:cubicBezTo>
                <a:close/>
              </a:path>
            </a:pathLst>
          </a:custGeom>
          <a:solidFill>
            <a:srgbClr val="C00000"/>
          </a:solidFill>
          <a:ln w="12700" cap="flat" cmpd="sng">
            <a:gradFill flip="none" rotWithShape="1">
              <a:gsLst>
                <a:gs pos="0">
                  <a:srgbClr val="FFC000">
                    <a:lumMod val="99000"/>
                  </a:srgbClr>
                </a:gs>
                <a:gs pos="100000">
                  <a:srgbClr val="FFFF00">
                    <a:alpha val="25000"/>
                  </a:srgbClr>
                </a:gs>
              </a:gsLst>
              <a:lin ang="13500000" scaled="1"/>
              <a:tileRect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ym typeface="+mn-lt"/>
            </a:endParaRP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9B73A0ED-9E19-993A-6D70-2D00DA490762}"/>
              </a:ext>
            </a:extLst>
          </p:cNvPr>
          <p:cNvGrpSpPr/>
          <p:nvPr/>
        </p:nvGrpSpPr>
        <p:grpSpPr>
          <a:xfrm>
            <a:off x="8935227" y="2541688"/>
            <a:ext cx="507036" cy="936989"/>
            <a:chOff x="7756526" y="2873376"/>
            <a:chExt cx="469900" cy="868363"/>
          </a:xfrm>
        </p:grpSpPr>
        <p:sp>
          <p:nvSpPr>
            <p:cNvPr id="58" name="Freeform 9">
              <a:extLst>
                <a:ext uri="{FF2B5EF4-FFF2-40B4-BE49-F238E27FC236}">
                  <a16:creationId xmlns:a16="http://schemas.microsoft.com/office/drawing/2014/main" id="{54F380A4-7BB6-A238-5808-2883F34D32F1}"/>
                </a:ext>
              </a:extLst>
            </p:cNvPr>
            <p:cNvSpPr>
              <a:spLocks/>
            </p:cNvSpPr>
            <p:nvPr/>
          </p:nvSpPr>
          <p:spPr bwMode="auto">
            <a:xfrm>
              <a:off x="8027988" y="3173413"/>
              <a:ext cx="198438" cy="390525"/>
            </a:xfrm>
            <a:custGeom>
              <a:avLst/>
              <a:gdLst>
                <a:gd name="T0" fmla="*/ 335 w 335"/>
                <a:gd name="T1" fmla="*/ 655 h 655"/>
                <a:gd name="T2" fmla="*/ 0 w 335"/>
                <a:gd name="T3" fmla="*/ 0 h 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35" h="655">
                  <a:moveTo>
                    <a:pt x="335" y="655"/>
                  </a:moveTo>
                  <a:cubicBezTo>
                    <a:pt x="139" y="268"/>
                    <a:pt x="75" y="142"/>
                    <a:pt x="0" y="0"/>
                  </a:cubicBezTo>
                </a:path>
              </a:pathLst>
            </a:custGeom>
            <a:noFill/>
            <a:ln w="11113" cap="flat">
              <a:solidFill>
                <a:srgbClr val="FFC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9" name="Freeform 11">
              <a:extLst>
                <a:ext uri="{FF2B5EF4-FFF2-40B4-BE49-F238E27FC236}">
                  <a16:creationId xmlns:a16="http://schemas.microsoft.com/office/drawing/2014/main" id="{15A4C310-86E0-B1AE-4709-E03D2540EC33}"/>
                </a:ext>
              </a:extLst>
            </p:cNvPr>
            <p:cNvSpPr>
              <a:spLocks/>
            </p:cNvSpPr>
            <p:nvPr/>
          </p:nvSpPr>
          <p:spPr bwMode="auto">
            <a:xfrm>
              <a:off x="7756526" y="2873376"/>
              <a:ext cx="455613" cy="868363"/>
            </a:xfrm>
            <a:custGeom>
              <a:avLst/>
              <a:gdLst>
                <a:gd name="T0" fmla="*/ 144 w 769"/>
                <a:gd name="T1" fmla="*/ 122 h 1456"/>
                <a:gd name="T2" fmla="*/ 22 w 769"/>
                <a:gd name="T3" fmla="*/ 105 h 1456"/>
                <a:gd name="T4" fmla="*/ 623 w 769"/>
                <a:gd name="T5" fmla="*/ 1328 h 1456"/>
                <a:gd name="T6" fmla="*/ 769 w 769"/>
                <a:gd name="T7" fmla="*/ 1342 h 1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9" h="1456">
                  <a:moveTo>
                    <a:pt x="144" y="122"/>
                  </a:moveTo>
                  <a:cubicBezTo>
                    <a:pt x="150" y="138"/>
                    <a:pt x="44" y="0"/>
                    <a:pt x="22" y="105"/>
                  </a:cubicBezTo>
                  <a:cubicBezTo>
                    <a:pt x="0" y="209"/>
                    <a:pt x="623" y="1328"/>
                    <a:pt x="623" y="1328"/>
                  </a:cubicBezTo>
                  <a:cubicBezTo>
                    <a:pt x="623" y="1328"/>
                    <a:pt x="721" y="1456"/>
                    <a:pt x="769" y="1342"/>
                  </a:cubicBezTo>
                </a:path>
              </a:pathLst>
            </a:custGeom>
            <a:noFill/>
            <a:ln w="11113" cap="flat">
              <a:solidFill>
                <a:srgbClr val="FFC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58BE8C27-9DC1-0622-080C-5C00F91866FB}"/>
              </a:ext>
            </a:extLst>
          </p:cNvPr>
          <p:cNvGrpSpPr/>
          <p:nvPr/>
        </p:nvGrpSpPr>
        <p:grpSpPr>
          <a:xfrm>
            <a:off x="9017449" y="2531410"/>
            <a:ext cx="762268" cy="688610"/>
            <a:chOff x="7832726" y="2863851"/>
            <a:chExt cx="706438" cy="638175"/>
          </a:xfrm>
        </p:grpSpPr>
        <p:sp>
          <p:nvSpPr>
            <p:cNvPr id="61" name="Freeform 12">
              <a:extLst>
                <a:ext uri="{FF2B5EF4-FFF2-40B4-BE49-F238E27FC236}">
                  <a16:creationId xmlns:a16="http://schemas.microsoft.com/office/drawing/2014/main" id="{050FC488-DFF5-784D-5CBC-6715DF2E7C91}"/>
                </a:ext>
              </a:extLst>
            </p:cNvPr>
            <p:cNvSpPr>
              <a:spLocks/>
            </p:cNvSpPr>
            <p:nvPr/>
          </p:nvSpPr>
          <p:spPr bwMode="auto">
            <a:xfrm>
              <a:off x="8153401" y="2997201"/>
              <a:ext cx="350838" cy="325438"/>
            </a:xfrm>
            <a:custGeom>
              <a:avLst/>
              <a:gdLst>
                <a:gd name="T0" fmla="*/ 592 w 592"/>
                <a:gd name="T1" fmla="*/ 546 h 546"/>
                <a:gd name="T2" fmla="*/ 0 w 592"/>
                <a:gd name="T3" fmla="*/ 0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92" h="546">
                  <a:moveTo>
                    <a:pt x="592" y="546"/>
                  </a:moveTo>
                  <a:cubicBezTo>
                    <a:pt x="294" y="231"/>
                    <a:pt x="111" y="98"/>
                    <a:pt x="0" y="0"/>
                  </a:cubicBezTo>
                </a:path>
              </a:pathLst>
            </a:custGeom>
            <a:noFill/>
            <a:ln w="11113" cap="flat">
              <a:solidFill>
                <a:srgbClr val="FFC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2" name="Freeform 14">
              <a:extLst>
                <a:ext uri="{FF2B5EF4-FFF2-40B4-BE49-F238E27FC236}">
                  <a16:creationId xmlns:a16="http://schemas.microsoft.com/office/drawing/2014/main" id="{0D7EF13F-CDD4-7691-5440-DEB7A1822C15}"/>
                </a:ext>
              </a:extLst>
            </p:cNvPr>
            <p:cNvSpPr>
              <a:spLocks/>
            </p:cNvSpPr>
            <p:nvPr/>
          </p:nvSpPr>
          <p:spPr bwMode="auto">
            <a:xfrm>
              <a:off x="7832726" y="2863851"/>
              <a:ext cx="706438" cy="638175"/>
            </a:xfrm>
            <a:custGeom>
              <a:avLst/>
              <a:gdLst>
                <a:gd name="T0" fmla="*/ 161 w 1194"/>
                <a:gd name="T1" fmla="*/ 59 h 1069"/>
                <a:gd name="T2" fmla="*/ 61 w 1194"/>
                <a:gd name="T3" fmla="*/ 138 h 1069"/>
                <a:gd name="T4" fmla="*/ 1051 w 1194"/>
                <a:gd name="T5" fmla="*/ 995 h 1069"/>
                <a:gd name="T6" fmla="*/ 1189 w 1194"/>
                <a:gd name="T7" fmla="*/ 945 h 1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94" h="1069">
                  <a:moveTo>
                    <a:pt x="161" y="59"/>
                  </a:moveTo>
                  <a:cubicBezTo>
                    <a:pt x="161" y="59"/>
                    <a:pt x="0" y="0"/>
                    <a:pt x="61" y="138"/>
                  </a:cubicBezTo>
                  <a:cubicBezTo>
                    <a:pt x="122" y="276"/>
                    <a:pt x="1051" y="995"/>
                    <a:pt x="1051" y="995"/>
                  </a:cubicBezTo>
                  <a:cubicBezTo>
                    <a:pt x="1051" y="995"/>
                    <a:pt x="1194" y="1069"/>
                    <a:pt x="1189" y="945"/>
                  </a:cubicBezTo>
                </a:path>
              </a:pathLst>
            </a:custGeom>
            <a:noFill/>
            <a:ln w="11113" cap="flat">
              <a:solidFill>
                <a:srgbClr val="FFC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C4A397E5-40C5-4555-0BE6-5F02E9FFC7FD}"/>
              </a:ext>
            </a:extLst>
          </p:cNvPr>
          <p:cNvGrpSpPr/>
          <p:nvPr/>
        </p:nvGrpSpPr>
        <p:grpSpPr>
          <a:xfrm>
            <a:off x="8210644" y="3303954"/>
            <a:ext cx="1137405" cy="2353607"/>
            <a:chOff x="8674588" y="3541343"/>
            <a:chExt cx="1137405" cy="2353607"/>
          </a:xfrm>
        </p:grpSpPr>
        <p:sp>
          <p:nvSpPr>
            <p:cNvPr id="64" name="Freeform 7">
              <a:extLst>
                <a:ext uri="{FF2B5EF4-FFF2-40B4-BE49-F238E27FC236}">
                  <a16:creationId xmlns:a16="http://schemas.microsoft.com/office/drawing/2014/main" id="{9679A541-B4AE-C6DF-E17B-725D4245FE8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674588" y="3541343"/>
              <a:ext cx="1137405" cy="2353607"/>
            </a:xfrm>
            <a:custGeom>
              <a:avLst/>
              <a:gdLst>
                <a:gd name="T0" fmla="*/ 1662 w 1781"/>
                <a:gd name="T1" fmla="*/ 184 h 3659"/>
                <a:gd name="T2" fmla="*/ 797 w 1781"/>
                <a:gd name="T3" fmla="*/ 14 h 3659"/>
                <a:gd name="T4" fmla="*/ 641 w 1781"/>
                <a:gd name="T5" fmla="*/ 118 h 3659"/>
                <a:gd name="T6" fmla="*/ 14 w 1781"/>
                <a:gd name="T7" fmla="*/ 3321 h 3659"/>
                <a:gd name="T8" fmla="*/ 118 w 1781"/>
                <a:gd name="T9" fmla="*/ 3476 h 3659"/>
                <a:gd name="T10" fmla="*/ 984 w 1781"/>
                <a:gd name="T11" fmla="*/ 3645 h 3659"/>
                <a:gd name="T12" fmla="*/ 1139 w 1781"/>
                <a:gd name="T13" fmla="*/ 3541 h 3659"/>
                <a:gd name="T14" fmla="*/ 1767 w 1781"/>
                <a:gd name="T15" fmla="*/ 339 h 3659"/>
                <a:gd name="T16" fmla="*/ 1662 w 1781"/>
                <a:gd name="T17" fmla="*/ 184 h 3659"/>
                <a:gd name="T18" fmla="*/ 1223 w 1781"/>
                <a:gd name="T19" fmla="*/ 268 h 3659"/>
                <a:gd name="T20" fmla="*/ 1016 w 1781"/>
                <a:gd name="T21" fmla="*/ 407 h 3659"/>
                <a:gd name="T22" fmla="*/ 1155 w 1781"/>
                <a:gd name="T23" fmla="*/ 614 h 3659"/>
                <a:gd name="T24" fmla="*/ 1362 w 1781"/>
                <a:gd name="T25" fmla="*/ 475 h 3659"/>
                <a:gd name="T26" fmla="*/ 1223 w 1781"/>
                <a:gd name="T27" fmla="*/ 268 h 3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81" h="3659">
                  <a:moveTo>
                    <a:pt x="1662" y="184"/>
                  </a:moveTo>
                  <a:lnTo>
                    <a:pt x="797" y="14"/>
                  </a:lnTo>
                  <a:cubicBezTo>
                    <a:pt x="725" y="0"/>
                    <a:pt x="655" y="47"/>
                    <a:pt x="641" y="118"/>
                  </a:cubicBezTo>
                  <a:lnTo>
                    <a:pt x="14" y="3321"/>
                  </a:lnTo>
                  <a:cubicBezTo>
                    <a:pt x="0" y="3392"/>
                    <a:pt x="47" y="3462"/>
                    <a:pt x="118" y="3476"/>
                  </a:cubicBezTo>
                  <a:lnTo>
                    <a:pt x="984" y="3645"/>
                  </a:lnTo>
                  <a:cubicBezTo>
                    <a:pt x="1055" y="3659"/>
                    <a:pt x="1125" y="3612"/>
                    <a:pt x="1139" y="3541"/>
                  </a:cubicBezTo>
                  <a:lnTo>
                    <a:pt x="1767" y="339"/>
                  </a:lnTo>
                  <a:cubicBezTo>
                    <a:pt x="1781" y="267"/>
                    <a:pt x="1734" y="198"/>
                    <a:pt x="1662" y="184"/>
                  </a:cubicBezTo>
                  <a:close/>
                  <a:moveTo>
                    <a:pt x="1223" y="268"/>
                  </a:moveTo>
                  <a:cubicBezTo>
                    <a:pt x="1128" y="250"/>
                    <a:pt x="1035" y="312"/>
                    <a:pt x="1016" y="407"/>
                  </a:cubicBezTo>
                  <a:cubicBezTo>
                    <a:pt x="997" y="503"/>
                    <a:pt x="1060" y="596"/>
                    <a:pt x="1155" y="614"/>
                  </a:cubicBezTo>
                  <a:cubicBezTo>
                    <a:pt x="1251" y="633"/>
                    <a:pt x="1344" y="571"/>
                    <a:pt x="1362" y="475"/>
                  </a:cubicBezTo>
                  <a:cubicBezTo>
                    <a:pt x="1381" y="380"/>
                    <a:pt x="1319" y="287"/>
                    <a:pt x="1223" y="268"/>
                  </a:cubicBezTo>
                  <a:close/>
                </a:path>
              </a:pathLst>
            </a:custGeom>
            <a:solidFill>
              <a:srgbClr val="C00000"/>
            </a:soli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600">
                <a:solidFill>
                  <a:srgbClr val="FFC000"/>
                </a:solidFill>
                <a:sym typeface="+mn-lt"/>
              </a:endParaRP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505A55CF-89CD-D88C-AF03-8DB8ACFACFD2}"/>
                </a:ext>
              </a:extLst>
            </p:cNvPr>
            <p:cNvSpPr txBox="1"/>
            <p:nvPr/>
          </p:nvSpPr>
          <p:spPr>
            <a:xfrm rot="6039229">
              <a:off x="8481636" y="4716673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rgbClr val="FFC000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66" name="矩形 65">
            <a:extLst>
              <a:ext uri="{FF2B5EF4-FFF2-40B4-BE49-F238E27FC236}">
                <a16:creationId xmlns:a16="http://schemas.microsoft.com/office/drawing/2014/main" id="{CFCA1972-5B02-DD3F-8155-A1728E121B1F}"/>
              </a:ext>
            </a:extLst>
          </p:cNvPr>
          <p:cNvSpPr/>
          <p:nvPr/>
        </p:nvSpPr>
        <p:spPr>
          <a:xfrm>
            <a:off x="5957382" y="2875714"/>
            <a:ext cx="203080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rgbClr val="FFC000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9FB78E87-5820-5890-C01D-FC5D36A9C863}"/>
              </a:ext>
            </a:extLst>
          </p:cNvPr>
          <p:cNvGrpSpPr/>
          <p:nvPr/>
        </p:nvGrpSpPr>
        <p:grpSpPr>
          <a:xfrm>
            <a:off x="8876986" y="2473169"/>
            <a:ext cx="210693" cy="1063748"/>
            <a:chOff x="7702551" y="2809876"/>
            <a:chExt cx="195262" cy="985838"/>
          </a:xfrm>
        </p:grpSpPr>
        <p:sp>
          <p:nvSpPr>
            <p:cNvPr id="55" name="Freeform 6">
              <a:extLst>
                <a:ext uri="{FF2B5EF4-FFF2-40B4-BE49-F238E27FC236}">
                  <a16:creationId xmlns:a16="http://schemas.microsoft.com/office/drawing/2014/main" id="{AB669E0E-4DF3-5CF6-1B7D-CFB141B63CA0}"/>
                </a:ext>
              </a:extLst>
            </p:cNvPr>
            <p:cNvSpPr>
              <a:spLocks/>
            </p:cNvSpPr>
            <p:nvPr/>
          </p:nvSpPr>
          <p:spPr bwMode="auto">
            <a:xfrm>
              <a:off x="7881938" y="3254376"/>
              <a:ext cx="15875" cy="400050"/>
            </a:xfrm>
            <a:custGeom>
              <a:avLst/>
              <a:gdLst>
                <a:gd name="T0" fmla="*/ 22 w 26"/>
                <a:gd name="T1" fmla="*/ 672 h 672"/>
                <a:gd name="T2" fmla="*/ 0 w 26"/>
                <a:gd name="T3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6" h="672">
                  <a:moveTo>
                    <a:pt x="22" y="672"/>
                  </a:moveTo>
                  <a:cubicBezTo>
                    <a:pt x="26" y="252"/>
                    <a:pt x="20" y="150"/>
                    <a:pt x="0" y="0"/>
                  </a:cubicBezTo>
                </a:path>
              </a:pathLst>
            </a:custGeom>
            <a:noFill/>
            <a:ln w="11113" cap="flat">
              <a:solidFill>
                <a:srgbClr val="FFC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6" name="Freeform 8">
              <a:extLst>
                <a:ext uri="{FF2B5EF4-FFF2-40B4-BE49-F238E27FC236}">
                  <a16:creationId xmlns:a16="http://schemas.microsoft.com/office/drawing/2014/main" id="{49E01F5E-5BD1-2971-359E-567CC0515F27}"/>
                </a:ext>
              </a:extLst>
            </p:cNvPr>
            <p:cNvSpPr>
              <a:spLocks/>
            </p:cNvSpPr>
            <p:nvPr/>
          </p:nvSpPr>
          <p:spPr bwMode="auto">
            <a:xfrm>
              <a:off x="7702551" y="2809876"/>
              <a:ext cx="153988" cy="985838"/>
            </a:xfrm>
            <a:custGeom>
              <a:avLst/>
              <a:gdLst>
                <a:gd name="T0" fmla="*/ 258 w 258"/>
                <a:gd name="T1" fmla="*/ 222 h 1655"/>
                <a:gd name="T2" fmla="*/ 67 w 258"/>
                <a:gd name="T3" fmla="*/ 135 h 1655"/>
                <a:gd name="T4" fmla="*/ 97 w 258"/>
                <a:gd name="T5" fmla="*/ 1498 h 1655"/>
                <a:gd name="T6" fmla="*/ 223 w 258"/>
                <a:gd name="T7" fmla="*/ 1572 h 1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8" h="1655">
                  <a:moveTo>
                    <a:pt x="258" y="222"/>
                  </a:moveTo>
                  <a:cubicBezTo>
                    <a:pt x="258" y="222"/>
                    <a:pt x="134" y="0"/>
                    <a:pt x="67" y="135"/>
                  </a:cubicBezTo>
                  <a:cubicBezTo>
                    <a:pt x="0" y="270"/>
                    <a:pt x="97" y="1498"/>
                    <a:pt x="97" y="1498"/>
                  </a:cubicBezTo>
                  <a:cubicBezTo>
                    <a:pt x="97" y="1498"/>
                    <a:pt x="132" y="1655"/>
                    <a:pt x="223" y="1572"/>
                  </a:cubicBezTo>
                </a:path>
              </a:pathLst>
            </a:custGeom>
            <a:noFill/>
            <a:ln w="11113" cap="flat">
              <a:solidFill>
                <a:srgbClr val="FFC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67" name="椭圆 66">
            <a:extLst>
              <a:ext uri="{FF2B5EF4-FFF2-40B4-BE49-F238E27FC236}">
                <a16:creationId xmlns:a16="http://schemas.microsoft.com/office/drawing/2014/main" id="{6CDBED60-FFA0-F3EB-6FC3-9872E4241E8C}"/>
              </a:ext>
            </a:extLst>
          </p:cNvPr>
          <p:cNvSpPr/>
          <p:nvPr/>
        </p:nvSpPr>
        <p:spPr>
          <a:xfrm>
            <a:off x="839788" y="1884946"/>
            <a:ext cx="773112" cy="773112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0"/>
                </a:srgbClr>
              </a:gs>
              <a:gs pos="100000">
                <a:srgbClr val="FFC000">
                  <a:alpha val="21000"/>
                </a:srgbClr>
              </a:gs>
            </a:gsLst>
            <a:lin ang="16200000" scaled="1"/>
            <a:tileRect/>
          </a:gradFill>
          <a:ln w="12700" cap="flat" cmpd="sng">
            <a:gradFill flip="none" rotWithShape="1">
              <a:gsLst>
                <a:gs pos="0">
                  <a:srgbClr val="FFC000">
                    <a:lumMod val="99000"/>
                  </a:srgbClr>
                </a:gs>
                <a:gs pos="100000">
                  <a:srgbClr val="FFFF00">
                    <a:alpha val="25000"/>
                  </a:srgbClr>
                </a:gs>
              </a:gsLst>
              <a:lin ang="13500000" scaled="1"/>
              <a:tileRect/>
            </a:gradFill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FFC000"/>
                </a:solidFill>
              </a:rPr>
              <a:t>01</a:t>
            </a:r>
            <a:endParaRPr lang="zh-CN" altLang="en-US" dirty="0">
              <a:solidFill>
                <a:srgbClr val="FFC000"/>
              </a:solidFill>
            </a:endParaRPr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BABC3E96-E357-B54F-3C99-5634B1703B6A}"/>
              </a:ext>
            </a:extLst>
          </p:cNvPr>
          <p:cNvGrpSpPr/>
          <p:nvPr/>
        </p:nvGrpSpPr>
        <p:grpSpPr>
          <a:xfrm>
            <a:off x="1695122" y="1910923"/>
            <a:ext cx="3397578" cy="791122"/>
            <a:chOff x="-94764" y="1931934"/>
            <a:chExt cx="3397578" cy="791122"/>
          </a:xfrm>
        </p:grpSpPr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4E9763DA-18A1-3D66-EC40-F0502B4341EC}"/>
                </a:ext>
              </a:extLst>
            </p:cNvPr>
            <p:cNvSpPr txBox="1"/>
            <p:nvPr/>
          </p:nvSpPr>
          <p:spPr>
            <a:xfrm>
              <a:off x="-94764" y="2190603"/>
              <a:ext cx="339757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b="1" dirty="0">
                  <a:solidFill>
                    <a:srgbClr val="EB8206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1" dirty="0">
                  <a:solidFill>
                    <a:srgbClr val="EB8206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5DE45D06-2F1D-EA2D-68DC-579D9BB804EA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gradFill flip="none" rotWithShape="1">
                    <a:gsLst>
                      <a:gs pos="0">
                        <a:srgbClr val="FFC000">
                          <a:lumMod val="99000"/>
                        </a:srgbClr>
                      </a:gs>
                      <a:gs pos="100000">
                        <a:srgbClr val="FFFF00">
                          <a:alpha val="25000"/>
                        </a:srgbClr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71" name="椭圆 70">
            <a:extLst>
              <a:ext uri="{FF2B5EF4-FFF2-40B4-BE49-F238E27FC236}">
                <a16:creationId xmlns:a16="http://schemas.microsoft.com/office/drawing/2014/main" id="{06A21187-65D2-8059-2A50-E74BCDC8B139}"/>
              </a:ext>
            </a:extLst>
          </p:cNvPr>
          <p:cNvSpPr/>
          <p:nvPr/>
        </p:nvSpPr>
        <p:spPr>
          <a:xfrm>
            <a:off x="839788" y="3072443"/>
            <a:ext cx="773112" cy="773112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0"/>
                </a:srgbClr>
              </a:gs>
              <a:gs pos="100000">
                <a:srgbClr val="FFC000">
                  <a:alpha val="21000"/>
                </a:srgbClr>
              </a:gs>
            </a:gsLst>
            <a:lin ang="16200000" scaled="1"/>
            <a:tileRect/>
          </a:gradFill>
          <a:ln w="12700" cap="flat" cmpd="sng">
            <a:gradFill flip="none" rotWithShape="1">
              <a:gsLst>
                <a:gs pos="0">
                  <a:srgbClr val="FFC000">
                    <a:lumMod val="99000"/>
                  </a:srgbClr>
                </a:gs>
                <a:gs pos="100000">
                  <a:srgbClr val="FFFF00">
                    <a:alpha val="25000"/>
                  </a:srgbClr>
                </a:gs>
              </a:gsLst>
              <a:lin ang="13500000" scaled="1"/>
              <a:tileRect/>
            </a:gradFill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FFC000"/>
                </a:solidFill>
              </a:rPr>
              <a:t>02</a:t>
            </a:r>
            <a:endParaRPr lang="zh-CN" altLang="en-US" dirty="0">
              <a:solidFill>
                <a:srgbClr val="FFC000"/>
              </a:solidFill>
            </a:endParaRPr>
          </a:p>
        </p:txBody>
      </p: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80186E09-1A6E-CD37-7F34-BA94C6E6E5F9}"/>
              </a:ext>
            </a:extLst>
          </p:cNvPr>
          <p:cNvGrpSpPr/>
          <p:nvPr/>
        </p:nvGrpSpPr>
        <p:grpSpPr>
          <a:xfrm>
            <a:off x="1695122" y="3098420"/>
            <a:ext cx="3397578" cy="791122"/>
            <a:chOff x="-94764" y="1931934"/>
            <a:chExt cx="3397578" cy="791122"/>
          </a:xfrm>
        </p:grpSpPr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B68AE5F7-1FA6-871B-FB3B-419B242F385A}"/>
                </a:ext>
              </a:extLst>
            </p:cNvPr>
            <p:cNvSpPr txBox="1"/>
            <p:nvPr/>
          </p:nvSpPr>
          <p:spPr>
            <a:xfrm>
              <a:off x="-94764" y="2190603"/>
              <a:ext cx="339757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b="1" dirty="0">
                  <a:solidFill>
                    <a:srgbClr val="EB8206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1" dirty="0">
                  <a:solidFill>
                    <a:srgbClr val="EB8206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FFC72B78-C8E9-70D0-B69E-FBBA55872FD5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gradFill flip="none" rotWithShape="1">
                    <a:gsLst>
                      <a:gs pos="0">
                        <a:srgbClr val="FFC000">
                          <a:lumMod val="99000"/>
                        </a:srgbClr>
                      </a:gs>
                      <a:gs pos="100000">
                        <a:srgbClr val="FFFF00">
                          <a:alpha val="25000"/>
                        </a:srgbClr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75" name="椭圆 74">
            <a:extLst>
              <a:ext uri="{FF2B5EF4-FFF2-40B4-BE49-F238E27FC236}">
                <a16:creationId xmlns:a16="http://schemas.microsoft.com/office/drawing/2014/main" id="{21B5F2AD-91C8-49EF-02EA-C9F7F1407087}"/>
              </a:ext>
            </a:extLst>
          </p:cNvPr>
          <p:cNvSpPr/>
          <p:nvPr/>
        </p:nvSpPr>
        <p:spPr>
          <a:xfrm>
            <a:off x="839788" y="4259940"/>
            <a:ext cx="773112" cy="773112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0"/>
                </a:srgbClr>
              </a:gs>
              <a:gs pos="100000">
                <a:srgbClr val="FFC000">
                  <a:alpha val="21000"/>
                </a:srgbClr>
              </a:gs>
            </a:gsLst>
            <a:lin ang="16200000" scaled="1"/>
            <a:tileRect/>
          </a:gradFill>
          <a:ln w="12700" cap="flat" cmpd="sng">
            <a:gradFill flip="none" rotWithShape="1">
              <a:gsLst>
                <a:gs pos="0">
                  <a:srgbClr val="FFC000">
                    <a:lumMod val="99000"/>
                  </a:srgbClr>
                </a:gs>
                <a:gs pos="100000">
                  <a:srgbClr val="FFFF00">
                    <a:alpha val="25000"/>
                  </a:srgbClr>
                </a:gs>
              </a:gsLst>
              <a:lin ang="13500000" scaled="1"/>
              <a:tileRect/>
            </a:gradFill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FFC000"/>
                </a:solidFill>
              </a:rPr>
              <a:t>03</a:t>
            </a:r>
            <a:endParaRPr lang="zh-CN" altLang="en-US" dirty="0">
              <a:solidFill>
                <a:srgbClr val="FFC000"/>
              </a:solidFill>
            </a:endParaRPr>
          </a:p>
        </p:txBody>
      </p: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94CF0341-59DA-E4E2-7995-2072C487385A}"/>
              </a:ext>
            </a:extLst>
          </p:cNvPr>
          <p:cNvGrpSpPr/>
          <p:nvPr/>
        </p:nvGrpSpPr>
        <p:grpSpPr>
          <a:xfrm>
            <a:off x="1695122" y="4285917"/>
            <a:ext cx="3397578" cy="791122"/>
            <a:chOff x="-94764" y="1931934"/>
            <a:chExt cx="3397578" cy="791122"/>
          </a:xfrm>
        </p:grpSpPr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F535D974-0748-E387-8E98-712C618D64F6}"/>
                </a:ext>
              </a:extLst>
            </p:cNvPr>
            <p:cNvSpPr txBox="1"/>
            <p:nvPr/>
          </p:nvSpPr>
          <p:spPr>
            <a:xfrm>
              <a:off x="-94764" y="2190603"/>
              <a:ext cx="339757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b="1" dirty="0">
                  <a:solidFill>
                    <a:srgbClr val="EB8206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1" dirty="0">
                  <a:solidFill>
                    <a:srgbClr val="EB8206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CAB1B5A9-29E8-AC19-C177-1B3D8186A6DF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gradFill flip="none" rotWithShape="1">
                    <a:gsLst>
                      <a:gs pos="0">
                        <a:srgbClr val="FFC000">
                          <a:lumMod val="99000"/>
                        </a:srgbClr>
                      </a:gs>
                      <a:gs pos="100000">
                        <a:srgbClr val="FFFF00">
                          <a:alpha val="25000"/>
                        </a:srgbClr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44245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1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90"/>
                            </p:stCondLst>
                            <p:childTnLst>
                              <p:par>
                                <p:cTn id="1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9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39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89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39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89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39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6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AFAC00E1-3A42-22C5-B8C0-E651898B4273}"/>
              </a:ext>
            </a:extLst>
          </p:cNvPr>
          <p:cNvSpPr/>
          <p:nvPr/>
        </p:nvSpPr>
        <p:spPr>
          <a:xfrm flipH="1">
            <a:off x="0" y="2190750"/>
            <a:ext cx="12192000" cy="4738162"/>
          </a:xfrm>
          <a:custGeom>
            <a:avLst/>
            <a:gdLst>
              <a:gd name="connsiteX0" fmla="*/ 10706100 w 12192000"/>
              <a:gd name="connsiteY0" fmla="*/ 564 h 4738162"/>
              <a:gd name="connsiteX1" fmla="*/ 8839200 w 12192000"/>
              <a:gd name="connsiteY1" fmla="*/ 123198 h 4738162"/>
              <a:gd name="connsiteX2" fmla="*/ 6096000 w 12192000"/>
              <a:gd name="connsiteY2" fmla="*/ 1266198 h 4738162"/>
              <a:gd name="connsiteX3" fmla="*/ 3352800 w 12192000"/>
              <a:gd name="connsiteY3" fmla="*/ 123198 h 4738162"/>
              <a:gd name="connsiteX4" fmla="*/ 1485900 w 12192000"/>
              <a:gd name="connsiteY4" fmla="*/ 564 h 4738162"/>
              <a:gd name="connsiteX5" fmla="*/ 452438 w 12192000"/>
              <a:gd name="connsiteY5" fmla="*/ 29883 h 4738162"/>
              <a:gd name="connsiteX6" fmla="*/ 0 w 12192000"/>
              <a:gd name="connsiteY6" fmla="*/ 53405 h 4738162"/>
              <a:gd name="connsiteX7" fmla="*/ 0 w 12192000"/>
              <a:gd name="connsiteY7" fmla="*/ 591669 h 4738162"/>
              <a:gd name="connsiteX8" fmla="*/ 0 w 12192000"/>
              <a:gd name="connsiteY8" fmla="*/ 4199898 h 4738162"/>
              <a:gd name="connsiteX9" fmla="*/ 0 w 12192000"/>
              <a:gd name="connsiteY9" fmla="*/ 4738162 h 4738162"/>
              <a:gd name="connsiteX10" fmla="*/ 6096000 w 12192000"/>
              <a:gd name="connsiteY10" fmla="*/ 4738162 h 4738162"/>
              <a:gd name="connsiteX11" fmla="*/ 12192000 w 12192000"/>
              <a:gd name="connsiteY11" fmla="*/ 4738162 h 4738162"/>
              <a:gd name="connsiteX12" fmla="*/ 12192000 w 12192000"/>
              <a:gd name="connsiteY12" fmla="*/ 4199898 h 4738162"/>
              <a:gd name="connsiteX13" fmla="*/ 12192000 w 12192000"/>
              <a:gd name="connsiteY13" fmla="*/ 591669 h 4738162"/>
              <a:gd name="connsiteX14" fmla="*/ 12192000 w 12192000"/>
              <a:gd name="connsiteY14" fmla="*/ 53405 h 4738162"/>
              <a:gd name="connsiteX15" fmla="*/ 11739562 w 12192000"/>
              <a:gd name="connsiteY15" fmla="*/ 29883 h 4738162"/>
              <a:gd name="connsiteX16" fmla="*/ 10706100 w 12192000"/>
              <a:gd name="connsiteY16" fmla="*/ 564 h 4738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2000" h="4738162">
                <a:moveTo>
                  <a:pt x="10706100" y="564"/>
                </a:moveTo>
                <a:cubicBezTo>
                  <a:pt x="10033000" y="-4596"/>
                  <a:pt x="9398000" y="24773"/>
                  <a:pt x="8839200" y="123198"/>
                </a:cubicBezTo>
                <a:cubicBezTo>
                  <a:pt x="7721600" y="320048"/>
                  <a:pt x="6551082" y="580398"/>
                  <a:pt x="6096000" y="1266198"/>
                </a:cubicBezTo>
                <a:cubicBezTo>
                  <a:pt x="5640918" y="580398"/>
                  <a:pt x="4470400" y="320048"/>
                  <a:pt x="3352800" y="123198"/>
                </a:cubicBezTo>
                <a:cubicBezTo>
                  <a:pt x="2794000" y="24773"/>
                  <a:pt x="2159000" y="-4596"/>
                  <a:pt x="1485900" y="564"/>
                </a:cubicBezTo>
                <a:cubicBezTo>
                  <a:pt x="1149350" y="3144"/>
                  <a:pt x="803275" y="14355"/>
                  <a:pt x="452438" y="29883"/>
                </a:cubicBezTo>
                <a:lnTo>
                  <a:pt x="0" y="53405"/>
                </a:lnTo>
                <a:lnTo>
                  <a:pt x="0" y="591669"/>
                </a:lnTo>
                <a:lnTo>
                  <a:pt x="0" y="4199898"/>
                </a:lnTo>
                <a:lnTo>
                  <a:pt x="0" y="4738162"/>
                </a:lnTo>
                <a:lnTo>
                  <a:pt x="6096000" y="4738162"/>
                </a:lnTo>
                <a:lnTo>
                  <a:pt x="12192000" y="4738162"/>
                </a:lnTo>
                <a:lnTo>
                  <a:pt x="12192000" y="4199898"/>
                </a:lnTo>
                <a:lnTo>
                  <a:pt x="12192000" y="591669"/>
                </a:lnTo>
                <a:lnTo>
                  <a:pt x="12192000" y="53405"/>
                </a:lnTo>
                <a:lnTo>
                  <a:pt x="11739562" y="29883"/>
                </a:lnTo>
                <a:cubicBezTo>
                  <a:pt x="11388725" y="14355"/>
                  <a:pt x="11042650" y="3144"/>
                  <a:pt x="10706100" y="564"/>
                </a:cubicBezTo>
                <a:close/>
              </a:path>
            </a:pathLst>
          </a:custGeom>
          <a:gradFill flip="none" rotWithShape="1">
            <a:gsLst>
              <a:gs pos="0">
                <a:srgbClr val="FFFF00">
                  <a:alpha val="0"/>
                </a:srgbClr>
              </a:gs>
              <a:gs pos="100000">
                <a:srgbClr val="FFC000">
                  <a:alpha val="21000"/>
                </a:srgbClr>
              </a:gs>
            </a:gsLst>
            <a:lin ang="16200000" scaled="1"/>
            <a:tileRect/>
          </a:gradFill>
          <a:ln w="12700" cap="flat" cmpd="sng">
            <a:gradFill flip="none" rotWithShape="1">
              <a:gsLst>
                <a:gs pos="0">
                  <a:srgbClr val="FFC000">
                    <a:lumMod val="99000"/>
                  </a:srgbClr>
                </a:gs>
                <a:gs pos="100000">
                  <a:srgbClr val="FFFF00">
                    <a:alpha val="25000"/>
                  </a:srgbClr>
                </a:gs>
              </a:gsLst>
              <a:lin ang="13500000" scaled="1"/>
              <a:tileRect/>
            </a:gradFill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D7387C3F-3650-15A2-D3B4-AB3D258E258D}"/>
              </a:ext>
            </a:extLst>
          </p:cNvPr>
          <p:cNvSpPr/>
          <p:nvPr/>
        </p:nvSpPr>
        <p:spPr>
          <a:xfrm flipH="1">
            <a:off x="-95250" y="2663390"/>
            <a:ext cx="12382500" cy="4265522"/>
          </a:xfrm>
          <a:custGeom>
            <a:avLst/>
            <a:gdLst>
              <a:gd name="connsiteX0" fmla="*/ 10706100 w 12192000"/>
              <a:gd name="connsiteY0" fmla="*/ 564 h 4199898"/>
              <a:gd name="connsiteX1" fmla="*/ 8839200 w 12192000"/>
              <a:gd name="connsiteY1" fmla="*/ 123198 h 4199898"/>
              <a:gd name="connsiteX2" fmla="*/ 6096000 w 12192000"/>
              <a:gd name="connsiteY2" fmla="*/ 1266198 h 4199898"/>
              <a:gd name="connsiteX3" fmla="*/ 3352800 w 12192000"/>
              <a:gd name="connsiteY3" fmla="*/ 123198 h 4199898"/>
              <a:gd name="connsiteX4" fmla="*/ 1485900 w 12192000"/>
              <a:gd name="connsiteY4" fmla="*/ 564 h 4199898"/>
              <a:gd name="connsiteX5" fmla="*/ 452438 w 12192000"/>
              <a:gd name="connsiteY5" fmla="*/ 29883 h 4199898"/>
              <a:gd name="connsiteX6" fmla="*/ 0 w 12192000"/>
              <a:gd name="connsiteY6" fmla="*/ 53405 h 4199898"/>
              <a:gd name="connsiteX7" fmla="*/ 0 w 12192000"/>
              <a:gd name="connsiteY7" fmla="*/ 4199898 h 4199898"/>
              <a:gd name="connsiteX8" fmla="*/ 6096000 w 12192000"/>
              <a:gd name="connsiteY8" fmla="*/ 4199898 h 4199898"/>
              <a:gd name="connsiteX9" fmla="*/ 12192000 w 12192000"/>
              <a:gd name="connsiteY9" fmla="*/ 4199898 h 4199898"/>
              <a:gd name="connsiteX10" fmla="*/ 12192000 w 12192000"/>
              <a:gd name="connsiteY10" fmla="*/ 53405 h 4199898"/>
              <a:gd name="connsiteX11" fmla="*/ 11739562 w 12192000"/>
              <a:gd name="connsiteY11" fmla="*/ 29883 h 4199898"/>
              <a:gd name="connsiteX12" fmla="*/ 10706100 w 12192000"/>
              <a:gd name="connsiteY12" fmla="*/ 564 h 4199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4199898">
                <a:moveTo>
                  <a:pt x="10706100" y="564"/>
                </a:moveTo>
                <a:cubicBezTo>
                  <a:pt x="10033000" y="-4596"/>
                  <a:pt x="9398000" y="24773"/>
                  <a:pt x="8839200" y="123198"/>
                </a:cubicBezTo>
                <a:cubicBezTo>
                  <a:pt x="7721600" y="320048"/>
                  <a:pt x="6551082" y="580398"/>
                  <a:pt x="6096000" y="1266198"/>
                </a:cubicBezTo>
                <a:cubicBezTo>
                  <a:pt x="5640918" y="580398"/>
                  <a:pt x="4470400" y="320048"/>
                  <a:pt x="3352800" y="123198"/>
                </a:cubicBezTo>
                <a:cubicBezTo>
                  <a:pt x="2794000" y="24773"/>
                  <a:pt x="2159000" y="-4596"/>
                  <a:pt x="1485900" y="564"/>
                </a:cubicBezTo>
                <a:cubicBezTo>
                  <a:pt x="1149350" y="3144"/>
                  <a:pt x="803275" y="14355"/>
                  <a:pt x="452438" y="29883"/>
                </a:cubicBezTo>
                <a:lnTo>
                  <a:pt x="0" y="53405"/>
                </a:lnTo>
                <a:lnTo>
                  <a:pt x="0" y="4199898"/>
                </a:lnTo>
                <a:lnTo>
                  <a:pt x="6096000" y="4199898"/>
                </a:lnTo>
                <a:lnTo>
                  <a:pt x="12192000" y="4199898"/>
                </a:lnTo>
                <a:lnTo>
                  <a:pt x="12192000" y="53405"/>
                </a:lnTo>
                <a:lnTo>
                  <a:pt x="11739562" y="29883"/>
                </a:lnTo>
                <a:cubicBezTo>
                  <a:pt x="11388725" y="14355"/>
                  <a:pt x="11042650" y="3144"/>
                  <a:pt x="10706100" y="564"/>
                </a:cubicBezTo>
                <a:close/>
              </a:path>
            </a:pathLst>
          </a:custGeom>
          <a:gradFill flip="none" rotWithShape="1">
            <a:gsLst>
              <a:gs pos="0">
                <a:srgbClr val="FFFF00">
                  <a:alpha val="0"/>
                </a:srgbClr>
              </a:gs>
              <a:gs pos="100000">
                <a:srgbClr val="FFC000">
                  <a:alpha val="21000"/>
                </a:srgbClr>
              </a:gs>
            </a:gsLst>
            <a:lin ang="16200000" scaled="1"/>
            <a:tileRect/>
          </a:gradFill>
          <a:ln w="38100" cap="flat" cmpd="sng">
            <a:gradFill flip="none" rotWithShape="1">
              <a:gsLst>
                <a:gs pos="0">
                  <a:srgbClr val="FFC000">
                    <a:lumMod val="99000"/>
                  </a:srgbClr>
                </a:gs>
                <a:gs pos="100000">
                  <a:srgbClr val="FFFF00">
                    <a:alpha val="25000"/>
                  </a:srgbClr>
                </a:gs>
              </a:gsLst>
              <a:lin ang="13500000" scaled="1"/>
              <a:tileRect/>
            </a:gradFill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FCADE139-EDA2-8222-C3DD-F848206D22FB}"/>
              </a:ext>
            </a:extLst>
          </p:cNvPr>
          <p:cNvGrpSpPr/>
          <p:nvPr/>
        </p:nvGrpSpPr>
        <p:grpSpPr>
          <a:xfrm>
            <a:off x="-95252" y="-153338"/>
            <a:ext cx="4533241" cy="1018486"/>
            <a:chOff x="1173417" y="1737008"/>
            <a:chExt cx="4533241" cy="1018486"/>
          </a:xfrm>
        </p:grpSpPr>
        <p:sp>
          <p:nvSpPr>
            <p:cNvPr id="12" name="平行四边形 11">
              <a:extLst>
                <a:ext uri="{FF2B5EF4-FFF2-40B4-BE49-F238E27FC236}">
                  <a16:creationId xmlns:a16="http://schemas.microsoft.com/office/drawing/2014/main" id="{E385035A-BD74-BC59-52C2-BF06A1BD149D}"/>
                </a:ext>
              </a:extLst>
            </p:cNvPr>
            <p:cNvSpPr/>
            <p:nvPr/>
          </p:nvSpPr>
          <p:spPr>
            <a:xfrm>
              <a:off x="1739900" y="2106813"/>
              <a:ext cx="3966758" cy="648681"/>
            </a:xfrm>
            <a:prstGeom prst="parallelogram">
              <a:avLst>
                <a:gd name="adj" fmla="val 48066"/>
              </a:avLst>
            </a:prstGeom>
            <a:gradFill flip="none" rotWithShape="1">
              <a:gsLst>
                <a:gs pos="0">
                  <a:srgbClr val="FFFF00">
                    <a:alpha val="0"/>
                  </a:srgbClr>
                </a:gs>
                <a:gs pos="100000">
                  <a:srgbClr val="FFC000">
                    <a:alpha val="21000"/>
                  </a:srgbClr>
                </a:gs>
              </a:gsLst>
              <a:lin ang="16200000" scaled="1"/>
              <a:tileRect/>
            </a:gra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1C7C1AB9-BCAA-AFCC-BF84-75B2910286D2}"/>
                </a:ext>
              </a:extLst>
            </p:cNvPr>
            <p:cNvSpPr/>
            <p:nvPr/>
          </p:nvSpPr>
          <p:spPr>
            <a:xfrm>
              <a:off x="1750279" y="2607469"/>
              <a:ext cx="238126" cy="147637"/>
            </a:xfrm>
            <a:custGeom>
              <a:avLst/>
              <a:gdLst>
                <a:gd name="connsiteX0" fmla="*/ 0 w 233363"/>
                <a:gd name="connsiteY0" fmla="*/ 150018 h 150018"/>
                <a:gd name="connsiteX1" fmla="*/ 233363 w 233363"/>
                <a:gd name="connsiteY1" fmla="*/ 0 h 150018"/>
                <a:gd name="connsiteX2" fmla="*/ 66675 w 233363"/>
                <a:gd name="connsiteY2" fmla="*/ 2381 h 150018"/>
                <a:gd name="connsiteX3" fmla="*/ 0 w 233363"/>
                <a:gd name="connsiteY3" fmla="*/ 150018 h 150018"/>
                <a:gd name="connsiteX0" fmla="*/ 0 w 252413"/>
                <a:gd name="connsiteY0" fmla="*/ 147637 h 147637"/>
                <a:gd name="connsiteX1" fmla="*/ 252413 w 252413"/>
                <a:gd name="connsiteY1" fmla="*/ 0 h 147637"/>
                <a:gd name="connsiteX2" fmla="*/ 66675 w 252413"/>
                <a:gd name="connsiteY2" fmla="*/ 0 h 147637"/>
                <a:gd name="connsiteX3" fmla="*/ 0 w 252413"/>
                <a:gd name="connsiteY3" fmla="*/ 147637 h 147637"/>
                <a:gd name="connsiteX0" fmla="*/ 0 w 233363"/>
                <a:gd name="connsiteY0" fmla="*/ 147637 h 147637"/>
                <a:gd name="connsiteX1" fmla="*/ 233363 w 233363"/>
                <a:gd name="connsiteY1" fmla="*/ 4763 h 147637"/>
                <a:gd name="connsiteX2" fmla="*/ 66675 w 233363"/>
                <a:gd name="connsiteY2" fmla="*/ 0 h 147637"/>
                <a:gd name="connsiteX3" fmla="*/ 0 w 233363"/>
                <a:gd name="connsiteY3" fmla="*/ 147637 h 147637"/>
                <a:gd name="connsiteX0" fmla="*/ 0 w 238126"/>
                <a:gd name="connsiteY0" fmla="*/ 147637 h 147637"/>
                <a:gd name="connsiteX1" fmla="*/ 238126 w 238126"/>
                <a:gd name="connsiteY1" fmla="*/ 4763 h 147637"/>
                <a:gd name="connsiteX2" fmla="*/ 71438 w 238126"/>
                <a:gd name="connsiteY2" fmla="*/ 0 h 147637"/>
                <a:gd name="connsiteX3" fmla="*/ 0 w 238126"/>
                <a:gd name="connsiteY3" fmla="*/ 147637 h 147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8126" h="147637">
                  <a:moveTo>
                    <a:pt x="0" y="147637"/>
                  </a:moveTo>
                  <a:lnTo>
                    <a:pt x="238126" y="4763"/>
                  </a:lnTo>
                  <a:lnTo>
                    <a:pt x="71438" y="0"/>
                  </a:lnTo>
                  <a:lnTo>
                    <a:pt x="0" y="147637"/>
                  </a:lnTo>
                  <a:close/>
                </a:path>
              </a:pathLst>
            </a:custGeom>
            <a:solidFill>
              <a:srgbClr val="83241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FA19B79F-F40E-D325-9262-A620DEB986D5}"/>
                </a:ext>
              </a:extLst>
            </p:cNvPr>
            <p:cNvSpPr/>
            <p:nvPr/>
          </p:nvSpPr>
          <p:spPr>
            <a:xfrm rot="1512064">
              <a:off x="1173417" y="1737008"/>
              <a:ext cx="927336" cy="1005007"/>
            </a:xfrm>
            <a:custGeom>
              <a:avLst/>
              <a:gdLst>
                <a:gd name="connsiteX0" fmla="*/ 0 w 1084874"/>
                <a:gd name="connsiteY0" fmla="*/ 510528 h 1175740"/>
                <a:gd name="connsiteX1" fmla="*/ 1084874 w 1084874"/>
                <a:gd name="connsiteY1" fmla="*/ 0 h 1175740"/>
                <a:gd name="connsiteX2" fmla="*/ 1084874 w 1084874"/>
                <a:gd name="connsiteY2" fmla="*/ 812525 h 1175740"/>
                <a:gd name="connsiteX3" fmla="*/ 313040 w 1084874"/>
                <a:gd name="connsiteY3" fmla="*/ 1175740 h 1175740"/>
                <a:gd name="connsiteX4" fmla="*/ 0 w 1084874"/>
                <a:gd name="connsiteY4" fmla="*/ 510528 h 1175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4874" h="1175740">
                  <a:moveTo>
                    <a:pt x="0" y="510528"/>
                  </a:moveTo>
                  <a:lnTo>
                    <a:pt x="1084874" y="0"/>
                  </a:lnTo>
                  <a:lnTo>
                    <a:pt x="1084874" y="812525"/>
                  </a:lnTo>
                  <a:lnTo>
                    <a:pt x="313040" y="1175740"/>
                  </a:lnTo>
                  <a:lnTo>
                    <a:pt x="0" y="510528"/>
                  </a:lnTo>
                  <a:close/>
                </a:path>
              </a:pathLst>
            </a:custGeom>
            <a:solidFill>
              <a:srgbClr val="C00000"/>
            </a:solidFill>
            <a:ln w="25400" cap="flat" cmpd="sng">
              <a:solidFill>
                <a:srgbClr val="FFC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1D95AF7-032E-5276-BAB4-39077C431DD4}"/>
                </a:ext>
              </a:extLst>
            </p:cNvPr>
            <p:cNvSpPr txBox="1"/>
            <p:nvPr/>
          </p:nvSpPr>
          <p:spPr>
            <a:xfrm>
              <a:off x="1378895" y="2031278"/>
              <a:ext cx="62068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gradFill flip="none" rotWithShape="1">
                    <a:gsLst>
                      <a:gs pos="0">
                        <a:srgbClr val="FFC000">
                          <a:lumMod val="99000"/>
                        </a:srgbClr>
                      </a:gs>
                      <a:gs pos="100000">
                        <a:srgbClr val="FFFF00">
                          <a:alpha val="25000"/>
                        </a:srgbClr>
                      </a:gs>
                    </a:gsLst>
                    <a:lin ang="54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02</a:t>
              </a:r>
              <a:endParaRPr lang="zh-CN" altLang="en-US" sz="2800" b="1" dirty="0">
                <a:gradFill flip="none" rotWithShape="1">
                  <a:gsLst>
                    <a:gs pos="0">
                      <a:srgbClr val="FFC000">
                        <a:lumMod val="99000"/>
                      </a:srgbClr>
                    </a:gs>
                    <a:gs pos="100000">
                      <a:srgbClr val="FFFF00">
                        <a:alpha val="25000"/>
                      </a:srgbClr>
                    </a:gs>
                  </a:gsLst>
                  <a:lin ang="54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403C653-75BA-650A-F085-0A15FC985598}"/>
                </a:ext>
              </a:extLst>
            </p:cNvPr>
            <p:cNvSpPr txBox="1"/>
            <p:nvPr/>
          </p:nvSpPr>
          <p:spPr>
            <a:xfrm>
              <a:off x="3012119" y="2231098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rgbClr val="FFC000"/>
                  </a:solidFill>
                </a:rPr>
                <a:t>添加标题文本</a:t>
              </a:r>
            </a:p>
          </p:txBody>
        </p:sp>
      </p:grpSp>
      <p:pic>
        <p:nvPicPr>
          <p:cNvPr id="3" name="图片 2" descr="D:\51PPT模板网\51pptmoban.com\图片001.jpg">
            <a:extLst>
              <a:ext uri="{FF2B5EF4-FFF2-40B4-BE49-F238E27FC236}">
                <a16:creationId xmlns:a16="http://schemas.microsoft.com/office/drawing/2014/main" id="{B65075EF-4C3E-DCA7-FBED-AD456A22884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6888" y="1431854"/>
            <a:ext cx="1506012" cy="1231536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1BD74198-EF99-CE56-FC13-5A5A2D4CE217}"/>
              </a:ext>
            </a:extLst>
          </p:cNvPr>
          <p:cNvGrpSpPr/>
          <p:nvPr/>
        </p:nvGrpSpPr>
        <p:grpSpPr>
          <a:xfrm>
            <a:off x="1789310" y="4005029"/>
            <a:ext cx="3397578" cy="791122"/>
            <a:chOff x="-94764" y="1931934"/>
            <a:chExt cx="3397578" cy="791122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93DD7E59-AD8C-B715-F19A-D11F31C57CD2}"/>
                </a:ext>
              </a:extLst>
            </p:cNvPr>
            <p:cNvSpPr txBox="1"/>
            <p:nvPr/>
          </p:nvSpPr>
          <p:spPr>
            <a:xfrm>
              <a:off x="-94764" y="2190603"/>
              <a:ext cx="339757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b="1" dirty="0">
                  <a:solidFill>
                    <a:srgbClr val="EB8206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1" dirty="0">
                  <a:solidFill>
                    <a:srgbClr val="EB8206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A0BEA787-7CB5-362A-742C-D8CE120C8145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gradFill flip="none" rotWithShape="1">
                    <a:gsLst>
                      <a:gs pos="0">
                        <a:srgbClr val="FFC000">
                          <a:lumMod val="99000"/>
                        </a:srgbClr>
                      </a:gs>
                      <a:gs pos="100000">
                        <a:srgbClr val="FFFF00">
                          <a:alpha val="25000"/>
                        </a:srgbClr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F7846339-308A-02C5-1E23-3BA364FCD17C}"/>
              </a:ext>
            </a:extLst>
          </p:cNvPr>
          <p:cNvSpPr/>
          <p:nvPr/>
        </p:nvSpPr>
        <p:spPr>
          <a:xfrm>
            <a:off x="1381854" y="4005029"/>
            <a:ext cx="312206" cy="79112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FF00">
                  <a:alpha val="0"/>
                </a:srgbClr>
              </a:gs>
              <a:gs pos="100000">
                <a:srgbClr val="FFC000">
                  <a:alpha val="76000"/>
                </a:srgbClr>
              </a:gs>
            </a:gsLst>
            <a:lin ang="16200000" scaled="1"/>
            <a:tileRect/>
          </a:gradFill>
          <a:ln w="12700" cap="flat" cmpd="sng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95EE960D-76DB-9571-96A7-B39E6EB318BC}"/>
              </a:ext>
            </a:extLst>
          </p:cNvPr>
          <p:cNvGrpSpPr/>
          <p:nvPr/>
        </p:nvGrpSpPr>
        <p:grpSpPr>
          <a:xfrm>
            <a:off x="7276772" y="4005029"/>
            <a:ext cx="3397578" cy="791122"/>
            <a:chOff x="-94764" y="1931934"/>
            <a:chExt cx="3397578" cy="79112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778CB70F-97E5-1006-2274-66D941AE685D}"/>
                </a:ext>
              </a:extLst>
            </p:cNvPr>
            <p:cNvSpPr txBox="1"/>
            <p:nvPr/>
          </p:nvSpPr>
          <p:spPr>
            <a:xfrm>
              <a:off x="-94764" y="2190603"/>
              <a:ext cx="339757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b="1" dirty="0">
                  <a:solidFill>
                    <a:srgbClr val="EB8206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1" dirty="0">
                  <a:solidFill>
                    <a:srgbClr val="EB8206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C6C110F8-08E1-F11E-2394-89380993B6AA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gradFill flip="none" rotWithShape="1">
                    <a:gsLst>
                      <a:gs pos="0">
                        <a:srgbClr val="FFC000">
                          <a:lumMod val="99000"/>
                        </a:srgbClr>
                      </a:gs>
                      <a:gs pos="100000">
                        <a:srgbClr val="FFFF00">
                          <a:alpha val="25000"/>
                        </a:srgbClr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8A5B11EC-C77C-6377-C1F0-3BB66E623188}"/>
              </a:ext>
            </a:extLst>
          </p:cNvPr>
          <p:cNvSpPr/>
          <p:nvPr/>
        </p:nvSpPr>
        <p:spPr>
          <a:xfrm>
            <a:off x="6869316" y="4005029"/>
            <a:ext cx="312206" cy="79112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FF00">
                  <a:alpha val="0"/>
                </a:srgbClr>
              </a:gs>
              <a:gs pos="100000">
                <a:srgbClr val="FFC000">
                  <a:alpha val="76000"/>
                </a:srgbClr>
              </a:gs>
            </a:gsLst>
            <a:lin ang="16200000" scaled="1"/>
            <a:tileRect/>
          </a:gradFill>
          <a:ln w="12700" cap="flat" cmpd="sng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4721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>
            <a:extLst>
              <a:ext uri="{FF2B5EF4-FFF2-40B4-BE49-F238E27FC236}">
                <a16:creationId xmlns:a16="http://schemas.microsoft.com/office/drawing/2014/main" id="{FCADE139-EDA2-8222-C3DD-F848206D22FB}"/>
              </a:ext>
            </a:extLst>
          </p:cNvPr>
          <p:cNvGrpSpPr/>
          <p:nvPr/>
        </p:nvGrpSpPr>
        <p:grpSpPr>
          <a:xfrm>
            <a:off x="-95252" y="-153338"/>
            <a:ext cx="4533241" cy="1018486"/>
            <a:chOff x="1173417" y="1737008"/>
            <a:chExt cx="4533241" cy="1018486"/>
          </a:xfrm>
        </p:grpSpPr>
        <p:sp>
          <p:nvSpPr>
            <p:cNvPr id="12" name="平行四边形 11">
              <a:extLst>
                <a:ext uri="{FF2B5EF4-FFF2-40B4-BE49-F238E27FC236}">
                  <a16:creationId xmlns:a16="http://schemas.microsoft.com/office/drawing/2014/main" id="{E385035A-BD74-BC59-52C2-BF06A1BD149D}"/>
                </a:ext>
              </a:extLst>
            </p:cNvPr>
            <p:cNvSpPr/>
            <p:nvPr/>
          </p:nvSpPr>
          <p:spPr>
            <a:xfrm>
              <a:off x="1739900" y="2106813"/>
              <a:ext cx="3966758" cy="648681"/>
            </a:xfrm>
            <a:prstGeom prst="parallelogram">
              <a:avLst>
                <a:gd name="adj" fmla="val 48066"/>
              </a:avLst>
            </a:prstGeom>
            <a:gradFill flip="none" rotWithShape="1">
              <a:gsLst>
                <a:gs pos="0">
                  <a:srgbClr val="FFFF00">
                    <a:alpha val="0"/>
                  </a:srgbClr>
                </a:gs>
                <a:gs pos="100000">
                  <a:srgbClr val="FFC000">
                    <a:alpha val="21000"/>
                  </a:srgbClr>
                </a:gs>
              </a:gsLst>
              <a:lin ang="16200000" scaled="1"/>
              <a:tileRect/>
            </a:gra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1C7C1AB9-BCAA-AFCC-BF84-75B2910286D2}"/>
                </a:ext>
              </a:extLst>
            </p:cNvPr>
            <p:cNvSpPr/>
            <p:nvPr/>
          </p:nvSpPr>
          <p:spPr>
            <a:xfrm>
              <a:off x="1750279" y="2607469"/>
              <a:ext cx="238126" cy="147637"/>
            </a:xfrm>
            <a:custGeom>
              <a:avLst/>
              <a:gdLst>
                <a:gd name="connsiteX0" fmla="*/ 0 w 233363"/>
                <a:gd name="connsiteY0" fmla="*/ 150018 h 150018"/>
                <a:gd name="connsiteX1" fmla="*/ 233363 w 233363"/>
                <a:gd name="connsiteY1" fmla="*/ 0 h 150018"/>
                <a:gd name="connsiteX2" fmla="*/ 66675 w 233363"/>
                <a:gd name="connsiteY2" fmla="*/ 2381 h 150018"/>
                <a:gd name="connsiteX3" fmla="*/ 0 w 233363"/>
                <a:gd name="connsiteY3" fmla="*/ 150018 h 150018"/>
                <a:gd name="connsiteX0" fmla="*/ 0 w 252413"/>
                <a:gd name="connsiteY0" fmla="*/ 147637 h 147637"/>
                <a:gd name="connsiteX1" fmla="*/ 252413 w 252413"/>
                <a:gd name="connsiteY1" fmla="*/ 0 h 147637"/>
                <a:gd name="connsiteX2" fmla="*/ 66675 w 252413"/>
                <a:gd name="connsiteY2" fmla="*/ 0 h 147637"/>
                <a:gd name="connsiteX3" fmla="*/ 0 w 252413"/>
                <a:gd name="connsiteY3" fmla="*/ 147637 h 147637"/>
                <a:gd name="connsiteX0" fmla="*/ 0 w 233363"/>
                <a:gd name="connsiteY0" fmla="*/ 147637 h 147637"/>
                <a:gd name="connsiteX1" fmla="*/ 233363 w 233363"/>
                <a:gd name="connsiteY1" fmla="*/ 4763 h 147637"/>
                <a:gd name="connsiteX2" fmla="*/ 66675 w 233363"/>
                <a:gd name="connsiteY2" fmla="*/ 0 h 147637"/>
                <a:gd name="connsiteX3" fmla="*/ 0 w 233363"/>
                <a:gd name="connsiteY3" fmla="*/ 147637 h 147637"/>
                <a:gd name="connsiteX0" fmla="*/ 0 w 238126"/>
                <a:gd name="connsiteY0" fmla="*/ 147637 h 147637"/>
                <a:gd name="connsiteX1" fmla="*/ 238126 w 238126"/>
                <a:gd name="connsiteY1" fmla="*/ 4763 h 147637"/>
                <a:gd name="connsiteX2" fmla="*/ 71438 w 238126"/>
                <a:gd name="connsiteY2" fmla="*/ 0 h 147637"/>
                <a:gd name="connsiteX3" fmla="*/ 0 w 238126"/>
                <a:gd name="connsiteY3" fmla="*/ 147637 h 147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8126" h="147637">
                  <a:moveTo>
                    <a:pt x="0" y="147637"/>
                  </a:moveTo>
                  <a:lnTo>
                    <a:pt x="238126" y="4763"/>
                  </a:lnTo>
                  <a:lnTo>
                    <a:pt x="71438" y="0"/>
                  </a:lnTo>
                  <a:lnTo>
                    <a:pt x="0" y="147637"/>
                  </a:lnTo>
                  <a:close/>
                </a:path>
              </a:pathLst>
            </a:custGeom>
            <a:solidFill>
              <a:srgbClr val="83241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FA19B79F-F40E-D325-9262-A620DEB986D5}"/>
                </a:ext>
              </a:extLst>
            </p:cNvPr>
            <p:cNvSpPr/>
            <p:nvPr/>
          </p:nvSpPr>
          <p:spPr>
            <a:xfrm rot="1512064">
              <a:off x="1173417" y="1737008"/>
              <a:ext cx="927336" cy="1005007"/>
            </a:xfrm>
            <a:custGeom>
              <a:avLst/>
              <a:gdLst>
                <a:gd name="connsiteX0" fmla="*/ 0 w 1084874"/>
                <a:gd name="connsiteY0" fmla="*/ 510528 h 1175740"/>
                <a:gd name="connsiteX1" fmla="*/ 1084874 w 1084874"/>
                <a:gd name="connsiteY1" fmla="*/ 0 h 1175740"/>
                <a:gd name="connsiteX2" fmla="*/ 1084874 w 1084874"/>
                <a:gd name="connsiteY2" fmla="*/ 812525 h 1175740"/>
                <a:gd name="connsiteX3" fmla="*/ 313040 w 1084874"/>
                <a:gd name="connsiteY3" fmla="*/ 1175740 h 1175740"/>
                <a:gd name="connsiteX4" fmla="*/ 0 w 1084874"/>
                <a:gd name="connsiteY4" fmla="*/ 510528 h 1175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4874" h="1175740">
                  <a:moveTo>
                    <a:pt x="0" y="510528"/>
                  </a:moveTo>
                  <a:lnTo>
                    <a:pt x="1084874" y="0"/>
                  </a:lnTo>
                  <a:lnTo>
                    <a:pt x="1084874" y="812525"/>
                  </a:lnTo>
                  <a:lnTo>
                    <a:pt x="313040" y="1175740"/>
                  </a:lnTo>
                  <a:lnTo>
                    <a:pt x="0" y="510528"/>
                  </a:lnTo>
                  <a:close/>
                </a:path>
              </a:pathLst>
            </a:custGeom>
            <a:solidFill>
              <a:srgbClr val="C00000"/>
            </a:solidFill>
            <a:ln w="25400" cap="flat" cmpd="sng">
              <a:solidFill>
                <a:srgbClr val="FFC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1D95AF7-032E-5276-BAB4-39077C431DD4}"/>
                </a:ext>
              </a:extLst>
            </p:cNvPr>
            <p:cNvSpPr txBox="1"/>
            <p:nvPr/>
          </p:nvSpPr>
          <p:spPr>
            <a:xfrm>
              <a:off x="1378895" y="2031278"/>
              <a:ext cx="62068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gradFill flip="none" rotWithShape="1">
                    <a:gsLst>
                      <a:gs pos="0">
                        <a:srgbClr val="FFC000">
                          <a:lumMod val="99000"/>
                        </a:srgbClr>
                      </a:gs>
                      <a:gs pos="100000">
                        <a:srgbClr val="FFFF00">
                          <a:alpha val="25000"/>
                        </a:srgbClr>
                      </a:gs>
                    </a:gsLst>
                    <a:lin ang="54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02</a:t>
              </a:r>
              <a:endParaRPr lang="zh-CN" altLang="en-US" sz="2800" b="1" dirty="0">
                <a:gradFill flip="none" rotWithShape="1">
                  <a:gsLst>
                    <a:gs pos="0">
                      <a:srgbClr val="FFC000">
                        <a:lumMod val="99000"/>
                      </a:srgbClr>
                    </a:gs>
                    <a:gs pos="100000">
                      <a:srgbClr val="FFFF00">
                        <a:alpha val="25000"/>
                      </a:srgbClr>
                    </a:gs>
                  </a:gsLst>
                  <a:lin ang="54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403C653-75BA-650A-F085-0A15FC985598}"/>
                </a:ext>
              </a:extLst>
            </p:cNvPr>
            <p:cNvSpPr txBox="1"/>
            <p:nvPr/>
          </p:nvSpPr>
          <p:spPr>
            <a:xfrm>
              <a:off x="3012119" y="2231098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rgbClr val="FFC000"/>
                  </a:solidFill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D3D8F44A-F8E3-184C-F508-918A3A1BA38B}"/>
              </a:ext>
            </a:extLst>
          </p:cNvPr>
          <p:cNvGrpSpPr/>
          <p:nvPr/>
        </p:nvGrpSpPr>
        <p:grpSpPr>
          <a:xfrm>
            <a:off x="1008989" y="1384553"/>
            <a:ext cx="3429000" cy="3845743"/>
            <a:chOff x="839788" y="1520674"/>
            <a:chExt cx="3429000" cy="3845743"/>
          </a:xfrm>
        </p:grpSpPr>
        <p:sp>
          <p:nvSpPr>
            <p:cNvPr id="4" name="平行四边形 3">
              <a:extLst>
                <a:ext uri="{FF2B5EF4-FFF2-40B4-BE49-F238E27FC236}">
                  <a16:creationId xmlns:a16="http://schemas.microsoft.com/office/drawing/2014/main" id="{F663E524-EF89-494E-3B18-2B4E1E0CE5F6}"/>
                </a:ext>
              </a:extLst>
            </p:cNvPr>
            <p:cNvSpPr/>
            <p:nvPr/>
          </p:nvSpPr>
          <p:spPr>
            <a:xfrm>
              <a:off x="847968" y="2178789"/>
              <a:ext cx="3420820" cy="648681"/>
            </a:xfrm>
            <a:prstGeom prst="parallelogram">
              <a:avLst>
                <a:gd name="adj" fmla="val 48066"/>
              </a:avLst>
            </a:prstGeom>
            <a:gradFill flip="none" rotWithShape="1">
              <a:gsLst>
                <a:gs pos="0">
                  <a:srgbClr val="FFFF00">
                    <a:alpha val="0"/>
                  </a:srgbClr>
                </a:gs>
                <a:gs pos="100000">
                  <a:srgbClr val="FFC000">
                    <a:alpha val="21000"/>
                  </a:srgbClr>
                </a:gs>
              </a:gsLst>
              <a:lin ang="16200000" scaled="1"/>
              <a:tileRect/>
            </a:gra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A3E5EE81-7E66-8EA4-4212-19C8C4278D5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85182" y="1520674"/>
              <a:ext cx="1935484" cy="1252731"/>
            </a:xfrm>
            <a:prstGeom prst="rect">
              <a:avLst/>
            </a:prstGeom>
          </p:spPr>
        </p:pic>
        <p:sp>
          <p:nvSpPr>
            <p:cNvPr id="5" name="平行四边形 4">
              <a:extLst>
                <a:ext uri="{FF2B5EF4-FFF2-40B4-BE49-F238E27FC236}">
                  <a16:creationId xmlns:a16="http://schemas.microsoft.com/office/drawing/2014/main" id="{38DB728D-5749-1557-6670-FFBDD08583F3}"/>
                </a:ext>
              </a:extLst>
            </p:cNvPr>
            <p:cNvSpPr/>
            <p:nvPr/>
          </p:nvSpPr>
          <p:spPr>
            <a:xfrm>
              <a:off x="839788" y="2890970"/>
              <a:ext cx="3111500" cy="2475447"/>
            </a:xfrm>
            <a:prstGeom prst="parallelogram">
              <a:avLst>
                <a:gd name="adj" fmla="val 0"/>
              </a:avLst>
            </a:prstGeom>
            <a:gradFill flip="none" rotWithShape="1">
              <a:gsLst>
                <a:gs pos="0">
                  <a:srgbClr val="FFFF00">
                    <a:alpha val="0"/>
                  </a:srgbClr>
                </a:gs>
                <a:gs pos="100000">
                  <a:srgbClr val="FFC000">
                    <a:alpha val="21000"/>
                  </a:srgbClr>
                </a:gs>
              </a:gsLst>
              <a:lin ang="16200000" scaled="1"/>
              <a:tileRect/>
            </a:gra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85F75FFE-1895-8449-DCE0-1FD877823559}"/>
                </a:ext>
              </a:extLst>
            </p:cNvPr>
            <p:cNvGrpSpPr/>
            <p:nvPr/>
          </p:nvGrpSpPr>
          <p:grpSpPr>
            <a:xfrm>
              <a:off x="1198938" y="2344663"/>
              <a:ext cx="2507822" cy="2597629"/>
              <a:chOff x="-254949" y="1934145"/>
              <a:chExt cx="2507822" cy="2597629"/>
            </a:xfrm>
          </p:grpSpPr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7785827B-E903-46A4-2A43-FA1A23D298F0}"/>
                  </a:ext>
                </a:extLst>
              </p:cNvPr>
              <p:cNvSpPr txBox="1"/>
              <p:nvPr/>
            </p:nvSpPr>
            <p:spPr>
              <a:xfrm>
                <a:off x="-254949" y="2845158"/>
                <a:ext cx="2507822" cy="168661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b="1" dirty="0">
                    <a:solidFill>
                      <a:srgbClr val="EB8206"/>
                    </a:solidFill>
                    <a:sym typeface="HarmonyOS Sans SC Light" panose="00000400000000000000" pitchFamily="2" charset="-122"/>
                  </a:rPr>
                  <a:t>此处添加详细文本描述，建议与标题相关并符合整体语言风格，语言描述尽量简洁生动。尽量将每页幻灯片的字数控制在</a:t>
                </a:r>
                <a:r>
                  <a:rPr lang="en-US" altLang="zh-CN" sz="1000" b="1" dirty="0">
                    <a:solidFill>
                      <a:srgbClr val="EB8206"/>
                    </a:solidFill>
                    <a:sym typeface="HarmonyOS Sans SC Light" panose="00000400000000000000" pitchFamily="2" charset="-122"/>
                  </a:rPr>
                  <a:t>200</a:t>
                </a:r>
                <a:r>
                  <a:rPr lang="zh-CN" altLang="en-US" sz="1000" b="1" dirty="0">
                    <a:solidFill>
                      <a:srgbClr val="EB8206"/>
                    </a:solidFill>
                    <a:sym typeface="HarmonyOS Sans SC Light" panose="00000400000000000000" pitchFamily="2" charset="-122"/>
                  </a:rPr>
                  <a:t>字以内，据统计每页幻灯片的最好控制在</a:t>
                </a:r>
                <a:r>
                  <a:rPr lang="en-US" altLang="zh-CN" sz="1000" b="1" dirty="0">
                    <a:solidFill>
                      <a:srgbClr val="EB8206"/>
                    </a:solidFill>
                    <a:sym typeface="HarmonyOS Sans SC Light" panose="00000400000000000000" pitchFamily="2" charset="-122"/>
                  </a:rPr>
                  <a:t>5</a:t>
                </a:r>
                <a:r>
                  <a:rPr lang="zh-CN" altLang="en-US" sz="1000" b="1" dirty="0">
                    <a:solidFill>
                      <a:srgbClr val="EB8206"/>
                    </a:solidFill>
                    <a:sym typeface="HarmonyOS Sans SC Light" panose="00000400000000000000" pitchFamily="2" charset="-122"/>
                  </a:rPr>
                  <a:t>分钟之内。此处添加详细文本描述，建议与标题相关并符合整体语言风格，语言描述尽量简洁生动。</a:t>
                </a:r>
              </a:p>
            </p:txBody>
          </p:sp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26B8D109-64F4-71ED-67E6-22B90532A151}"/>
                  </a:ext>
                </a:extLst>
              </p:cNvPr>
              <p:cNvSpPr txBox="1"/>
              <p:nvPr/>
            </p:nvSpPr>
            <p:spPr>
              <a:xfrm>
                <a:off x="-103763" y="1934145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600" dirty="0">
                    <a:gradFill flip="none" rotWithShape="1">
                      <a:gsLst>
                        <a:gs pos="0">
                          <a:srgbClr val="FFC000">
                            <a:lumMod val="99000"/>
                          </a:srgbClr>
                        </a:gs>
                        <a:gs pos="100000">
                          <a:srgbClr val="FFFF00">
                            <a:alpha val="25000"/>
                          </a:srgbClr>
                        </a:gs>
                      </a:gsLst>
                      <a:lin ang="5400000" scaled="1"/>
                      <a:tileRect/>
                    </a:gra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27EFC83C-F51F-665A-FDAD-6101647C3C49}"/>
              </a:ext>
            </a:extLst>
          </p:cNvPr>
          <p:cNvGrpSpPr/>
          <p:nvPr/>
        </p:nvGrpSpPr>
        <p:grpSpPr>
          <a:xfrm>
            <a:off x="4361789" y="1384553"/>
            <a:ext cx="3429000" cy="3845743"/>
            <a:chOff x="839788" y="1520674"/>
            <a:chExt cx="3429000" cy="3845743"/>
          </a:xfrm>
        </p:grpSpPr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id="{73A97C00-4064-DED4-C61B-EADDCDF7D263}"/>
                </a:ext>
              </a:extLst>
            </p:cNvPr>
            <p:cNvSpPr/>
            <p:nvPr/>
          </p:nvSpPr>
          <p:spPr>
            <a:xfrm>
              <a:off x="847968" y="2178789"/>
              <a:ext cx="3420820" cy="648681"/>
            </a:xfrm>
            <a:prstGeom prst="parallelogram">
              <a:avLst>
                <a:gd name="adj" fmla="val 48066"/>
              </a:avLst>
            </a:prstGeom>
            <a:gradFill flip="none" rotWithShape="1">
              <a:gsLst>
                <a:gs pos="0">
                  <a:srgbClr val="FFFF00">
                    <a:alpha val="0"/>
                  </a:srgbClr>
                </a:gs>
                <a:gs pos="100000">
                  <a:srgbClr val="FFC000">
                    <a:alpha val="21000"/>
                  </a:srgbClr>
                </a:gs>
              </a:gsLst>
              <a:lin ang="16200000" scaled="1"/>
              <a:tileRect/>
            </a:gra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id="{D801E1E2-B76B-A215-659F-24C3975E7FB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85182" y="1520674"/>
              <a:ext cx="1935484" cy="1252731"/>
            </a:xfrm>
            <a:prstGeom prst="rect">
              <a:avLst/>
            </a:prstGeom>
          </p:spPr>
        </p:pic>
        <p:sp>
          <p:nvSpPr>
            <p:cNvPr id="27" name="平行四边形 26">
              <a:extLst>
                <a:ext uri="{FF2B5EF4-FFF2-40B4-BE49-F238E27FC236}">
                  <a16:creationId xmlns:a16="http://schemas.microsoft.com/office/drawing/2014/main" id="{70AA3EF8-8326-157C-0888-828C426724D0}"/>
                </a:ext>
              </a:extLst>
            </p:cNvPr>
            <p:cNvSpPr/>
            <p:nvPr/>
          </p:nvSpPr>
          <p:spPr>
            <a:xfrm>
              <a:off x="839788" y="2890970"/>
              <a:ext cx="3111500" cy="2475447"/>
            </a:xfrm>
            <a:prstGeom prst="parallelogram">
              <a:avLst>
                <a:gd name="adj" fmla="val 0"/>
              </a:avLst>
            </a:prstGeom>
            <a:gradFill flip="none" rotWithShape="1">
              <a:gsLst>
                <a:gs pos="0">
                  <a:srgbClr val="FFFF00">
                    <a:alpha val="0"/>
                  </a:srgbClr>
                </a:gs>
                <a:gs pos="100000">
                  <a:srgbClr val="FFC000">
                    <a:alpha val="21000"/>
                  </a:srgbClr>
                </a:gs>
              </a:gsLst>
              <a:lin ang="16200000" scaled="1"/>
              <a:tileRect/>
            </a:gra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6ECCDBC5-F9CB-F99F-6E1E-3224185E95BB}"/>
                </a:ext>
              </a:extLst>
            </p:cNvPr>
            <p:cNvGrpSpPr/>
            <p:nvPr/>
          </p:nvGrpSpPr>
          <p:grpSpPr>
            <a:xfrm>
              <a:off x="1198938" y="2344663"/>
              <a:ext cx="2507822" cy="2597629"/>
              <a:chOff x="-254949" y="1934145"/>
              <a:chExt cx="2507822" cy="2597629"/>
            </a:xfrm>
          </p:grpSpPr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22D78E95-A508-AB8D-5453-784D914E08FD}"/>
                  </a:ext>
                </a:extLst>
              </p:cNvPr>
              <p:cNvSpPr txBox="1"/>
              <p:nvPr/>
            </p:nvSpPr>
            <p:spPr>
              <a:xfrm>
                <a:off x="-254949" y="2845158"/>
                <a:ext cx="2507822" cy="168661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b="1" dirty="0">
                    <a:solidFill>
                      <a:srgbClr val="EB8206"/>
                    </a:solidFill>
                    <a:sym typeface="HarmonyOS Sans SC Light" panose="00000400000000000000" pitchFamily="2" charset="-122"/>
                  </a:rPr>
                  <a:t>此处添加详细文本描述，建议与标题相关并符合整体语言风格，语言描述尽量简洁生动。尽量将每页幻灯片的字数控制在</a:t>
                </a:r>
                <a:r>
                  <a:rPr lang="en-US" altLang="zh-CN" sz="1000" b="1" dirty="0">
                    <a:solidFill>
                      <a:srgbClr val="EB8206"/>
                    </a:solidFill>
                    <a:sym typeface="HarmonyOS Sans SC Light" panose="00000400000000000000" pitchFamily="2" charset="-122"/>
                  </a:rPr>
                  <a:t>200</a:t>
                </a:r>
                <a:r>
                  <a:rPr lang="zh-CN" altLang="en-US" sz="1000" b="1" dirty="0">
                    <a:solidFill>
                      <a:srgbClr val="EB8206"/>
                    </a:solidFill>
                    <a:sym typeface="HarmonyOS Sans SC Light" panose="00000400000000000000" pitchFamily="2" charset="-122"/>
                  </a:rPr>
                  <a:t>字以内，据统计每页幻灯片的最好控制在</a:t>
                </a:r>
                <a:r>
                  <a:rPr lang="en-US" altLang="zh-CN" sz="1000" b="1" dirty="0">
                    <a:solidFill>
                      <a:srgbClr val="EB8206"/>
                    </a:solidFill>
                    <a:sym typeface="HarmonyOS Sans SC Light" panose="00000400000000000000" pitchFamily="2" charset="-122"/>
                  </a:rPr>
                  <a:t>5</a:t>
                </a:r>
                <a:r>
                  <a:rPr lang="zh-CN" altLang="en-US" sz="1000" b="1" dirty="0">
                    <a:solidFill>
                      <a:srgbClr val="EB8206"/>
                    </a:solidFill>
                    <a:sym typeface="HarmonyOS Sans SC Light" panose="00000400000000000000" pitchFamily="2" charset="-122"/>
                  </a:rPr>
                  <a:t>分钟之内。此处添加详细文本描述，建议与标题相关并符合整体语言风格，语言描述尽量简洁生动。</a:t>
                </a: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B3CD2C71-5F0F-6F24-E210-2C06071A57B1}"/>
                  </a:ext>
                </a:extLst>
              </p:cNvPr>
              <p:cNvSpPr txBox="1"/>
              <p:nvPr/>
            </p:nvSpPr>
            <p:spPr>
              <a:xfrm>
                <a:off x="-103763" y="1934145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600" dirty="0">
                    <a:gradFill flip="none" rotWithShape="1">
                      <a:gsLst>
                        <a:gs pos="0">
                          <a:srgbClr val="FFC000">
                            <a:lumMod val="99000"/>
                          </a:srgbClr>
                        </a:gs>
                        <a:gs pos="100000">
                          <a:srgbClr val="FFFF00">
                            <a:alpha val="25000"/>
                          </a:srgbClr>
                        </a:gs>
                      </a:gsLst>
                      <a:lin ang="5400000" scaled="1"/>
                      <a:tileRect/>
                    </a:gra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711A15C8-9EB1-2667-0061-525FE33D3782}"/>
              </a:ext>
            </a:extLst>
          </p:cNvPr>
          <p:cNvGrpSpPr/>
          <p:nvPr/>
        </p:nvGrpSpPr>
        <p:grpSpPr>
          <a:xfrm>
            <a:off x="7714589" y="1384553"/>
            <a:ext cx="3429000" cy="3845743"/>
            <a:chOff x="839788" y="1520674"/>
            <a:chExt cx="3429000" cy="3845743"/>
          </a:xfrm>
        </p:grpSpPr>
        <p:sp>
          <p:nvSpPr>
            <p:cNvPr id="32" name="平行四边形 31">
              <a:extLst>
                <a:ext uri="{FF2B5EF4-FFF2-40B4-BE49-F238E27FC236}">
                  <a16:creationId xmlns:a16="http://schemas.microsoft.com/office/drawing/2014/main" id="{EE04624E-BC79-887C-58CB-85E30749DEF6}"/>
                </a:ext>
              </a:extLst>
            </p:cNvPr>
            <p:cNvSpPr/>
            <p:nvPr/>
          </p:nvSpPr>
          <p:spPr>
            <a:xfrm>
              <a:off x="847968" y="2178789"/>
              <a:ext cx="3420820" cy="648681"/>
            </a:xfrm>
            <a:prstGeom prst="parallelogram">
              <a:avLst>
                <a:gd name="adj" fmla="val 48066"/>
              </a:avLst>
            </a:prstGeom>
            <a:gradFill flip="none" rotWithShape="1">
              <a:gsLst>
                <a:gs pos="0">
                  <a:srgbClr val="FFFF00">
                    <a:alpha val="0"/>
                  </a:srgbClr>
                </a:gs>
                <a:gs pos="100000">
                  <a:srgbClr val="FFC000">
                    <a:alpha val="21000"/>
                  </a:srgbClr>
                </a:gs>
              </a:gsLst>
              <a:lin ang="16200000" scaled="1"/>
              <a:tileRect/>
            </a:gra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33" name="图片 32" descr="D:\51PPT模板网\51pptmoban.com\图片001.jpg">
              <a:extLst>
                <a:ext uri="{FF2B5EF4-FFF2-40B4-BE49-F238E27FC236}">
                  <a16:creationId xmlns:a16="http://schemas.microsoft.com/office/drawing/2014/main" id="{81263DB8-3412-7EBA-FD7F-6BA7E27354C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85182" y="1520674"/>
              <a:ext cx="1935484" cy="1252731"/>
            </a:xfrm>
            <a:prstGeom prst="rect">
              <a:avLst/>
            </a:prstGeom>
          </p:spPr>
        </p:pic>
        <p:sp>
          <p:nvSpPr>
            <p:cNvPr id="34" name="平行四边形 33">
              <a:extLst>
                <a:ext uri="{FF2B5EF4-FFF2-40B4-BE49-F238E27FC236}">
                  <a16:creationId xmlns:a16="http://schemas.microsoft.com/office/drawing/2014/main" id="{9E24DD29-B7C4-49E5-E94C-D7860AC7827E}"/>
                </a:ext>
              </a:extLst>
            </p:cNvPr>
            <p:cNvSpPr/>
            <p:nvPr/>
          </p:nvSpPr>
          <p:spPr>
            <a:xfrm>
              <a:off x="839788" y="2890970"/>
              <a:ext cx="3111500" cy="2475447"/>
            </a:xfrm>
            <a:prstGeom prst="parallelogram">
              <a:avLst>
                <a:gd name="adj" fmla="val 0"/>
              </a:avLst>
            </a:prstGeom>
            <a:gradFill flip="none" rotWithShape="1">
              <a:gsLst>
                <a:gs pos="0">
                  <a:srgbClr val="FFFF00">
                    <a:alpha val="0"/>
                  </a:srgbClr>
                </a:gs>
                <a:gs pos="100000">
                  <a:srgbClr val="FFC000">
                    <a:alpha val="21000"/>
                  </a:srgbClr>
                </a:gs>
              </a:gsLst>
              <a:lin ang="16200000" scaled="1"/>
              <a:tileRect/>
            </a:gra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9F86FC73-AD3F-6CA4-B79C-C4FF93DDF036}"/>
                </a:ext>
              </a:extLst>
            </p:cNvPr>
            <p:cNvGrpSpPr/>
            <p:nvPr/>
          </p:nvGrpSpPr>
          <p:grpSpPr>
            <a:xfrm>
              <a:off x="1198938" y="2344663"/>
              <a:ext cx="2507822" cy="2597629"/>
              <a:chOff x="-254949" y="1934145"/>
              <a:chExt cx="2507822" cy="2597629"/>
            </a:xfrm>
          </p:grpSpPr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2AC1A393-0E2C-DD5D-7022-6331310F06C7}"/>
                  </a:ext>
                </a:extLst>
              </p:cNvPr>
              <p:cNvSpPr txBox="1"/>
              <p:nvPr/>
            </p:nvSpPr>
            <p:spPr>
              <a:xfrm>
                <a:off x="-254949" y="2845158"/>
                <a:ext cx="2507822" cy="168661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b="1" dirty="0">
                    <a:solidFill>
                      <a:srgbClr val="EB8206"/>
                    </a:solidFill>
                    <a:sym typeface="HarmonyOS Sans SC Light" panose="00000400000000000000" pitchFamily="2" charset="-122"/>
                  </a:rPr>
                  <a:t>此处添加详细文本描述，建议与标题相关并符合整体语言风格，语言描述尽量简洁生动。尽量将每页幻灯片的字数控制在</a:t>
                </a:r>
                <a:r>
                  <a:rPr lang="en-US" altLang="zh-CN" sz="1000" b="1" dirty="0">
                    <a:solidFill>
                      <a:srgbClr val="EB8206"/>
                    </a:solidFill>
                    <a:sym typeface="HarmonyOS Sans SC Light" panose="00000400000000000000" pitchFamily="2" charset="-122"/>
                  </a:rPr>
                  <a:t>200</a:t>
                </a:r>
                <a:r>
                  <a:rPr lang="zh-CN" altLang="en-US" sz="1000" b="1" dirty="0">
                    <a:solidFill>
                      <a:srgbClr val="EB8206"/>
                    </a:solidFill>
                    <a:sym typeface="HarmonyOS Sans SC Light" panose="00000400000000000000" pitchFamily="2" charset="-122"/>
                  </a:rPr>
                  <a:t>字以内，据统计每页幻灯片的最好控制在</a:t>
                </a:r>
                <a:r>
                  <a:rPr lang="en-US" altLang="zh-CN" sz="1000" b="1" dirty="0">
                    <a:solidFill>
                      <a:srgbClr val="EB8206"/>
                    </a:solidFill>
                    <a:sym typeface="HarmonyOS Sans SC Light" panose="00000400000000000000" pitchFamily="2" charset="-122"/>
                  </a:rPr>
                  <a:t>5</a:t>
                </a:r>
                <a:r>
                  <a:rPr lang="zh-CN" altLang="en-US" sz="1000" b="1" dirty="0">
                    <a:solidFill>
                      <a:srgbClr val="EB8206"/>
                    </a:solidFill>
                    <a:sym typeface="HarmonyOS Sans SC Light" panose="00000400000000000000" pitchFamily="2" charset="-122"/>
                  </a:rPr>
                  <a:t>分钟之内。此处添加详细文本描述，建议与标题相关并符合整体语言风格，语言描述尽量简洁生动。</a:t>
                </a:r>
              </a:p>
            </p:txBody>
          </p:sp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E7DD97A2-D4C9-54B7-3A41-395B36D021E5}"/>
                  </a:ext>
                </a:extLst>
              </p:cNvPr>
              <p:cNvSpPr txBox="1"/>
              <p:nvPr/>
            </p:nvSpPr>
            <p:spPr>
              <a:xfrm>
                <a:off x="-103763" y="1934145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600" dirty="0">
                    <a:gradFill flip="none" rotWithShape="1">
                      <a:gsLst>
                        <a:gs pos="0">
                          <a:srgbClr val="FFC000">
                            <a:lumMod val="99000"/>
                          </a:srgbClr>
                        </a:gs>
                        <a:gs pos="100000">
                          <a:srgbClr val="FFFF00">
                            <a:alpha val="25000"/>
                          </a:srgbClr>
                        </a:gs>
                      </a:gsLst>
                      <a:lin ang="5400000" scaled="1"/>
                      <a:tileRect/>
                    </a:gra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12588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>
            <a:extLst>
              <a:ext uri="{FF2B5EF4-FFF2-40B4-BE49-F238E27FC236}">
                <a16:creationId xmlns:a16="http://schemas.microsoft.com/office/drawing/2014/main" id="{FCADE139-EDA2-8222-C3DD-F848206D22FB}"/>
              </a:ext>
            </a:extLst>
          </p:cNvPr>
          <p:cNvGrpSpPr/>
          <p:nvPr/>
        </p:nvGrpSpPr>
        <p:grpSpPr>
          <a:xfrm>
            <a:off x="3517900" y="1556862"/>
            <a:ext cx="4533241" cy="1018486"/>
            <a:chOff x="1173417" y="1737008"/>
            <a:chExt cx="4533241" cy="1018486"/>
          </a:xfrm>
        </p:grpSpPr>
        <p:sp>
          <p:nvSpPr>
            <p:cNvPr id="12" name="平行四边形 11">
              <a:extLst>
                <a:ext uri="{FF2B5EF4-FFF2-40B4-BE49-F238E27FC236}">
                  <a16:creationId xmlns:a16="http://schemas.microsoft.com/office/drawing/2014/main" id="{E385035A-BD74-BC59-52C2-BF06A1BD149D}"/>
                </a:ext>
              </a:extLst>
            </p:cNvPr>
            <p:cNvSpPr/>
            <p:nvPr/>
          </p:nvSpPr>
          <p:spPr>
            <a:xfrm>
              <a:off x="1739900" y="2106813"/>
              <a:ext cx="3966758" cy="648681"/>
            </a:xfrm>
            <a:prstGeom prst="parallelogram">
              <a:avLst>
                <a:gd name="adj" fmla="val 48066"/>
              </a:avLst>
            </a:prstGeom>
            <a:gradFill flip="none" rotWithShape="1">
              <a:gsLst>
                <a:gs pos="0">
                  <a:srgbClr val="FFFF00">
                    <a:alpha val="0"/>
                  </a:srgbClr>
                </a:gs>
                <a:gs pos="100000">
                  <a:srgbClr val="FFC000">
                    <a:alpha val="21000"/>
                  </a:srgbClr>
                </a:gs>
              </a:gsLst>
              <a:lin ang="16200000" scaled="1"/>
              <a:tileRect/>
            </a:gra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1C7C1AB9-BCAA-AFCC-BF84-75B2910286D2}"/>
                </a:ext>
              </a:extLst>
            </p:cNvPr>
            <p:cNvSpPr/>
            <p:nvPr/>
          </p:nvSpPr>
          <p:spPr>
            <a:xfrm>
              <a:off x="1750279" y="2607469"/>
              <a:ext cx="238126" cy="147637"/>
            </a:xfrm>
            <a:custGeom>
              <a:avLst/>
              <a:gdLst>
                <a:gd name="connsiteX0" fmla="*/ 0 w 233363"/>
                <a:gd name="connsiteY0" fmla="*/ 150018 h 150018"/>
                <a:gd name="connsiteX1" fmla="*/ 233363 w 233363"/>
                <a:gd name="connsiteY1" fmla="*/ 0 h 150018"/>
                <a:gd name="connsiteX2" fmla="*/ 66675 w 233363"/>
                <a:gd name="connsiteY2" fmla="*/ 2381 h 150018"/>
                <a:gd name="connsiteX3" fmla="*/ 0 w 233363"/>
                <a:gd name="connsiteY3" fmla="*/ 150018 h 150018"/>
                <a:gd name="connsiteX0" fmla="*/ 0 w 252413"/>
                <a:gd name="connsiteY0" fmla="*/ 147637 h 147637"/>
                <a:gd name="connsiteX1" fmla="*/ 252413 w 252413"/>
                <a:gd name="connsiteY1" fmla="*/ 0 h 147637"/>
                <a:gd name="connsiteX2" fmla="*/ 66675 w 252413"/>
                <a:gd name="connsiteY2" fmla="*/ 0 h 147637"/>
                <a:gd name="connsiteX3" fmla="*/ 0 w 252413"/>
                <a:gd name="connsiteY3" fmla="*/ 147637 h 147637"/>
                <a:gd name="connsiteX0" fmla="*/ 0 w 233363"/>
                <a:gd name="connsiteY0" fmla="*/ 147637 h 147637"/>
                <a:gd name="connsiteX1" fmla="*/ 233363 w 233363"/>
                <a:gd name="connsiteY1" fmla="*/ 4763 h 147637"/>
                <a:gd name="connsiteX2" fmla="*/ 66675 w 233363"/>
                <a:gd name="connsiteY2" fmla="*/ 0 h 147637"/>
                <a:gd name="connsiteX3" fmla="*/ 0 w 233363"/>
                <a:gd name="connsiteY3" fmla="*/ 147637 h 147637"/>
                <a:gd name="connsiteX0" fmla="*/ 0 w 238126"/>
                <a:gd name="connsiteY0" fmla="*/ 147637 h 147637"/>
                <a:gd name="connsiteX1" fmla="*/ 238126 w 238126"/>
                <a:gd name="connsiteY1" fmla="*/ 4763 h 147637"/>
                <a:gd name="connsiteX2" fmla="*/ 71438 w 238126"/>
                <a:gd name="connsiteY2" fmla="*/ 0 h 147637"/>
                <a:gd name="connsiteX3" fmla="*/ 0 w 238126"/>
                <a:gd name="connsiteY3" fmla="*/ 147637 h 147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8126" h="147637">
                  <a:moveTo>
                    <a:pt x="0" y="147637"/>
                  </a:moveTo>
                  <a:lnTo>
                    <a:pt x="238126" y="4763"/>
                  </a:lnTo>
                  <a:lnTo>
                    <a:pt x="71438" y="0"/>
                  </a:lnTo>
                  <a:lnTo>
                    <a:pt x="0" y="147637"/>
                  </a:lnTo>
                  <a:close/>
                </a:path>
              </a:pathLst>
            </a:custGeom>
            <a:solidFill>
              <a:srgbClr val="83241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FA19B79F-F40E-D325-9262-A620DEB986D5}"/>
                </a:ext>
              </a:extLst>
            </p:cNvPr>
            <p:cNvSpPr/>
            <p:nvPr/>
          </p:nvSpPr>
          <p:spPr>
            <a:xfrm rot="1512064">
              <a:off x="1173417" y="1737008"/>
              <a:ext cx="927336" cy="1005007"/>
            </a:xfrm>
            <a:custGeom>
              <a:avLst/>
              <a:gdLst>
                <a:gd name="connsiteX0" fmla="*/ 0 w 1084874"/>
                <a:gd name="connsiteY0" fmla="*/ 510528 h 1175740"/>
                <a:gd name="connsiteX1" fmla="*/ 1084874 w 1084874"/>
                <a:gd name="connsiteY1" fmla="*/ 0 h 1175740"/>
                <a:gd name="connsiteX2" fmla="*/ 1084874 w 1084874"/>
                <a:gd name="connsiteY2" fmla="*/ 812525 h 1175740"/>
                <a:gd name="connsiteX3" fmla="*/ 313040 w 1084874"/>
                <a:gd name="connsiteY3" fmla="*/ 1175740 h 1175740"/>
                <a:gd name="connsiteX4" fmla="*/ 0 w 1084874"/>
                <a:gd name="connsiteY4" fmla="*/ 510528 h 1175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4874" h="1175740">
                  <a:moveTo>
                    <a:pt x="0" y="510528"/>
                  </a:moveTo>
                  <a:lnTo>
                    <a:pt x="1084874" y="0"/>
                  </a:lnTo>
                  <a:lnTo>
                    <a:pt x="1084874" y="812525"/>
                  </a:lnTo>
                  <a:lnTo>
                    <a:pt x="313040" y="1175740"/>
                  </a:lnTo>
                  <a:lnTo>
                    <a:pt x="0" y="510528"/>
                  </a:lnTo>
                  <a:close/>
                </a:path>
              </a:pathLst>
            </a:custGeom>
            <a:solidFill>
              <a:srgbClr val="C00000"/>
            </a:solidFill>
            <a:ln w="25400" cap="flat" cmpd="sng">
              <a:solidFill>
                <a:srgbClr val="FFC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1D95AF7-032E-5276-BAB4-39077C431DD4}"/>
                </a:ext>
              </a:extLst>
            </p:cNvPr>
            <p:cNvSpPr txBox="1"/>
            <p:nvPr/>
          </p:nvSpPr>
          <p:spPr>
            <a:xfrm>
              <a:off x="1378895" y="2031278"/>
              <a:ext cx="62068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gradFill flip="none" rotWithShape="1">
                    <a:gsLst>
                      <a:gs pos="0">
                        <a:srgbClr val="FFC000">
                          <a:lumMod val="99000"/>
                        </a:srgbClr>
                      </a:gs>
                      <a:gs pos="100000">
                        <a:srgbClr val="FFFF00">
                          <a:alpha val="25000"/>
                        </a:srgbClr>
                      </a:gs>
                    </a:gsLst>
                    <a:lin ang="54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03</a:t>
              </a:r>
              <a:endParaRPr lang="zh-CN" altLang="en-US" sz="2800" b="1" dirty="0">
                <a:gradFill flip="none" rotWithShape="1">
                  <a:gsLst>
                    <a:gs pos="0">
                      <a:srgbClr val="FFC000">
                        <a:lumMod val="99000"/>
                      </a:srgbClr>
                    </a:gs>
                    <a:gs pos="100000">
                      <a:srgbClr val="FFFF00">
                        <a:alpha val="25000"/>
                      </a:srgbClr>
                    </a:gs>
                  </a:gsLst>
                  <a:lin ang="54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403C653-75BA-650A-F085-0A15FC985598}"/>
                </a:ext>
              </a:extLst>
            </p:cNvPr>
            <p:cNvSpPr txBox="1"/>
            <p:nvPr/>
          </p:nvSpPr>
          <p:spPr>
            <a:xfrm>
              <a:off x="3012119" y="2231098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rgbClr val="FFC000"/>
                  </a:solidFill>
                </a:rPr>
                <a:t>添加标题文本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2235C627-9838-13EE-CF9C-B0F7B6925D2C}"/>
              </a:ext>
            </a:extLst>
          </p:cNvPr>
          <p:cNvSpPr txBox="1"/>
          <p:nvPr/>
        </p:nvSpPr>
        <p:spPr>
          <a:xfrm>
            <a:off x="2829262" y="2872158"/>
            <a:ext cx="6477000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rgbClr val="FFC000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2877957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>
            <a:extLst>
              <a:ext uri="{FF2B5EF4-FFF2-40B4-BE49-F238E27FC236}">
                <a16:creationId xmlns:a16="http://schemas.microsoft.com/office/drawing/2014/main" id="{FCADE139-EDA2-8222-C3DD-F848206D22FB}"/>
              </a:ext>
            </a:extLst>
          </p:cNvPr>
          <p:cNvGrpSpPr/>
          <p:nvPr/>
        </p:nvGrpSpPr>
        <p:grpSpPr>
          <a:xfrm>
            <a:off x="-95252" y="-153338"/>
            <a:ext cx="4533241" cy="1018486"/>
            <a:chOff x="1173417" y="1737008"/>
            <a:chExt cx="4533241" cy="1018486"/>
          </a:xfrm>
        </p:grpSpPr>
        <p:sp>
          <p:nvSpPr>
            <p:cNvPr id="12" name="平行四边形 11">
              <a:extLst>
                <a:ext uri="{FF2B5EF4-FFF2-40B4-BE49-F238E27FC236}">
                  <a16:creationId xmlns:a16="http://schemas.microsoft.com/office/drawing/2014/main" id="{E385035A-BD74-BC59-52C2-BF06A1BD149D}"/>
                </a:ext>
              </a:extLst>
            </p:cNvPr>
            <p:cNvSpPr/>
            <p:nvPr/>
          </p:nvSpPr>
          <p:spPr>
            <a:xfrm>
              <a:off x="1739900" y="2106813"/>
              <a:ext cx="3966758" cy="648681"/>
            </a:xfrm>
            <a:prstGeom prst="parallelogram">
              <a:avLst>
                <a:gd name="adj" fmla="val 48066"/>
              </a:avLst>
            </a:prstGeom>
            <a:gradFill flip="none" rotWithShape="1">
              <a:gsLst>
                <a:gs pos="0">
                  <a:srgbClr val="FFFF00">
                    <a:alpha val="0"/>
                  </a:srgbClr>
                </a:gs>
                <a:gs pos="100000">
                  <a:srgbClr val="FFC000">
                    <a:alpha val="21000"/>
                  </a:srgbClr>
                </a:gs>
              </a:gsLst>
              <a:lin ang="16200000" scaled="1"/>
              <a:tileRect/>
            </a:gra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1C7C1AB9-BCAA-AFCC-BF84-75B2910286D2}"/>
                </a:ext>
              </a:extLst>
            </p:cNvPr>
            <p:cNvSpPr/>
            <p:nvPr/>
          </p:nvSpPr>
          <p:spPr>
            <a:xfrm>
              <a:off x="1750279" y="2607469"/>
              <a:ext cx="238126" cy="147637"/>
            </a:xfrm>
            <a:custGeom>
              <a:avLst/>
              <a:gdLst>
                <a:gd name="connsiteX0" fmla="*/ 0 w 233363"/>
                <a:gd name="connsiteY0" fmla="*/ 150018 h 150018"/>
                <a:gd name="connsiteX1" fmla="*/ 233363 w 233363"/>
                <a:gd name="connsiteY1" fmla="*/ 0 h 150018"/>
                <a:gd name="connsiteX2" fmla="*/ 66675 w 233363"/>
                <a:gd name="connsiteY2" fmla="*/ 2381 h 150018"/>
                <a:gd name="connsiteX3" fmla="*/ 0 w 233363"/>
                <a:gd name="connsiteY3" fmla="*/ 150018 h 150018"/>
                <a:gd name="connsiteX0" fmla="*/ 0 w 252413"/>
                <a:gd name="connsiteY0" fmla="*/ 147637 h 147637"/>
                <a:gd name="connsiteX1" fmla="*/ 252413 w 252413"/>
                <a:gd name="connsiteY1" fmla="*/ 0 h 147637"/>
                <a:gd name="connsiteX2" fmla="*/ 66675 w 252413"/>
                <a:gd name="connsiteY2" fmla="*/ 0 h 147637"/>
                <a:gd name="connsiteX3" fmla="*/ 0 w 252413"/>
                <a:gd name="connsiteY3" fmla="*/ 147637 h 147637"/>
                <a:gd name="connsiteX0" fmla="*/ 0 w 233363"/>
                <a:gd name="connsiteY0" fmla="*/ 147637 h 147637"/>
                <a:gd name="connsiteX1" fmla="*/ 233363 w 233363"/>
                <a:gd name="connsiteY1" fmla="*/ 4763 h 147637"/>
                <a:gd name="connsiteX2" fmla="*/ 66675 w 233363"/>
                <a:gd name="connsiteY2" fmla="*/ 0 h 147637"/>
                <a:gd name="connsiteX3" fmla="*/ 0 w 233363"/>
                <a:gd name="connsiteY3" fmla="*/ 147637 h 147637"/>
                <a:gd name="connsiteX0" fmla="*/ 0 w 238126"/>
                <a:gd name="connsiteY0" fmla="*/ 147637 h 147637"/>
                <a:gd name="connsiteX1" fmla="*/ 238126 w 238126"/>
                <a:gd name="connsiteY1" fmla="*/ 4763 h 147637"/>
                <a:gd name="connsiteX2" fmla="*/ 71438 w 238126"/>
                <a:gd name="connsiteY2" fmla="*/ 0 h 147637"/>
                <a:gd name="connsiteX3" fmla="*/ 0 w 238126"/>
                <a:gd name="connsiteY3" fmla="*/ 147637 h 147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8126" h="147637">
                  <a:moveTo>
                    <a:pt x="0" y="147637"/>
                  </a:moveTo>
                  <a:lnTo>
                    <a:pt x="238126" y="4763"/>
                  </a:lnTo>
                  <a:lnTo>
                    <a:pt x="71438" y="0"/>
                  </a:lnTo>
                  <a:lnTo>
                    <a:pt x="0" y="147637"/>
                  </a:lnTo>
                  <a:close/>
                </a:path>
              </a:pathLst>
            </a:custGeom>
            <a:solidFill>
              <a:srgbClr val="83241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FA19B79F-F40E-D325-9262-A620DEB986D5}"/>
                </a:ext>
              </a:extLst>
            </p:cNvPr>
            <p:cNvSpPr/>
            <p:nvPr/>
          </p:nvSpPr>
          <p:spPr>
            <a:xfrm rot="1512064">
              <a:off x="1173417" y="1737008"/>
              <a:ext cx="927336" cy="1005007"/>
            </a:xfrm>
            <a:custGeom>
              <a:avLst/>
              <a:gdLst>
                <a:gd name="connsiteX0" fmla="*/ 0 w 1084874"/>
                <a:gd name="connsiteY0" fmla="*/ 510528 h 1175740"/>
                <a:gd name="connsiteX1" fmla="*/ 1084874 w 1084874"/>
                <a:gd name="connsiteY1" fmla="*/ 0 h 1175740"/>
                <a:gd name="connsiteX2" fmla="*/ 1084874 w 1084874"/>
                <a:gd name="connsiteY2" fmla="*/ 812525 h 1175740"/>
                <a:gd name="connsiteX3" fmla="*/ 313040 w 1084874"/>
                <a:gd name="connsiteY3" fmla="*/ 1175740 h 1175740"/>
                <a:gd name="connsiteX4" fmla="*/ 0 w 1084874"/>
                <a:gd name="connsiteY4" fmla="*/ 510528 h 1175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4874" h="1175740">
                  <a:moveTo>
                    <a:pt x="0" y="510528"/>
                  </a:moveTo>
                  <a:lnTo>
                    <a:pt x="1084874" y="0"/>
                  </a:lnTo>
                  <a:lnTo>
                    <a:pt x="1084874" y="812525"/>
                  </a:lnTo>
                  <a:lnTo>
                    <a:pt x="313040" y="1175740"/>
                  </a:lnTo>
                  <a:lnTo>
                    <a:pt x="0" y="510528"/>
                  </a:lnTo>
                  <a:close/>
                </a:path>
              </a:pathLst>
            </a:custGeom>
            <a:solidFill>
              <a:srgbClr val="C00000"/>
            </a:solidFill>
            <a:ln w="25400" cap="flat" cmpd="sng">
              <a:solidFill>
                <a:srgbClr val="FFC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1D95AF7-032E-5276-BAB4-39077C431DD4}"/>
                </a:ext>
              </a:extLst>
            </p:cNvPr>
            <p:cNvSpPr txBox="1"/>
            <p:nvPr/>
          </p:nvSpPr>
          <p:spPr>
            <a:xfrm>
              <a:off x="1378895" y="2031278"/>
              <a:ext cx="62068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gradFill flip="none" rotWithShape="1">
                    <a:gsLst>
                      <a:gs pos="0">
                        <a:srgbClr val="FFC000">
                          <a:lumMod val="99000"/>
                        </a:srgbClr>
                      </a:gs>
                      <a:gs pos="100000">
                        <a:srgbClr val="FFFF00">
                          <a:alpha val="25000"/>
                        </a:srgbClr>
                      </a:gs>
                    </a:gsLst>
                    <a:lin ang="54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03</a:t>
              </a:r>
              <a:endParaRPr lang="zh-CN" altLang="en-US" sz="2800" b="1" dirty="0">
                <a:gradFill flip="none" rotWithShape="1">
                  <a:gsLst>
                    <a:gs pos="0">
                      <a:srgbClr val="FFC000">
                        <a:lumMod val="99000"/>
                      </a:srgbClr>
                    </a:gs>
                    <a:gs pos="100000">
                      <a:srgbClr val="FFFF00">
                        <a:alpha val="25000"/>
                      </a:srgbClr>
                    </a:gs>
                  </a:gsLst>
                  <a:lin ang="54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403C653-75BA-650A-F085-0A15FC985598}"/>
                </a:ext>
              </a:extLst>
            </p:cNvPr>
            <p:cNvSpPr txBox="1"/>
            <p:nvPr/>
          </p:nvSpPr>
          <p:spPr>
            <a:xfrm>
              <a:off x="3012119" y="2231098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rgbClr val="FFC000"/>
                  </a:solidFill>
                </a:rPr>
                <a:t>添加标题文本</a:t>
              </a:r>
            </a:p>
          </p:txBody>
        </p:sp>
      </p:grpSp>
      <p:sp>
        <p:nvSpPr>
          <p:cNvPr id="2" name="箭头3">
            <a:extLst>
              <a:ext uri="{FF2B5EF4-FFF2-40B4-BE49-F238E27FC236}">
                <a16:creationId xmlns:a16="http://schemas.microsoft.com/office/drawing/2014/main" id="{9C229AB9-6F55-0428-1249-FEAD68A6E7B1}"/>
              </a:ext>
            </a:extLst>
          </p:cNvPr>
          <p:cNvSpPr>
            <a:spLocks/>
          </p:cNvSpPr>
          <p:nvPr/>
        </p:nvSpPr>
        <p:spPr bwMode="gray">
          <a:xfrm flipV="1">
            <a:off x="2269943" y="3344383"/>
            <a:ext cx="1607933" cy="1875991"/>
          </a:xfrm>
          <a:custGeom>
            <a:avLst/>
            <a:gdLst>
              <a:gd name="T0" fmla="*/ 118 w 933"/>
              <a:gd name="T1" fmla="*/ 1044 h 1182"/>
              <a:gd name="T2" fmla="*/ 128 w 933"/>
              <a:gd name="T3" fmla="*/ 340 h 1182"/>
              <a:gd name="T4" fmla="*/ 264 w 933"/>
              <a:gd name="T5" fmla="*/ 210 h 1182"/>
              <a:gd name="T6" fmla="*/ 720 w 933"/>
              <a:gd name="T7" fmla="*/ 202 h 1182"/>
              <a:gd name="T8" fmla="*/ 720 w 933"/>
              <a:gd name="T9" fmla="*/ 320 h 1182"/>
              <a:gd name="T10" fmla="*/ 933 w 933"/>
              <a:gd name="T11" fmla="*/ 153 h 1182"/>
              <a:gd name="T12" fmla="*/ 712 w 933"/>
              <a:gd name="T13" fmla="*/ 0 h 1182"/>
              <a:gd name="T14" fmla="*/ 714 w 933"/>
              <a:gd name="T15" fmla="*/ 92 h 1182"/>
              <a:gd name="T16" fmla="*/ 234 w 933"/>
              <a:gd name="T17" fmla="*/ 94 h 1182"/>
              <a:gd name="T18" fmla="*/ 0 w 933"/>
              <a:gd name="T19" fmla="*/ 298 h 1182"/>
              <a:gd name="T20" fmla="*/ 0 w 933"/>
              <a:gd name="T21" fmla="*/ 1058 h 1182"/>
              <a:gd name="T22" fmla="*/ 118 w 933"/>
              <a:gd name="T23" fmla="*/ 1044 h 1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33" h="1182">
                <a:moveTo>
                  <a:pt x="118" y="1044"/>
                </a:moveTo>
                <a:lnTo>
                  <a:pt x="128" y="340"/>
                </a:lnTo>
                <a:cubicBezTo>
                  <a:pt x="134" y="214"/>
                  <a:pt x="182" y="212"/>
                  <a:pt x="264" y="210"/>
                </a:cubicBezTo>
                <a:lnTo>
                  <a:pt x="720" y="202"/>
                </a:lnTo>
                <a:lnTo>
                  <a:pt x="720" y="320"/>
                </a:lnTo>
                <a:lnTo>
                  <a:pt x="933" y="153"/>
                </a:lnTo>
                <a:lnTo>
                  <a:pt x="712" y="0"/>
                </a:lnTo>
                <a:lnTo>
                  <a:pt x="714" y="92"/>
                </a:lnTo>
                <a:cubicBezTo>
                  <a:pt x="714" y="92"/>
                  <a:pt x="406" y="94"/>
                  <a:pt x="234" y="94"/>
                </a:cubicBezTo>
                <a:cubicBezTo>
                  <a:pt x="60" y="96"/>
                  <a:pt x="2" y="156"/>
                  <a:pt x="0" y="298"/>
                </a:cubicBezTo>
                <a:lnTo>
                  <a:pt x="0" y="1058"/>
                </a:lnTo>
                <a:cubicBezTo>
                  <a:pt x="20" y="1182"/>
                  <a:pt x="93" y="1170"/>
                  <a:pt x="118" y="1044"/>
                </a:cubicBezTo>
                <a:close/>
              </a:path>
            </a:pathLst>
          </a:custGeom>
          <a:gradFill flip="none" rotWithShape="1">
            <a:gsLst>
              <a:gs pos="0">
                <a:srgbClr val="FFFF00">
                  <a:alpha val="0"/>
                </a:srgbClr>
              </a:gs>
              <a:gs pos="100000">
                <a:srgbClr val="FFC000">
                  <a:alpha val="21000"/>
                </a:srgbClr>
              </a:gs>
            </a:gsLst>
            <a:lin ang="16200000" scaled="1"/>
            <a:tileRect/>
          </a:gradFill>
          <a:ln w="12700" cap="flat" cmpd="sng">
            <a:gradFill flip="none" rotWithShape="1">
              <a:gsLst>
                <a:gs pos="0">
                  <a:srgbClr val="FFC000">
                    <a:lumMod val="99000"/>
                  </a:srgbClr>
                </a:gs>
                <a:gs pos="100000">
                  <a:srgbClr val="FFFF00">
                    <a:alpha val="25000"/>
                  </a:srgbClr>
                </a:gs>
              </a:gsLst>
              <a:lin ang="13500000" scaled="1"/>
              <a:tileRect/>
            </a:gradFill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ym typeface="+mn-lt"/>
            </a:endParaRPr>
          </a:p>
        </p:txBody>
      </p:sp>
      <p:sp>
        <p:nvSpPr>
          <p:cNvPr id="3" name="箭头2">
            <a:extLst>
              <a:ext uri="{FF2B5EF4-FFF2-40B4-BE49-F238E27FC236}">
                <a16:creationId xmlns:a16="http://schemas.microsoft.com/office/drawing/2014/main" id="{BD4387A3-902E-4C8B-6A2A-4F7900B88496}"/>
              </a:ext>
            </a:extLst>
          </p:cNvPr>
          <p:cNvSpPr>
            <a:spLocks/>
          </p:cNvSpPr>
          <p:nvPr/>
        </p:nvSpPr>
        <p:spPr bwMode="gray">
          <a:xfrm rot="16200000">
            <a:off x="2693727" y="2653833"/>
            <a:ext cx="477728" cy="1911251"/>
          </a:xfrm>
          <a:custGeom>
            <a:avLst/>
            <a:gdLst>
              <a:gd name="T0" fmla="*/ 37 w 142"/>
              <a:gd name="T1" fmla="*/ 1 h 604"/>
              <a:gd name="T2" fmla="*/ 45 w 142"/>
              <a:gd name="T3" fmla="*/ 472 h 604"/>
              <a:gd name="T4" fmla="*/ 0 w 142"/>
              <a:gd name="T5" fmla="*/ 474 h 604"/>
              <a:gd name="T6" fmla="*/ 72 w 142"/>
              <a:gd name="T7" fmla="*/ 604 h 604"/>
              <a:gd name="T8" fmla="*/ 142 w 142"/>
              <a:gd name="T9" fmla="*/ 474 h 604"/>
              <a:gd name="T10" fmla="*/ 100 w 142"/>
              <a:gd name="T11" fmla="*/ 474 h 604"/>
              <a:gd name="T12" fmla="*/ 99 w 142"/>
              <a:gd name="T13" fmla="*/ 0 h 604"/>
              <a:gd name="T14" fmla="*/ 37 w 142"/>
              <a:gd name="T15" fmla="*/ 1 h 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2" h="604">
                <a:moveTo>
                  <a:pt x="37" y="1"/>
                </a:moveTo>
                <a:lnTo>
                  <a:pt x="45" y="472"/>
                </a:lnTo>
                <a:lnTo>
                  <a:pt x="0" y="474"/>
                </a:lnTo>
                <a:lnTo>
                  <a:pt x="72" y="604"/>
                </a:lnTo>
                <a:lnTo>
                  <a:pt x="142" y="474"/>
                </a:lnTo>
                <a:lnTo>
                  <a:pt x="100" y="474"/>
                </a:lnTo>
                <a:lnTo>
                  <a:pt x="99" y="0"/>
                </a:lnTo>
                <a:lnTo>
                  <a:pt x="37" y="1"/>
                </a:lnTo>
                <a:close/>
              </a:path>
            </a:pathLst>
          </a:custGeom>
          <a:gradFill flip="none" rotWithShape="1">
            <a:gsLst>
              <a:gs pos="0">
                <a:srgbClr val="FFFF00">
                  <a:alpha val="0"/>
                </a:srgbClr>
              </a:gs>
              <a:gs pos="100000">
                <a:srgbClr val="FFC000">
                  <a:alpha val="21000"/>
                </a:srgbClr>
              </a:gs>
            </a:gsLst>
            <a:lin ang="16200000" scaled="1"/>
            <a:tileRect/>
          </a:gradFill>
          <a:ln w="12700" cap="flat" cmpd="sng">
            <a:gradFill flip="none" rotWithShape="1">
              <a:gsLst>
                <a:gs pos="0">
                  <a:srgbClr val="FFC000">
                    <a:lumMod val="99000"/>
                  </a:srgbClr>
                </a:gs>
                <a:gs pos="100000">
                  <a:srgbClr val="FFFF00">
                    <a:alpha val="25000"/>
                  </a:srgbClr>
                </a:gs>
              </a:gsLst>
              <a:lin ang="13500000" scaled="1"/>
              <a:tileRect/>
            </a:gradFill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ym typeface="+mn-lt"/>
            </a:endParaRPr>
          </a:p>
        </p:txBody>
      </p:sp>
      <p:sp>
        <p:nvSpPr>
          <p:cNvPr id="4" name="箭头1">
            <a:extLst>
              <a:ext uri="{FF2B5EF4-FFF2-40B4-BE49-F238E27FC236}">
                <a16:creationId xmlns:a16="http://schemas.microsoft.com/office/drawing/2014/main" id="{239A26FB-893A-81F3-9778-4831A7C0D084}"/>
              </a:ext>
            </a:extLst>
          </p:cNvPr>
          <p:cNvSpPr>
            <a:spLocks/>
          </p:cNvSpPr>
          <p:nvPr/>
        </p:nvSpPr>
        <p:spPr bwMode="gray">
          <a:xfrm>
            <a:off x="2259603" y="1900341"/>
            <a:ext cx="1607933" cy="1875991"/>
          </a:xfrm>
          <a:custGeom>
            <a:avLst/>
            <a:gdLst>
              <a:gd name="T0" fmla="*/ 118 w 933"/>
              <a:gd name="T1" fmla="*/ 1044 h 1182"/>
              <a:gd name="T2" fmla="*/ 128 w 933"/>
              <a:gd name="T3" fmla="*/ 340 h 1182"/>
              <a:gd name="T4" fmla="*/ 264 w 933"/>
              <a:gd name="T5" fmla="*/ 210 h 1182"/>
              <a:gd name="T6" fmla="*/ 720 w 933"/>
              <a:gd name="T7" fmla="*/ 202 h 1182"/>
              <a:gd name="T8" fmla="*/ 720 w 933"/>
              <a:gd name="T9" fmla="*/ 320 h 1182"/>
              <a:gd name="T10" fmla="*/ 933 w 933"/>
              <a:gd name="T11" fmla="*/ 153 h 1182"/>
              <a:gd name="T12" fmla="*/ 712 w 933"/>
              <a:gd name="T13" fmla="*/ 0 h 1182"/>
              <a:gd name="T14" fmla="*/ 714 w 933"/>
              <a:gd name="T15" fmla="*/ 92 h 1182"/>
              <a:gd name="T16" fmla="*/ 234 w 933"/>
              <a:gd name="T17" fmla="*/ 94 h 1182"/>
              <a:gd name="T18" fmla="*/ 0 w 933"/>
              <a:gd name="T19" fmla="*/ 298 h 1182"/>
              <a:gd name="T20" fmla="*/ 0 w 933"/>
              <a:gd name="T21" fmla="*/ 1058 h 1182"/>
              <a:gd name="T22" fmla="*/ 118 w 933"/>
              <a:gd name="T23" fmla="*/ 1044 h 1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33" h="1182">
                <a:moveTo>
                  <a:pt x="118" y="1044"/>
                </a:moveTo>
                <a:lnTo>
                  <a:pt x="128" y="340"/>
                </a:lnTo>
                <a:cubicBezTo>
                  <a:pt x="134" y="214"/>
                  <a:pt x="182" y="212"/>
                  <a:pt x="264" y="210"/>
                </a:cubicBezTo>
                <a:lnTo>
                  <a:pt x="720" y="202"/>
                </a:lnTo>
                <a:lnTo>
                  <a:pt x="720" y="320"/>
                </a:lnTo>
                <a:lnTo>
                  <a:pt x="933" y="153"/>
                </a:lnTo>
                <a:lnTo>
                  <a:pt x="712" y="0"/>
                </a:lnTo>
                <a:lnTo>
                  <a:pt x="714" y="92"/>
                </a:lnTo>
                <a:cubicBezTo>
                  <a:pt x="714" y="92"/>
                  <a:pt x="406" y="94"/>
                  <a:pt x="234" y="94"/>
                </a:cubicBezTo>
                <a:cubicBezTo>
                  <a:pt x="60" y="96"/>
                  <a:pt x="2" y="156"/>
                  <a:pt x="0" y="298"/>
                </a:cubicBezTo>
                <a:lnTo>
                  <a:pt x="0" y="1058"/>
                </a:lnTo>
                <a:cubicBezTo>
                  <a:pt x="20" y="1182"/>
                  <a:pt x="93" y="1170"/>
                  <a:pt x="118" y="1044"/>
                </a:cubicBezTo>
                <a:close/>
              </a:path>
            </a:pathLst>
          </a:custGeom>
          <a:gradFill flip="none" rotWithShape="1">
            <a:gsLst>
              <a:gs pos="0">
                <a:srgbClr val="FFFF00">
                  <a:alpha val="0"/>
                </a:srgbClr>
              </a:gs>
              <a:gs pos="100000">
                <a:srgbClr val="FFC000">
                  <a:alpha val="21000"/>
                </a:srgbClr>
              </a:gs>
            </a:gsLst>
            <a:lin ang="16200000" scaled="1"/>
            <a:tileRect/>
          </a:gradFill>
          <a:ln w="12700" cap="flat" cmpd="sng">
            <a:gradFill flip="none" rotWithShape="1">
              <a:gsLst>
                <a:gs pos="0">
                  <a:srgbClr val="FFC000">
                    <a:lumMod val="99000"/>
                  </a:srgbClr>
                </a:gs>
                <a:gs pos="100000">
                  <a:srgbClr val="FFFF00">
                    <a:alpha val="25000"/>
                  </a:srgbClr>
                </a:gs>
              </a:gsLst>
              <a:lin ang="13500000" scaled="1"/>
              <a:tileRect/>
            </a:gradFill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ym typeface="+mn-lt"/>
            </a:endParaRPr>
          </a:p>
        </p:txBody>
      </p:sp>
      <p:sp>
        <p:nvSpPr>
          <p:cNvPr id="5" name="标题1">
            <a:extLst>
              <a:ext uri="{FF2B5EF4-FFF2-40B4-BE49-F238E27FC236}">
                <a16:creationId xmlns:a16="http://schemas.microsoft.com/office/drawing/2014/main" id="{5F1A2784-2C5C-A722-1137-45917CFA0002}"/>
              </a:ext>
            </a:extLst>
          </p:cNvPr>
          <p:cNvSpPr>
            <a:spLocks noChangeArrowheads="1"/>
          </p:cNvSpPr>
          <p:nvPr/>
        </p:nvSpPr>
        <p:spPr bwMode="gray">
          <a:xfrm>
            <a:off x="3978625" y="1544599"/>
            <a:ext cx="2656892" cy="1155332"/>
          </a:xfrm>
          <a:prstGeom prst="roundRect">
            <a:avLst>
              <a:gd name="adj" fmla="val 11921"/>
            </a:avLst>
          </a:prstGeom>
          <a:gradFill flip="none" rotWithShape="1">
            <a:gsLst>
              <a:gs pos="0">
                <a:srgbClr val="FFFF00">
                  <a:alpha val="0"/>
                </a:srgbClr>
              </a:gs>
              <a:gs pos="100000">
                <a:srgbClr val="FFC000">
                  <a:alpha val="21000"/>
                </a:srgbClr>
              </a:gs>
            </a:gsLst>
            <a:lin ang="16200000" scaled="1"/>
            <a:tileRect/>
          </a:gradFill>
          <a:ln w="12700" cap="flat" cmpd="sng">
            <a:gradFill flip="none" rotWithShape="1">
              <a:gsLst>
                <a:gs pos="0">
                  <a:srgbClr val="FFC000">
                    <a:lumMod val="99000"/>
                  </a:srgbClr>
                </a:gs>
                <a:gs pos="100000">
                  <a:srgbClr val="FFFF00">
                    <a:alpha val="25000"/>
                  </a:srgbClr>
                </a:gs>
              </a:gsLst>
              <a:lin ang="13500000" scaled="1"/>
              <a:tileRect/>
            </a:gradFill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rgbClr val="FFC000"/>
                </a:solidFill>
                <a:sym typeface="+mn-lt"/>
              </a:rPr>
              <a:t>添加描述文本</a:t>
            </a:r>
            <a:endParaRPr lang="zh-CN" altLang="zh-CN" dirty="0">
              <a:solidFill>
                <a:srgbClr val="FFC000"/>
              </a:solidFill>
              <a:sym typeface="+mn-lt"/>
            </a:endParaRPr>
          </a:p>
        </p:txBody>
      </p:sp>
      <p:sp>
        <p:nvSpPr>
          <p:cNvPr id="6" name="标题2">
            <a:extLst>
              <a:ext uri="{FF2B5EF4-FFF2-40B4-BE49-F238E27FC236}">
                <a16:creationId xmlns:a16="http://schemas.microsoft.com/office/drawing/2014/main" id="{622E183A-00EB-034F-45B2-5A290FBAB0DD}"/>
              </a:ext>
            </a:extLst>
          </p:cNvPr>
          <p:cNvSpPr>
            <a:spLocks noChangeArrowheads="1"/>
          </p:cNvSpPr>
          <p:nvPr/>
        </p:nvSpPr>
        <p:spPr bwMode="gray">
          <a:xfrm>
            <a:off x="3991312" y="2980955"/>
            <a:ext cx="2644203" cy="1155332"/>
          </a:xfrm>
          <a:prstGeom prst="roundRect">
            <a:avLst>
              <a:gd name="adj" fmla="val 11921"/>
            </a:avLst>
          </a:prstGeom>
          <a:gradFill flip="none" rotWithShape="1">
            <a:gsLst>
              <a:gs pos="0">
                <a:srgbClr val="FFFF00">
                  <a:alpha val="0"/>
                </a:srgbClr>
              </a:gs>
              <a:gs pos="100000">
                <a:srgbClr val="FFC000">
                  <a:alpha val="21000"/>
                </a:srgbClr>
              </a:gs>
            </a:gsLst>
            <a:lin ang="16200000" scaled="1"/>
            <a:tileRect/>
          </a:gradFill>
          <a:ln w="12700" cap="flat" cmpd="sng">
            <a:gradFill flip="none" rotWithShape="1">
              <a:gsLst>
                <a:gs pos="0">
                  <a:srgbClr val="FFC000">
                    <a:lumMod val="99000"/>
                  </a:srgbClr>
                </a:gs>
                <a:gs pos="100000">
                  <a:srgbClr val="FFFF00">
                    <a:alpha val="25000"/>
                  </a:srgbClr>
                </a:gs>
              </a:gsLst>
              <a:lin ang="13500000" scaled="1"/>
              <a:tileRect/>
            </a:gradFill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rgbClr val="FFC000"/>
                </a:solidFill>
                <a:sym typeface="+mn-lt"/>
              </a:rPr>
              <a:t>添加描述文本</a:t>
            </a:r>
            <a:endParaRPr lang="zh-CN" altLang="zh-CN" dirty="0">
              <a:solidFill>
                <a:srgbClr val="FFC000"/>
              </a:solidFill>
              <a:sym typeface="+mn-lt"/>
            </a:endParaRPr>
          </a:p>
        </p:txBody>
      </p:sp>
      <p:sp>
        <p:nvSpPr>
          <p:cNvPr id="7" name="标题3">
            <a:extLst>
              <a:ext uri="{FF2B5EF4-FFF2-40B4-BE49-F238E27FC236}">
                <a16:creationId xmlns:a16="http://schemas.microsoft.com/office/drawing/2014/main" id="{0FC112E4-050E-4B17-898A-94B7286FE357}"/>
              </a:ext>
            </a:extLst>
          </p:cNvPr>
          <p:cNvSpPr>
            <a:spLocks noChangeArrowheads="1"/>
          </p:cNvSpPr>
          <p:nvPr/>
        </p:nvSpPr>
        <p:spPr bwMode="gray">
          <a:xfrm>
            <a:off x="3972279" y="4421823"/>
            <a:ext cx="2663236" cy="1154292"/>
          </a:xfrm>
          <a:prstGeom prst="roundRect">
            <a:avLst>
              <a:gd name="adj" fmla="val 11921"/>
            </a:avLst>
          </a:prstGeom>
          <a:gradFill flip="none" rotWithShape="1">
            <a:gsLst>
              <a:gs pos="0">
                <a:srgbClr val="FFFF00">
                  <a:alpha val="0"/>
                </a:srgbClr>
              </a:gs>
              <a:gs pos="100000">
                <a:srgbClr val="FFC000">
                  <a:alpha val="21000"/>
                </a:srgbClr>
              </a:gs>
            </a:gsLst>
            <a:lin ang="16200000" scaled="1"/>
            <a:tileRect/>
          </a:gradFill>
          <a:ln w="12700" cap="flat" cmpd="sng">
            <a:gradFill flip="none" rotWithShape="1">
              <a:gsLst>
                <a:gs pos="0">
                  <a:srgbClr val="FFC000">
                    <a:lumMod val="99000"/>
                  </a:srgbClr>
                </a:gs>
                <a:gs pos="100000">
                  <a:srgbClr val="FFFF00">
                    <a:alpha val="25000"/>
                  </a:srgbClr>
                </a:gs>
              </a:gsLst>
              <a:lin ang="13500000" scaled="1"/>
              <a:tileRect/>
            </a:gradFill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rgbClr val="FFC000"/>
                </a:solidFill>
                <a:sym typeface="+mn-lt"/>
              </a:rPr>
              <a:t>添加描述文本</a:t>
            </a:r>
            <a:endParaRPr lang="zh-CN" altLang="zh-CN" dirty="0">
              <a:solidFill>
                <a:srgbClr val="FFC000"/>
              </a:solidFill>
              <a:sym typeface="+mn-lt"/>
            </a:endParaRPr>
          </a:p>
        </p:txBody>
      </p:sp>
      <p:sp>
        <p:nvSpPr>
          <p:cNvPr id="8" name="Oval 19">
            <a:extLst>
              <a:ext uri="{FF2B5EF4-FFF2-40B4-BE49-F238E27FC236}">
                <a16:creationId xmlns:a16="http://schemas.microsoft.com/office/drawing/2014/main" id="{2AF583DA-065E-FB7A-A12A-4D7747E327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43450" y="2840603"/>
            <a:ext cx="1438729" cy="1439667"/>
          </a:xfrm>
          <a:prstGeom prst="roundRect">
            <a:avLst/>
          </a:prstGeom>
          <a:solidFill>
            <a:srgbClr val="C00000"/>
          </a:solidFill>
          <a:ln w="12700" cap="flat" cmpd="sng">
            <a:gradFill flip="none" rotWithShape="1">
              <a:gsLst>
                <a:gs pos="0">
                  <a:srgbClr val="FFC000">
                    <a:lumMod val="99000"/>
                  </a:srgbClr>
                </a:gs>
                <a:gs pos="100000">
                  <a:srgbClr val="FFFF00">
                    <a:alpha val="25000"/>
                  </a:srgbClr>
                </a:gs>
              </a:gsLst>
              <a:lin ang="13500000" scaled="1"/>
              <a:tileRect/>
            </a:gradFill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FFC000"/>
                </a:solidFill>
                <a:sym typeface="+mn-lt"/>
              </a:rPr>
              <a:t>添加</a:t>
            </a:r>
            <a:endParaRPr lang="en-US" altLang="zh-CN" dirty="0">
              <a:solidFill>
                <a:srgbClr val="FFC000"/>
              </a:solidFill>
              <a:sym typeface="+mn-lt"/>
            </a:endParaRPr>
          </a:p>
          <a:p>
            <a:pPr algn="ctr"/>
            <a:r>
              <a:rPr lang="zh-CN" altLang="en-US" dirty="0">
                <a:solidFill>
                  <a:srgbClr val="FFC000"/>
                </a:solidFill>
                <a:sym typeface="+mn-lt"/>
              </a:rPr>
              <a:t>标题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9B8655D-21CC-EA7C-E2C3-8CAA57C8C2B8}"/>
              </a:ext>
            </a:extLst>
          </p:cNvPr>
          <p:cNvSpPr txBox="1"/>
          <p:nvPr/>
        </p:nvSpPr>
        <p:spPr>
          <a:xfrm>
            <a:off x="6836074" y="1735099"/>
            <a:ext cx="4088210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b="1" dirty="0">
                <a:solidFill>
                  <a:srgbClr val="EB8206"/>
                </a:solidFill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b="1" dirty="0">
                <a:solidFill>
                  <a:srgbClr val="EB8206"/>
                </a:solidFill>
                <a:sym typeface="HarmonyOS Sans SC Light" panose="00000400000000000000" pitchFamily="2" charset="-122"/>
              </a:rPr>
              <a:t>200</a:t>
            </a:r>
            <a:r>
              <a:rPr lang="zh-CN" altLang="en-US" sz="1000" b="1" dirty="0">
                <a:solidFill>
                  <a:srgbClr val="EB8206"/>
                </a:solidFill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000" b="1" dirty="0">
                <a:solidFill>
                  <a:srgbClr val="EB8206"/>
                </a:solidFill>
                <a:sym typeface="HarmonyOS Sans SC Light" panose="00000400000000000000" pitchFamily="2" charset="-122"/>
              </a:rPr>
              <a:t>5</a:t>
            </a:r>
            <a:r>
              <a:rPr lang="zh-CN" altLang="en-US" sz="1000" b="1" dirty="0">
                <a:solidFill>
                  <a:srgbClr val="EB8206"/>
                </a:solidFill>
                <a:sym typeface="HarmonyOS Sans SC Light" panose="00000400000000000000" pitchFamily="2" charset="-122"/>
              </a:rPr>
              <a:t>分钟之内。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FE91A9E1-9004-5197-7AD2-8939DCBF19AD}"/>
              </a:ext>
            </a:extLst>
          </p:cNvPr>
          <p:cNvSpPr txBox="1"/>
          <p:nvPr/>
        </p:nvSpPr>
        <p:spPr>
          <a:xfrm>
            <a:off x="6836074" y="3176978"/>
            <a:ext cx="4088210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b="1" dirty="0">
                <a:solidFill>
                  <a:srgbClr val="EB8206"/>
                </a:solidFill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b="1" dirty="0">
                <a:solidFill>
                  <a:srgbClr val="EB8206"/>
                </a:solidFill>
                <a:sym typeface="HarmonyOS Sans SC Light" panose="00000400000000000000" pitchFamily="2" charset="-122"/>
              </a:rPr>
              <a:t>200</a:t>
            </a:r>
            <a:r>
              <a:rPr lang="zh-CN" altLang="en-US" sz="1000" b="1" dirty="0">
                <a:solidFill>
                  <a:srgbClr val="EB8206"/>
                </a:solidFill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000" b="1" dirty="0">
                <a:solidFill>
                  <a:srgbClr val="EB8206"/>
                </a:solidFill>
                <a:sym typeface="HarmonyOS Sans SC Light" panose="00000400000000000000" pitchFamily="2" charset="-122"/>
              </a:rPr>
              <a:t>5</a:t>
            </a:r>
            <a:r>
              <a:rPr lang="zh-CN" altLang="en-US" sz="1000" b="1" dirty="0">
                <a:solidFill>
                  <a:srgbClr val="EB8206"/>
                </a:solidFill>
                <a:sym typeface="HarmonyOS Sans SC Light" panose="00000400000000000000" pitchFamily="2" charset="-122"/>
              </a:rPr>
              <a:t>分钟之内。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13A2364-3699-39F0-B26A-4911D465E5DF}"/>
              </a:ext>
            </a:extLst>
          </p:cNvPr>
          <p:cNvSpPr txBox="1"/>
          <p:nvPr/>
        </p:nvSpPr>
        <p:spPr>
          <a:xfrm>
            <a:off x="6836074" y="4618857"/>
            <a:ext cx="4088210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b="1" dirty="0">
                <a:solidFill>
                  <a:srgbClr val="EB8206"/>
                </a:solidFill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b="1" dirty="0">
                <a:solidFill>
                  <a:srgbClr val="EB8206"/>
                </a:solidFill>
                <a:sym typeface="HarmonyOS Sans SC Light" panose="00000400000000000000" pitchFamily="2" charset="-122"/>
              </a:rPr>
              <a:t>200</a:t>
            </a:r>
            <a:r>
              <a:rPr lang="zh-CN" altLang="en-US" sz="1000" b="1" dirty="0">
                <a:solidFill>
                  <a:srgbClr val="EB8206"/>
                </a:solidFill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000" b="1" dirty="0">
                <a:solidFill>
                  <a:srgbClr val="EB8206"/>
                </a:solidFill>
                <a:sym typeface="HarmonyOS Sans SC Light" panose="00000400000000000000" pitchFamily="2" charset="-122"/>
              </a:rPr>
              <a:t>5</a:t>
            </a:r>
            <a:r>
              <a:rPr lang="zh-CN" altLang="en-US" sz="1000" b="1" dirty="0">
                <a:solidFill>
                  <a:srgbClr val="EB8206"/>
                </a:solidFill>
                <a:sym typeface="HarmonyOS Sans SC Light" panose="00000400000000000000" pitchFamily="2" charset="-122"/>
              </a:rPr>
              <a:t>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2453043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>
            <a:extLst>
              <a:ext uri="{FF2B5EF4-FFF2-40B4-BE49-F238E27FC236}">
                <a16:creationId xmlns:a16="http://schemas.microsoft.com/office/drawing/2014/main" id="{FCADE139-EDA2-8222-C3DD-F848206D22FB}"/>
              </a:ext>
            </a:extLst>
          </p:cNvPr>
          <p:cNvGrpSpPr/>
          <p:nvPr/>
        </p:nvGrpSpPr>
        <p:grpSpPr>
          <a:xfrm>
            <a:off x="-95252" y="-153338"/>
            <a:ext cx="4533241" cy="1018486"/>
            <a:chOff x="1173417" y="1737008"/>
            <a:chExt cx="4533241" cy="1018486"/>
          </a:xfrm>
        </p:grpSpPr>
        <p:sp>
          <p:nvSpPr>
            <p:cNvPr id="12" name="平行四边形 11">
              <a:extLst>
                <a:ext uri="{FF2B5EF4-FFF2-40B4-BE49-F238E27FC236}">
                  <a16:creationId xmlns:a16="http://schemas.microsoft.com/office/drawing/2014/main" id="{E385035A-BD74-BC59-52C2-BF06A1BD149D}"/>
                </a:ext>
              </a:extLst>
            </p:cNvPr>
            <p:cNvSpPr/>
            <p:nvPr/>
          </p:nvSpPr>
          <p:spPr>
            <a:xfrm>
              <a:off x="1739900" y="2106813"/>
              <a:ext cx="3966758" cy="648681"/>
            </a:xfrm>
            <a:prstGeom prst="parallelogram">
              <a:avLst>
                <a:gd name="adj" fmla="val 48066"/>
              </a:avLst>
            </a:prstGeom>
            <a:gradFill flip="none" rotWithShape="1">
              <a:gsLst>
                <a:gs pos="0">
                  <a:srgbClr val="FFFF00">
                    <a:alpha val="0"/>
                  </a:srgbClr>
                </a:gs>
                <a:gs pos="100000">
                  <a:srgbClr val="FFC000">
                    <a:alpha val="21000"/>
                  </a:srgbClr>
                </a:gs>
              </a:gsLst>
              <a:lin ang="16200000" scaled="1"/>
              <a:tileRect/>
            </a:gra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1C7C1AB9-BCAA-AFCC-BF84-75B2910286D2}"/>
                </a:ext>
              </a:extLst>
            </p:cNvPr>
            <p:cNvSpPr/>
            <p:nvPr/>
          </p:nvSpPr>
          <p:spPr>
            <a:xfrm>
              <a:off x="1750279" y="2607469"/>
              <a:ext cx="238126" cy="147637"/>
            </a:xfrm>
            <a:custGeom>
              <a:avLst/>
              <a:gdLst>
                <a:gd name="connsiteX0" fmla="*/ 0 w 233363"/>
                <a:gd name="connsiteY0" fmla="*/ 150018 h 150018"/>
                <a:gd name="connsiteX1" fmla="*/ 233363 w 233363"/>
                <a:gd name="connsiteY1" fmla="*/ 0 h 150018"/>
                <a:gd name="connsiteX2" fmla="*/ 66675 w 233363"/>
                <a:gd name="connsiteY2" fmla="*/ 2381 h 150018"/>
                <a:gd name="connsiteX3" fmla="*/ 0 w 233363"/>
                <a:gd name="connsiteY3" fmla="*/ 150018 h 150018"/>
                <a:gd name="connsiteX0" fmla="*/ 0 w 252413"/>
                <a:gd name="connsiteY0" fmla="*/ 147637 h 147637"/>
                <a:gd name="connsiteX1" fmla="*/ 252413 w 252413"/>
                <a:gd name="connsiteY1" fmla="*/ 0 h 147637"/>
                <a:gd name="connsiteX2" fmla="*/ 66675 w 252413"/>
                <a:gd name="connsiteY2" fmla="*/ 0 h 147637"/>
                <a:gd name="connsiteX3" fmla="*/ 0 w 252413"/>
                <a:gd name="connsiteY3" fmla="*/ 147637 h 147637"/>
                <a:gd name="connsiteX0" fmla="*/ 0 w 233363"/>
                <a:gd name="connsiteY0" fmla="*/ 147637 h 147637"/>
                <a:gd name="connsiteX1" fmla="*/ 233363 w 233363"/>
                <a:gd name="connsiteY1" fmla="*/ 4763 h 147637"/>
                <a:gd name="connsiteX2" fmla="*/ 66675 w 233363"/>
                <a:gd name="connsiteY2" fmla="*/ 0 h 147637"/>
                <a:gd name="connsiteX3" fmla="*/ 0 w 233363"/>
                <a:gd name="connsiteY3" fmla="*/ 147637 h 147637"/>
                <a:gd name="connsiteX0" fmla="*/ 0 w 238126"/>
                <a:gd name="connsiteY0" fmla="*/ 147637 h 147637"/>
                <a:gd name="connsiteX1" fmla="*/ 238126 w 238126"/>
                <a:gd name="connsiteY1" fmla="*/ 4763 h 147637"/>
                <a:gd name="connsiteX2" fmla="*/ 71438 w 238126"/>
                <a:gd name="connsiteY2" fmla="*/ 0 h 147637"/>
                <a:gd name="connsiteX3" fmla="*/ 0 w 238126"/>
                <a:gd name="connsiteY3" fmla="*/ 147637 h 147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8126" h="147637">
                  <a:moveTo>
                    <a:pt x="0" y="147637"/>
                  </a:moveTo>
                  <a:lnTo>
                    <a:pt x="238126" y="4763"/>
                  </a:lnTo>
                  <a:lnTo>
                    <a:pt x="71438" y="0"/>
                  </a:lnTo>
                  <a:lnTo>
                    <a:pt x="0" y="147637"/>
                  </a:lnTo>
                  <a:close/>
                </a:path>
              </a:pathLst>
            </a:custGeom>
            <a:solidFill>
              <a:srgbClr val="83241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FA19B79F-F40E-D325-9262-A620DEB986D5}"/>
                </a:ext>
              </a:extLst>
            </p:cNvPr>
            <p:cNvSpPr/>
            <p:nvPr/>
          </p:nvSpPr>
          <p:spPr>
            <a:xfrm rot="1512064">
              <a:off x="1173417" y="1737008"/>
              <a:ext cx="927336" cy="1005007"/>
            </a:xfrm>
            <a:custGeom>
              <a:avLst/>
              <a:gdLst>
                <a:gd name="connsiteX0" fmla="*/ 0 w 1084874"/>
                <a:gd name="connsiteY0" fmla="*/ 510528 h 1175740"/>
                <a:gd name="connsiteX1" fmla="*/ 1084874 w 1084874"/>
                <a:gd name="connsiteY1" fmla="*/ 0 h 1175740"/>
                <a:gd name="connsiteX2" fmla="*/ 1084874 w 1084874"/>
                <a:gd name="connsiteY2" fmla="*/ 812525 h 1175740"/>
                <a:gd name="connsiteX3" fmla="*/ 313040 w 1084874"/>
                <a:gd name="connsiteY3" fmla="*/ 1175740 h 1175740"/>
                <a:gd name="connsiteX4" fmla="*/ 0 w 1084874"/>
                <a:gd name="connsiteY4" fmla="*/ 510528 h 1175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4874" h="1175740">
                  <a:moveTo>
                    <a:pt x="0" y="510528"/>
                  </a:moveTo>
                  <a:lnTo>
                    <a:pt x="1084874" y="0"/>
                  </a:lnTo>
                  <a:lnTo>
                    <a:pt x="1084874" y="812525"/>
                  </a:lnTo>
                  <a:lnTo>
                    <a:pt x="313040" y="1175740"/>
                  </a:lnTo>
                  <a:lnTo>
                    <a:pt x="0" y="510528"/>
                  </a:lnTo>
                  <a:close/>
                </a:path>
              </a:pathLst>
            </a:custGeom>
            <a:solidFill>
              <a:srgbClr val="C00000"/>
            </a:solidFill>
            <a:ln w="25400" cap="flat" cmpd="sng">
              <a:solidFill>
                <a:srgbClr val="FFC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1D95AF7-032E-5276-BAB4-39077C431DD4}"/>
                </a:ext>
              </a:extLst>
            </p:cNvPr>
            <p:cNvSpPr txBox="1"/>
            <p:nvPr/>
          </p:nvSpPr>
          <p:spPr>
            <a:xfrm>
              <a:off x="1378895" y="2031278"/>
              <a:ext cx="62068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gradFill flip="none" rotWithShape="1">
                    <a:gsLst>
                      <a:gs pos="0">
                        <a:srgbClr val="FFC000">
                          <a:lumMod val="99000"/>
                        </a:srgbClr>
                      </a:gs>
                      <a:gs pos="100000">
                        <a:srgbClr val="FFFF00">
                          <a:alpha val="25000"/>
                        </a:srgbClr>
                      </a:gs>
                    </a:gsLst>
                    <a:lin ang="54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03</a:t>
              </a:r>
              <a:endParaRPr lang="zh-CN" altLang="en-US" sz="2800" b="1" dirty="0">
                <a:gradFill flip="none" rotWithShape="1">
                  <a:gsLst>
                    <a:gs pos="0">
                      <a:srgbClr val="FFC000">
                        <a:lumMod val="99000"/>
                      </a:srgbClr>
                    </a:gs>
                    <a:gs pos="100000">
                      <a:srgbClr val="FFFF00">
                        <a:alpha val="25000"/>
                      </a:srgbClr>
                    </a:gs>
                  </a:gsLst>
                  <a:lin ang="54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403C653-75BA-650A-F085-0A15FC985598}"/>
                </a:ext>
              </a:extLst>
            </p:cNvPr>
            <p:cNvSpPr txBox="1"/>
            <p:nvPr/>
          </p:nvSpPr>
          <p:spPr>
            <a:xfrm>
              <a:off x="3012119" y="2231098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rgbClr val="FFC000"/>
                  </a:solidFill>
                </a:rPr>
                <a:t>添加标题文本</a:t>
              </a:r>
            </a:p>
          </p:txBody>
        </p:sp>
      </p:grpSp>
      <p:sp>
        <p:nvSpPr>
          <p:cNvPr id="2" name="Freeform 5">
            <a:extLst>
              <a:ext uri="{FF2B5EF4-FFF2-40B4-BE49-F238E27FC236}">
                <a16:creationId xmlns:a16="http://schemas.microsoft.com/office/drawing/2014/main" id="{5BF62E0C-3E63-8D81-776F-7CCEE7BEDD14}"/>
              </a:ext>
            </a:extLst>
          </p:cNvPr>
          <p:cNvSpPr>
            <a:spLocks noEditPoints="1"/>
          </p:cNvSpPr>
          <p:nvPr/>
        </p:nvSpPr>
        <p:spPr bwMode="auto">
          <a:xfrm>
            <a:off x="5035682" y="2305997"/>
            <a:ext cx="2243605" cy="2243607"/>
          </a:xfrm>
          <a:custGeom>
            <a:avLst/>
            <a:gdLst>
              <a:gd name="T0" fmla="*/ 116 w 211"/>
              <a:gd name="T1" fmla="*/ 10 h 211"/>
              <a:gd name="T2" fmla="*/ 116 w 211"/>
              <a:gd name="T3" fmla="*/ 0 h 211"/>
              <a:gd name="T4" fmla="*/ 181 w 211"/>
              <a:gd name="T5" fmla="*/ 30 h 211"/>
              <a:gd name="T6" fmla="*/ 211 w 211"/>
              <a:gd name="T7" fmla="*/ 95 h 211"/>
              <a:gd name="T8" fmla="*/ 201 w 211"/>
              <a:gd name="T9" fmla="*/ 95 h 211"/>
              <a:gd name="T10" fmla="*/ 174 w 211"/>
              <a:gd name="T11" fmla="*/ 37 h 211"/>
              <a:gd name="T12" fmla="*/ 116 w 211"/>
              <a:gd name="T13" fmla="*/ 10 h 211"/>
              <a:gd name="T14" fmla="*/ 10 w 211"/>
              <a:gd name="T15" fmla="*/ 115 h 211"/>
              <a:gd name="T16" fmla="*/ 0 w 211"/>
              <a:gd name="T17" fmla="*/ 115 h 211"/>
              <a:gd name="T18" fmla="*/ 30 w 211"/>
              <a:gd name="T19" fmla="*/ 180 h 211"/>
              <a:gd name="T20" fmla="*/ 96 w 211"/>
              <a:gd name="T21" fmla="*/ 211 h 211"/>
              <a:gd name="T22" fmla="*/ 96 w 211"/>
              <a:gd name="T23" fmla="*/ 201 h 211"/>
              <a:gd name="T24" fmla="*/ 38 w 211"/>
              <a:gd name="T25" fmla="*/ 173 h 211"/>
              <a:gd name="T26" fmla="*/ 10 w 211"/>
              <a:gd name="T27" fmla="*/ 115 h 211"/>
              <a:gd name="T28" fmla="*/ 10 w 211"/>
              <a:gd name="T29" fmla="*/ 95 h 211"/>
              <a:gd name="T30" fmla="*/ 38 w 211"/>
              <a:gd name="T31" fmla="*/ 37 h 211"/>
              <a:gd name="T32" fmla="*/ 96 w 211"/>
              <a:gd name="T33" fmla="*/ 10 h 211"/>
              <a:gd name="T34" fmla="*/ 96 w 211"/>
              <a:gd name="T35" fmla="*/ 0 h 211"/>
              <a:gd name="T36" fmla="*/ 30 w 211"/>
              <a:gd name="T37" fmla="*/ 30 h 211"/>
              <a:gd name="T38" fmla="*/ 0 w 211"/>
              <a:gd name="T39" fmla="*/ 95 h 211"/>
              <a:gd name="T40" fmla="*/ 10 w 211"/>
              <a:gd name="T41" fmla="*/ 95 h 211"/>
              <a:gd name="T42" fmla="*/ 201 w 211"/>
              <a:gd name="T43" fmla="*/ 115 h 211"/>
              <a:gd name="T44" fmla="*/ 174 w 211"/>
              <a:gd name="T45" fmla="*/ 173 h 211"/>
              <a:gd name="T46" fmla="*/ 116 w 211"/>
              <a:gd name="T47" fmla="*/ 201 h 211"/>
              <a:gd name="T48" fmla="*/ 116 w 211"/>
              <a:gd name="T49" fmla="*/ 211 h 211"/>
              <a:gd name="T50" fmla="*/ 181 w 211"/>
              <a:gd name="T51" fmla="*/ 180 h 211"/>
              <a:gd name="T52" fmla="*/ 211 w 211"/>
              <a:gd name="T53" fmla="*/ 115 h 211"/>
              <a:gd name="T54" fmla="*/ 201 w 211"/>
              <a:gd name="T55" fmla="*/ 115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11" h="211">
                <a:moveTo>
                  <a:pt x="116" y="10"/>
                </a:moveTo>
                <a:cubicBezTo>
                  <a:pt x="116" y="0"/>
                  <a:pt x="116" y="0"/>
                  <a:pt x="116" y="0"/>
                </a:cubicBezTo>
                <a:cubicBezTo>
                  <a:pt x="139" y="2"/>
                  <a:pt x="163" y="12"/>
                  <a:pt x="181" y="30"/>
                </a:cubicBezTo>
                <a:cubicBezTo>
                  <a:pt x="199" y="48"/>
                  <a:pt x="209" y="72"/>
                  <a:pt x="211" y="95"/>
                </a:cubicBezTo>
                <a:cubicBezTo>
                  <a:pt x="201" y="95"/>
                  <a:pt x="201" y="95"/>
                  <a:pt x="201" y="95"/>
                </a:cubicBezTo>
                <a:cubicBezTo>
                  <a:pt x="199" y="74"/>
                  <a:pt x="190" y="53"/>
                  <a:pt x="174" y="37"/>
                </a:cubicBezTo>
                <a:cubicBezTo>
                  <a:pt x="157" y="21"/>
                  <a:pt x="137" y="12"/>
                  <a:pt x="116" y="10"/>
                </a:cubicBezTo>
                <a:close/>
                <a:moveTo>
                  <a:pt x="10" y="115"/>
                </a:moveTo>
                <a:cubicBezTo>
                  <a:pt x="0" y="115"/>
                  <a:pt x="0" y="115"/>
                  <a:pt x="0" y="115"/>
                </a:cubicBezTo>
                <a:cubicBezTo>
                  <a:pt x="2" y="139"/>
                  <a:pt x="12" y="162"/>
                  <a:pt x="30" y="180"/>
                </a:cubicBezTo>
                <a:cubicBezTo>
                  <a:pt x="49" y="199"/>
                  <a:pt x="72" y="209"/>
                  <a:pt x="96" y="211"/>
                </a:cubicBezTo>
                <a:cubicBezTo>
                  <a:pt x="96" y="201"/>
                  <a:pt x="96" y="201"/>
                  <a:pt x="96" y="201"/>
                </a:cubicBezTo>
                <a:cubicBezTo>
                  <a:pt x="74" y="199"/>
                  <a:pt x="54" y="189"/>
                  <a:pt x="38" y="173"/>
                </a:cubicBezTo>
                <a:cubicBezTo>
                  <a:pt x="21" y="157"/>
                  <a:pt x="12" y="137"/>
                  <a:pt x="10" y="115"/>
                </a:cubicBezTo>
                <a:close/>
                <a:moveTo>
                  <a:pt x="10" y="95"/>
                </a:moveTo>
                <a:cubicBezTo>
                  <a:pt x="12" y="74"/>
                  <a:pt x="21" y="53"/>
                  <a:pt x="38" y="37"/>
                </a:cubicBezTo>
                <a:cubicBezTo>
                  <a:pt x="54" y="21"/>
                  <a:pt x="74" y="12"/>
                  <a:pt x="96" y="10"/>
                </a:cubicBezTo>
                <a:cubicBezTo>
                  <a:pt x="96" y="0"/>
                  <a:pt x="96" y="0"/>
                  <a:pt x="96" y="0"/>
                </a:cubicBezTo>
                <a:cubicBezTo>
                  <a:pt x="72" y="2"/>
                  <a:pt x="49" y="12"/>
                  <a:pt x="30" y="30"/>
                </a:cubicBezTo>
                <a:cubicBezTo>
                  <a:pt x="12" y="48"/>
                  <a:pt x="2" y="72"/>
                  <a:pt x="0" y="95"/>
                </a:cubicBezTo>
                <a:lnTo>
                  <a:pt x="10" y="95"/>
                </a:lnTo>
                <a:close/>
                <a:moveTo>
                  <a:pt x="201" y="115"/>
                </a:moveTo>
                <a:cubicBezTo>
                  <a:pt x="199" y="137"/>
                  <a:pt x="190" y="157"/>
                  <a:pt x="174" y="173"/>
                </a:cubicBezTo>
                <a:cubicBezTo>
                  <a:pt x="157" y="189"/>
                  <a:pt x="137" y="199"/>
                  <a:pt x="116" y="201"/>
                </a:cubicBezTo>
                <a:cubicBezTo>
                  <a:pt x="116" y="211"/>
                  <a:pt x="116" y="211"/>
                  <a:pt x="116" y="211"/>
                </a:cubicBezTo>
                <a:cubicBezTo>
                  <a:pt x="139" y="209"/>
                  <a:pt x="163" y="199"/>
                  <a:pt x="181" y="180"/>
                </a:cubicBezTo>
                <a:cubicBezTo>
                  <a:pt x="199" y="162"/>
                  <a:pt x="209" y="139"/>
                  <a:pt x="211" y="115"/>
                </a:cubicBezTo>
                <a:lnTo>
                  <a:pt x="201" y="115"/>
                </a:lnTo>
                <a:close/>
              </a:path>
            </a:pathLst>
          </a:custGeom>
          <a:solidFill>
            <a:srgbClr val="C00000"/>
          </a:solidFill>
          <a:ln w="12700" cap="flat" cmpd="sng">
            <a:gradFill flip="none" rotWithShape="1">
              <a:gsLst>
                <a:gs pos="0">
                  <a:srgbClr val="FFC000">
                    <a:lumMod val="99000"/>
                  </a:srgbClr>
                </a:gs>
                <a:gs pos="100000">
                  <a:srgbClr val="FFFF00">
                    <a:alpha val="25000"/>
                  </a:srgbClr>
                </a:gs>
              </a:gsLst>
              <a:lin ang="13500000" scaled="1"/>
              <a:tileRect/>
            </a:gradFill>
            <a:prstDash val="solid"/>
            <a:miter/>
          </a:ln>
        </p:spPr>
        <p:txBody>
          <a:bodyPr rtlCol="0" anchor="ctr"/>
          <a:lstStyle/>
          <a:p>
            <a:pPr algn="ctr"/>
            <a:endParaRPr lang="zh-CN" altLang="en-US">
              <a:solidFill>
                <a:srgbClr val="FFC000"/>
              </a:solidFill>
              <a:sym typeface="+mn-lt"/>
            </a:endParaRPr>
          </a:p>
        </p:txBody>
      </p:sp>
      <p:sp>
        <p:nvSpPr>
          <p:cNvPr id="3" name="Freeform 6">
            <a:extLst>
              <a:ext uri="{FF2B5EF4-FFF2-40B4-BE49-F238E27FC236}">
                <a16:creationId xmlns:a16="http://schemas.microsoft.com/office/drawing/2014/main" id="{B822C5CF-5819-7484-0C1B-87FA90FD5599}"/>
              </a:ext>
            </a:extLst>
          </p:cNvPr>
          <p:cNvSpPr>
            <a:spLocks/>
          </p:cNvSpPr>
          <p:nvPr/>
        </p:nvSpPr>
        <p:spPr bwMode="auto">
          <a:xfrm>
            <a:off x="3897763" y="1158267"/>
            <a:ext cx="2158123" cy="2158123"/>
          </a:xfrm>
          <a:custGeom>
            <a:avLst/>
            <a:gdLst>
              <a:gd name="T0" fmla="*/ 95 w 203"/>
              <a:gd name="T1" fmla="*/ 203 h 203"/>
              <a:gd name="T2" fmla="*/ 129 w 203"/>
              <a:gd name="T3" fmla="*/ 130 h 203"/>
              <a:gd name="T4" fmla="*/ 203 w 203"/>
              <a:gd name="T5" fmla="*/ 96 h 203"/>
              <a:gd name="T6" fmla="*/ 203 w 203"/>
              <a:gd name="T7" fmla="*/ 0 h 203"/>
              <a:gd name="T8" fmla="*/ 77 w 203"/>
              <a:gd name="T9" fmla="*/ 48 h 203"/>
              <a:gd name="T10" fmla="*/ 40 w 203"/>
              <a:gd name="T11" fmla="*/ 41 h 203"/>
              <a:gd name="T12" fmla="*/ 48 w 203"/>
              <a:gd name="T13" fmla="*/ 78 h 203"/>
              <a:gd name="T14" fmla="*/ 0 w 203"/>
              <a:gd name="T15" fmla="*/ 203 h 203"/>
              <a:gd name="T16" fmla="*/ 95 w 203"/>
              <a:gd name="T17" fmla="*/ 203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3" h="203">
                <a:moveTo>
                  <a:pt x="95" y="203"/>
                </a:moveTo>
                <a:cubicBezTo>
                  <a:pt x="97" y="177"/>
                  <a:pt x="109" y="150"/>
                  <a:pt x="129" y="130"/>
                </a:cubicBezTo>
                <a:cubicBezTo>
                  <a:pt x="150" y="109"/>
                  <a:pt x="176" y="98"/>
                  <a:pt x="203" y="96"/>
                </a:cubicBezTo>
                <a:cubicBezTo>
                  <a:pt x="203" y="0"/>
                  <a:pt x="203" y="0"/>
                  <a:pt x="203" y="0"/>
                </a:cubicBezTo>
                <a:cubicBezTo>
                  <a:pt x="158" y="2"/>
                  <a:pt x="114" y="18"/>
                  <a:pt x="77" y="48"/>
                </a:cubicBezTo>
                <a:cubicBezTo>
                  <a:pt x="40" y="41"/>
                  <a:pt x="40" y="41"/>
                  <a:pt x="40" y="41"/>
                </a:cubicBezTo>
                <a:cubicBezTo>
                  <a:pt x="48" y="78"/>
                  <a:pt x="48" y="78"/>
                  <a:pt x="48" y="78"/>
                </a:cubicBezTo>
                <a:cubicBezTo>
                  <a:pt x="18" y="114"/>
                  <a:pt x="2" y="159"/>
                  <a:pt x="0" y="203"/>
                </a:cubicBezTo>
                <a:lnTo>
                  <a:pt x="95" y="203"/>
                </a:lnTo>
                <a:close/>
              </a:path>
            </a:pathLst>
          </a:custGeom>
          <a:gradFill flip="none" rotWithShape="1">
            <a:gsLst>
              <a:gs pos="0">
                <a:srgbClr val="FFFF00">
                  <a:alpha val="0"/>
                </a:srgbClr>
              </a:gs>
              <a:gs pos="100000">
                <a:srgbClr val="FFC000">
                  <a:alpha val="21000"/>
                </a:srgbClr>
              </a:gs>
            </a:gsLst>
            <a:lin ang="16200000" scaled="1"/>
            <a:tileRect/>
          </a:gradFill>
          <a:ln w="12700" cap="flat" cmpd="sng">
            <a:gradFill flip="none" rotWithShape="1">
              <a:gsLst>
                <a:gs pos="0">
                  <a:srgbClr val="FFC000">
                    <a:lumMod val="99000"/>
                  </a:srgbClr>
                </a:gs>
                <a:gs pos="100000">
                  <a:srgbClr val="FFFF00">
                    <a:alpha val="25000"/>
                  </a:srgbClr>
                </a:gs>
              </a:gsLst>
              <a:lin ang="13500000" scaled="1"/>
              <a:tileRect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ym typeface="+mn-lt"/>
            </a:endParaRPr>
          </a:p>
        </p:txBody>
      </p:sp>
      <p:sp>
        <p:nvSpPr>
          <p:cNvPr id="4" name="Freeform 7">
            <a:extLst>
              <a:ext uri="{FF2B5EF4-FFF2-40B4-BE49-F238E27FC236}">
                <a16:creationId xmlns:a16="http://schemas.microsoft.com/office/drawing/2014/main" id="{23056554-B342-21EC-C1AC-22318B30F02A}"/>
              </a:ext>
            </a:extLst>
          </p:cNvPr>
          <p:cNvSpPr>
            <a:spLocks/>
          </p:cNvSpPr>
          <p:nvPr/>
        </p:nvSpPr>
        <p:spPr bwMode="auto">
          <a:xfrm>
            <a:off x="3897763" y="3529397"/>
            <a:ext cx="2158123" cy="2158123"/>
          </a:xfrm>
          <a:custGeom>
            <a:avLst/>
            <a:gdLst>
              <a:gd name="T0" fmla="*/ 203 w 203"/>
              <a:gd name="T1" fmla="*/ 108 h 203"/>
              <a:gd name="T2" fmla="*/ 129 w 203"/>
              <a:gd name="T3" fmla="*/ 74 h 203"/>
              <a:gd name="T4" fmla="*/ 95 w 203"/>
              <a:gd name="T5" fmla="*/ 0 h 203"/>
              <a:gd name="T6" fmla="*/ 0 w 203"/>
              <a:gd name="T7" fmla="*/ 0 h 203"/>
              <a:gd name="T8" fmla="*/ 48 w 203"/>
              <a:gd name="T9" fmla="*/ 126 h 203"/>
              <a:gd name="T10" fmla="*/ 40 w 203"/>
              <a:gd name="T11" fmla="*/ 162 h 203"/>
              <a:gd name="T12" fmla="*/ 77 w 203"/>
              <a:gd name="T13" fmla="*/ 155 h 203"/>
              <a:gd name="T14" fmla="*/ 203 w 203"/>
              <a:gd name="T15" fmla="*/ 203 h 203"/>
              <a:gd name="T16" fmla="*/ 203 w 203"/>
              <a:gd name="T17" fmla="*/ 108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3" h="203">
                <a:moveTo>
                  <a:pt x="203" y="108"/>
                </a:moveTo>
                <a:cubicBezTo>
                  <a:pt x="176" y="105"/>
                  <a:pt x="150" y="94"/>
                  <a:pt x="129" y="74"/>
                </a:cubicBezTo>
                <a:cubicBezTo>
                  <a:pt x="109" y="53"/>
                  <a:pt x="98" y="27"/>
                  <a:pt x="95" y="0"/>
                </a:cubicBezTo>
                <a:cubicBezTo>
                  <a:pt x="0" y="0"/>
                  <a:pt x="0" y="0"/>
                  <a:pt x="0" y="0"/>
                </a:cubicBezTo>
                <a:cubicBezTo>
                  <a:pt x="2" y="45"/>
                  <a:pt x="18" y="89"/>
                  <a:pt x="48" y="126"/>
                </a:cubicBezTo>
                <a:cubicBezTo>
                  <a:pt x="40" y="162"/>
                  <a:pt x="40" y="162"/>
                  <a:pt x="40" y="162"/>
                </a:cubicBezTo>
                <a:cubicBezTo>
                  <a:pt x="77" y="155"/>
                  <a:pt x="77" y="155"/>
                  <a:pt x="77" y="155"/>
                </a:cubicBezTo>
                <a:cubicBezTo>
                  <a:pt x="114" y="185"/>
                  <a:pt x="158" y="201"/>
                  <a:pt x="203" y="203"/>
                </a:cubicBezTo>
                <a:lnTo>
                  <a:pt x="203" y="108"/>
                </a:lnTo>
                <a:close/>
              </a:path>
            </a:pathLst>
          </a:custGeom>
          <a:gradFill flip="none" rotWithShape="1">
            <a:gsLst>
              <a:gs pos="0">
                <a:srgbClr val="FFFF00">
                  <a:alpha val="0"/>
                </a:srgbClr>
              </a:gs>
              <a:gs pos="100000">
                <a:srgbClr val="FFC000">
                  <a:alpha val="21000"/>
                </a:srgbClr>
              </a:gs>
            </a:gsLst>
            <a:lin ang="16200000" scaled="1"/>
            <a:tileRect/>
          </a:gradFill>
          <a:ln w="12700" cap="flat" cmpd="sng">
            <a:gradFill flip="none" rotWithShape="1">
              <a:gsLst>
                <a:gs pos="0">
                  <a:srgbClr val="FFC000">
                    <a:lumMod val="99000"/>
                  </a:srgbClr>
                </a:gs>
                <a:gs pos="100000">
                  <a:srgbClr val="FFFF00">
                    <a:alpha val="25000"/>
                  </a:srgbClr>
                </a:gs>
              </a:gsLst>
              <a:lin ang="13500000" scaled="1"/>
              <a:tileRect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ym typeface="+mn-lt"/>
            </a:endParaRPr>
          </a:p>
        </p:txBody>
      </p:sp>
      <p:sp>
        <p:nvSpPr>
          <p:cNvPr id="5" name="Freeform 8">
            <a:extLst>
              <a:ext uri="{FF2B5EF4-FFF2-40B4-BE49-F238E27FC236}">
                <a16:creationId xmlns:a16="http://schemas.microsoft.com/office/drawing/2014/main" id="{B9E0E139-1E07-E346-3A79-D46CC6C91ED0}"/>
              </a:ext>
            </a:extLst>
          </p:cNvPr>
          <p:cNvSpPr>
            <a:spLocks/>
          </p:cNvSpPr>
          <p:nvPr/>
        </p:nvSpPr>
        <p:spPr bwMode="auto">
          <a:xfrm>
            <a:off x="6268895" y="1158267"/>
            <a:ext cx="2148311" cy="2158123"/>
          </a:xfrm>
          <a:custGeom>
            <a:avLst/>
            <a:gdLst>
              <a:gd name="T0" fmla="*/ 127 w 202"/>
              <a:gd name="T1" fmla="*/ 50 h 203"/>
              <a:gd name="T2" fmla="*/ 0 w 202"/>
              <a:gd name="T3" fmla="*/ 0 h 203"/>
              <a:gd name="T4" fmla="*/ 0 w 202"/>
              <a:gd name="T5" fmla="*/ 96 h 203"/>
              <a:gd name="T6" fmla="*/ 73 w 202"/>
              <a:gd name="T7" fmla="*/ 130 h 203"/>
              <a:gd name="T8" fmla="*/ 107 w 202"/>
              <a:gd name="T9" fmla="*/ 203 h 203"/>
              <a:gd name="T10" fmla="*/ 202 w 202"/>
              <a:gd name="T11" fmla="*/ 203 h 203"/>
              <a:gd name="T12" fmla="*/ 156 w 202"/>
              <a:gd name="T13" fmla="*/ 79 h 203"/>
              <a:gd name="T14" fmla="*/ 163 w 202"/>
              <a:gd name="T15" fmla="*/ 42 h 203"/>
              <a:gd name="T16" fmla="*/ 127 w 202"/>
              <a:gd name="T17" fmla="*/ 5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2" h="203">
                <a:moveTo>
                  <a:pt x="127" y="50"/>
                </a:moveTo>
                <a:cubicBezTo>
                  <a:pt x="90" y="19"/>
                  <a:pt x="45" y="3"/>
                  <a:pt x="0" y="0"/>
                </a:cubicBezTo>
                <a:cubicBezTo>
                  <a:pt x="0" y="96"/>
                  <a:pt x="0" y="96"/>
                  <a:pt x="0" y="96"/>
                </a:cubicBezTo>
                <a:cubicBezTo>
                  <a:pt x="26" y="98"/>
                  <a:pt x="53" y="109"/>
                  <a:pt x="73" y="130"/>
                </a:cubicBezTo>
                <a:cubicBezTo>
                  <a:pt x="94" y="150"/>
                  <a:pt x="105" y="177"/>
                  <a:pt x="107" y="203"/>
                </a:cubicBezTo>
                <a:cubicBezTo>
                  <a:pt x="202" y="203"/>
                  <a:pt x="202" y="203"/>
                  <a:pt x="202" y="203"/>
                </a:cubicBezTo>
                <a:cubicBezTo>
                  <a:pt x="200" y="159"/>
                  <a:pt x="185" y="115"/>
                  <a:pt x="156" y="79"/>
                </a:cubicBezTo>
                <a:cubicBezTo>
                  <a:pt x="163" y="42"/>
                  <a:pt x="163" y="42"/>
                  <a:pt x="163" y="42"/>
                </a:cubicBezTo>
                <a:lnTo>
                  <a:pt x="127" y="50"/>
                </a:lnTo>
                <a:close/>
              </a:path>
            </a:pathLst>
          </a:custGeom>
          <a:gradFill flip="none" rotWithShape="1">
            <a:gsLst>
              <a:gs pos="0">
                <a:srgbClr val="FFFF00">
                  <a:alpha val="0"/>
                </a:srgbClr>
              </a:gs>
              <a:gs pos="100000">
                <a:srgbClr val="FFC000">
                  <a:alpha val="21000"/>
                </a:srgbClr>
              </a:gs>
            </a:gsLst>
            <a:lin ang="16200000" scaled="1"/>
            <a:tileRect/>
          </a:gradFill>
          <a:ln w="12700" cap="flat" cmpd="sng">
            <a:gradFill flip="none" rotWithShape="1">
              <a:gsLst>
                <a:gs pos="0">
                  <a:srgbClr val="FFC000">
                    <a:lumMod val="99000"/>
                  </a:srgbClr>
                </a:gs>
                <a:gs pos="100000">
                  <a:srgbClr val="FFFF00">
                    <a:alpha val="25000"/>
                  </a:srgbClr>
                </a:gs>
              </a:gsLst>
              <a:lin ang="13500000" scaled="1"/>
              <a:tileRect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ym typeface="+mn-lt"/>
            </a:endParaRPr>
          </a:p>
        </p:txBody>
      </p:sp>
      <p:sp>
        <p:nvSpPr>
          <p:cNvPr id="6" name="Freeform 9">
            <a:extLst>
              <a:ext uri="{FF2B5EF4-FFF2-40B4-BE49-F238E27FC236}">
                <a16:creationId xmlns:a16="http://schemas.microsoft.com/office/drawing/2014/main" id="{7716603F-FAA1-2272-C774-3DAE93023CED}"/>
              </a:ext>
            </a:extLst>
          </p:cNvPr>
          <p:cNvSpPr>
            <a:spLocks/>
          </p:cNvSpPr>
          <p:nvPr/>
        </p:nvSpPr>
        <p:spPr bwMode="auto">
          <a:xfrm>
            <a:off x="6268895" y="3529397"/>
            <a:ext cx="2148311" cy="2158123"/>
          </a:xfrm>
          <a:custGeom>
            <a:avLst/>
            <a:gdLst>
              <a:gd name="T0" fmla="*/ 107 w 202"/>
              <a:gd name="T1" fmla="*/ 0 h 203"/>
              <a:gd name="T2" fmla="*/ 73 w 202"/>
              <a:gd name="T3" fmla="*/ 74 h 203"/>
              <a:gd name="T4" fmla="*/ 0 w 202"/>
              <a:gd name="T5" fmla="*/ 108 h 203"/>
              <a:gd name="T6" fmla="*/ 0 w 202"/>
              <a:gd name="T7" fmla="*/ 203 h 203"/>
              <a:gd name="T8" fmla="*/ 123 w 202"/>
              <a:gd name="T9" fmla="*/ 157 h 203"/>
              <a:gd name="T10" fmla="*/ 161 w 202"/>
              <a:gd name="T11" fmla="*/ 164 h 203"/>
              <a:gd name="T12" fmla="*/ 153 w 202"/>
              <a:gd name="T13" fmla="*/ 127 h 203"/>
              <a:gd name="T14" fmla="*/ 202 w 202"/>
              <a:gd name="T15" fmla="*/ 0 h 203"/>
              <a:gd name="T16" fmla="*/ 107 w 202"/>
              <a:gd name="T17" fmla="*/ 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2" h="203">
                <a:moveTo>
                  <a:pt x="107" y="0"/>
                </a:moveTo>
                <a:cubicBezTo>
                  <a:pt x="105" y="27"/>
                  <a:pt x="93" y="53"/>
                  <a:pt x="73" y="74"/>
                </a:cubicBezTo>
                <a:cubicBezTo>
                  <a:pt x="53" y="94"/>
                  <a:pt x="26" y="105"/>
                  <a:pt x="0" y="108"/>
                </a:cubicBezTo>
                <a:cubicBezTo>
                  <a:pt x="0" y="203"/>
                  <a:pt x="0" y="203"/>
                  <a:pt x="0" y="203"/>
                </a:cubicBezTo>
                <a:cubicBezTo>
                  <a:pt x="44" y="201"/>
                  <a:pt x="87" y="186"/>
                  <a:pt x="123" y="157"/>
                </a:cubicBezTo>
                <a:cubicBezTo>
                  <a:pt x="161" y="164"/>
                  <a:pt x="161" y="164"/>
                  <a:pt x="161" y="164"/>
                </a:cubicBezTo>
                <a:cubicBezTo>
                  <a:pt x="153" y="127"/>
                  <a:pt x="153" y="127"/>
                  <a:pt x="153" y="127"/>
                </a:cubicBezTo>
                <a:cubicBezTo>
                  <a:pt x="184" y="90"/>
                  <a:pt x="200" y="46"/>
                  <a:pt x="202" y="0"/>
                </a:cubicBezTo>
                <a:lnTo>
                  <a:pt x="107" y="0"/>
                </a:lnTo>
                <a:close/>
              </a:path>
            </a:pathLst>
          </a:custGeom>
          <a:gradFill flip="none" rotWithShape="1">
            <a:gsLst>
              <a:gs pos="0">
                <a:srgbClr val="FFFF00">
                  <a:alpha val="0"/>
                </a:srgbClr>
              </a:gs>
              <a:gs pos="100000">
                <a:srgbClr val="FFC000">
                  <a:alpha val="21000"/>
                </a:srgbClr>
              </a:gs>
            </a:gsLst>
            <a:lin ang="16200000" scaled="1"/>
            <a:tileRect/>
          </a:gradFill>
          <a:ln w="12700" cap="flat" cmpd="sng">
            <a:gradFill flip="none" rotWithShape="1">
              <a:gsLst>
                <a:gs pos="0">
                  <a:srgbClr val="FFC000">
                    <a:lumMod val="99000"/>
                  </a:srgbClr>
                </a:gs>
                <a:gs pos="100000">
                  <a:srgbClr val="FFFF00">
                    <a:alpha val="25000"/>
                  </a:srgbClr>
                </a:gs>
              </a:gsLst>
              <a:lin ang="13500000" scaled="1"/>
              <a:tileRect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ym typeface="+mn-lt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D1B0C082-470C-C15D-008F-B184894C94D4}"/>
              </a:ext>
            </a:extLst>
          </p:cNvPr>
          <p:cNvGrpSpPr/>
          <p:nvPr/>
        </p:nvGrpSpPr>
        <p:grpSpPr>
          <a:xfrm>
            <a:off x="4470298" y="1875110"/>
            <a:ext cx="992175" cy="451244"/>
            <a:chOff x="8478838" y="1247776"/>
            <a:chExt cx="1123950" cy="511175"/>
          </a:xfrm>
          <a:solidFill>
            <a:schemeClr val="bg1"/>
          </a:solidFill>
        </p:grpSpPr>
        <p:sp>
          <p:nvSpPr>
            <p:cNvPr id="8" name="Freeform 24">
              <a:extLst>
                <a:ext uri="{FF2B5EF4-FFF2-40B4-BE49-F238E27FC236}">
                  <a16:creationId xmlns:a16="http://schemas.microsoft.com/office/drawing/2014/main" id="{E52D0CC6-01D3-C860-493D-DF9E6F13CD3D}"/>
                </a:ext>
              </a:extLst>
            </p:cNvPr>
            <p:cNvSpPr>
              <a:spLocks/>
            </p:cNvSpPr>
            <p:nvPr/>
          </p:nvSpPr>
          <p:spPr bwMode="auto">
            <a:xfrm>
              <a:off x="8478838" y="1408113"/>
              <a:ext cx="1123950" cy="269875"/>
            </a:xfrm>
            <a:custGeom>
              <a:avLst/>
              <a:gdLst>
                <a:gd name="T0" fmla="*/ 0 w 182"/>
                <a:gd name="T1" fmla="*/ 3 h 44"/>
                <a:gd name="T2" fmla="*/ 1 w 182"/>
                <a:gd name="T3" fmla="*/ 3 h 44"/>
                <a:gd name="T4" fmla="*/ 153 w 182"/>
                <a:gd name="T5" fmla="*/ 3 h 44"/>
                <a:gd name="T6" fmla="*/ 182 w 182"/>
                <a:gd name="T7" fmla="*/ 41 h 44"/>
                <a:gd name="T8" fmla="*/ 182 w 182"/>
                <a:gd name="T9" fmla="*/ 41 h 44"/>
                <a:gd name="T10" fmla="*/ 182 w 182"/>
                <a:gd name="T11" fmla="*/ 41 h 44"/>
                <a:gd name="T12" fmla="*/ 170 w 182"/>
                <a:gd name="T13" fmla="*/ 41 h 44"/>
                <a:gd name="T14" fmla="*/ 150 w 182"/>
                <a:gd name="T15" fmla="*/ 22 h 44"/>
                <a:gd name="T16" fmla="*/ 130 w 182"/>
                <a:gd name="T17" fmla="*/ 41 h 44"/>
                <a:gd name="T18" fmla="*/ 65 w 182"/>
                <a:gd name="T19" fmla="*/ 41 h 44"/>
                <a:gd name="T20" fmla="*/ 45 w 182"/>
                <a:gd name="T21" fmla="*/ 22 h 44"/>
                <a:gd name="T22" fmla="*/ 26 w 182"/>
                <a:gd name="T23" fmla="*/ 41 h 44"/>
                <a:gd name="T24" fmla="*/ 22 w 182"/>
                <a:gd name="T25" fmla="*/ 41 h 44"/>
                <a:gd name="T26" fmla="*/ 0 w 182"/>
                <a:gd name="T27" fmla="*/ 3 h 44"/>
                <a:gd name="T28" fmla="*/ 0 w 182"/>
                <a:gd name="T29" fmla="*/ 3 h 44"/>
                <a:gd name="T30" fmla="*/ 0 w 182"/>
                <a:gd name="T31" fmla="*/ 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2" h="44">
                  <a:moveTo>
                    <a:pt x="0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53" y="3"/>
                    <a:pt x="153" y="3"/>
                    <a:pt x="153" y="3"/>
                  </a:cubicBezTo>
                  <a:cubicBezTo>
                    <a:pt x="153" y="3"/>
                    <a:pt x="182" y="0"/>
                    <a:pt x="182" y="41"/>
                  </a:cubicBezTo>
                  <a:cubicBezTo>
                    <a:pt x="182" y="41"/>
                    <a:pt x="182" y="41"/>
                    <a:pt x="182" y="41"/>
                  </a:cubicBezTo>
                  <a:cubicBezTo>
                    <a:pt x="182" y="41"/>
                    <a:pt x="182" y="41"/>
                    <a:pt x="182" y="41"/>
                  </a:cubicBezTo>
                  <a:cubicBezTo>
                    <a:pt x="170" y="41"/>
                    <a:pt x="170" y="41"/>
                    <a:pt x="170" y="41"/>
                  </a:cubicBezTo>
                  <a:cubicBezTo>
                    <a:pt x="170" y="30"/>
                    <a:pt x="161" y="22"/>
                    <a:pt x="150" y="22"/>
                  </a:cubicBezTo>
                  <a:cubicBezTo>
                    <a:pt x="139" y="22"/>
                    <a:pt x="131" y="30"/>
                    <a:pt x="130" y="41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5" y="30"/>
                    <a:pt x="56" y="22"/>
                    <a:pt x="45" y="22"/>
                  </a:cubicBezTo>
                  <a:cubicBezTo>
                    <a:pt x="35" y="22"/>
                    <a:pt x="26" y="30"/>
                    <a:pt x="26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0" y="4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00000"/>
            </a:soli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FFC000"/>
                </a:solidFill>
                <a:sym typeface="+mn-lt"/>
              </a:endParaRPr>
            </a:p>
          </p:txBody>
        </p:sp>
        <p:sp>
          <p:nvSpPr>
            <p:cNvPr id="9" name="Freeform 26">
              <a:extLst>
                <a:ext uri="{FF2B5EF4-FFF2-40B4-BE49-F238E27FC236}">
                  <a16:creationId xmlns:a16="http://schemas.microsoft.com/office/drawing/2014/main" id="{228432D5-7C8D-C650-54B9-3095784C390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53450" y="1247776"/>
              <a:ext cx="833437" cy="227013"/>
            </a:xfrm>
            <a:custGeom>
              <a:avLst/>
              <a:gdLst>
                <a:gd name="T0" fmla="*/ 6 w 135"/>
                <a:gd name="T1" fmla="*/ 29 h 37"/>
                <a:gd name="T2" fmla="*/ 57 w 135"/>
                <a:gd name="T3" fmla="*/ 1 h 37"/>
                <a:gd name="T4" fmla="*/ 68 w 135"/>
                <a:gd name="T5" fmla="*/ 0 h 37"/>
                <a:gd name="T6" fmla="*/ 78 w 135"/>
                <a:gd name="T7" fmla="*/ 1 h 37"/>
                <a:gd name="T8" fmla="*/ 129 w 135"/>
                <a:gd name="T9" fmla="*/ 29 h 37"/>
                <a:gd name="T10" fmla="*/ 135 w 135"/>
                <a:gd name="T11" fmla="*/ 37 h 37"/>
                <a:gd name="T12" fmla="*/ 0 w 135"/>
                <a:gd name="T13" fmla="*/ 37 h 37"/>
                <a:gd name="T14" fmla="*/ 6 w 135"/>
                <a:gd name="T15" fmla="*/ 29 h 37"/>
                <a:gd name="T16" fmla="*/ 77 w 135"/>
                <a:gd name="T17" fmla="*/ 10 h 37"/>
                <a:gd name="T18" fmla="*/ 68 w 135"/>
                <a:gd name="T19" fmla="*/ 9 h 37"/>
                <a:gd name="T20" fmla="*/ 58 w 135"/>
                <a:gd name="T21" fmla="*/ 10 h 37"/>
                <a:gd name="T22" fmla="*/ 20 w 135"/>
                <a:gd name="T23" fmla="*/ 28 h 37"/>
                <a:gd name="T24" fmla="*/ 115 w 135"/>
                <a:gd name="T25" fmla="*/ 28 h 37"/>
                <a:gd name="T26" fmla="*/ 77 w 135"/>
                <a:gd name="T27" fmla="*/ 1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5" h="37">
                  <a:moveTo>
                    <a:pt x="6" y="29"/>
                  </a:moveTo>
                  <a:cubicBezTo>
                    <a:pt x="21" y="10"/>
                    <a:pt x="42" y="3"/>
                    <a:pt x="57" y="1"/>
                  </a:cubicBezTo>
                  <a:cubicBezTo>
                    <a:pt x="58" y="1"/>
                    <a:pt x="65" y="0"/>
                    <a:pt x="68" y="0"/>
                  </a:cubicBezTo>
                  <a:cubicBezTo>
                    <a:pt x="71" y="0"/>
                    <a:pt x="77" y="1"/>
                    <a:pt x="78" y="1"/>
                  </a:cubicBezTo>
                  <a:cubicBezTo>
                    <a:pt x="93" y="3"/>
                    <a:pt x="114" y="10"/>
                    <a:pt x="129" y="29"/>
                  </a:cubicBezTo>
                  <a:cubicBezTo>
                    <a:pt x="135" y="37"/>
                    <a:pt x="135" y="37"/>
                    <a:pt x="135" y="37"/>
                  </a:cubicBezTo>
                  <a:cubicBezTo>
                    <a:pt x="0" y="37"/>
                    <a:pt x="0" y="37"/>
                    <a:pt x="0" y="37"/>
                  </a:cubicBezTo>
                  <a:lnTo>
                    <a:pt x="6" y="29"/>
                  </a:lnTo>
                  <a:close/>
                  <a:moveTo>
                    <a:pt x="77" y="10"/>
                  </a:moveTo>
                  <a:cubicBezTo>
                    <a:pt x="75" y="10"/>
                    <a:pt x="70" y="9"/>
                    <a:pt x="68" y="9"/>
                  </a:cubicBezTo>
                  <a:cubicBezTo>
                    <a:pt x="66" y="9"/>
                    <a:pt x="60" y="10"/>
                    <a:pt x="58" y="10"/>
                  </a:cubicBezTo>
                  <a:cubicBezTo>
                    <a:pt x="47" y="12"/>
                    <a:pt x="32" y="16"/>
                    <a:pt x="20" y="28"/>
                  </a:cubicBezTo>
                  <a:cubicBezTo>
                    <a:pt x="115" y="28"/>
                    <a:pt x="115" y="28"/>
                    <a:pt x="115" y="28"/>
                  </a:cubicBezTo>
                  <a:cubicBezTo>
                    <a:pt x="103" y="16"/>
                    <a:pt x="88" y="12"/>
                    <a:pt x="77" y="10"/>
                  </a:cubicBezTo>
                  <a:close/>
                </a:path>
              </a:pathLst>
            </a:custGeom>
            <a:solidFill>
              <a:srgbClr val="C00000"/>
            </a:soli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FFC000"/>
                </a:solidFill>
                <a:sym typeface="+mn-lt"/>
              </a:endParaRPr>
            </a:p>
          </p:txBody>
        </p:sp>
        <p:sp>
          <p:nvSpPr>
            <p:cNvPr id="10" name="Rectangle 27">
              <a:extLst>
                <a:ext uri="{FF2B5EF4-FFF2-40B4-BE49-F238E27FC236}">
                  <a16:creationId xmlns:a16="http://schemas.microsoft.com/office/drawing/2014/main" id="{ABE7B8CD-D9F1-3EBD-0E81-5D7E7805D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53500" y="1265238"/>
              <a:ext cx="38100" cy="185738"/>
            </a:xfrm>
            <a:prstGeom prst="rect">
              <a:avLst/>
            </a:prstGeom>
            <a:solidFill>
              <a:srgbClr val="C00000"/>
            </a:soli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FFC000"/>
                </a:solidFill>
                <a:sym typeface="+mn-lt"/>
              </a:endParaRPr>
            </a:p>
          </p:txBody>
        </p:sp>
        <p:sp>
          <p:nvSpPr>
            <p:cNvPr id="13" name="Freeform 28">
              <a:extLst>
                <a:ext uri="{FF2B5EF4-FFF2-40B4-BE49-F238E27FC236}">
                  <a16:creationId xmlns:a16="http://schemas.microsoft.com/office/drawing/2014/main" id="{7387A242-2253-0CC2-F319-9FB1213F81F1}"/>
                </a:ext>
              </a:extLst>
            </p:cNvPr>
            <p:cNvSpPr>
              <a:spLocks/>
            </p:cNvSpPr>
            <p:nvPr/>
          </p:nvSpPr>
          <p:spPr bwMode="auto">
            <a:xfrm>
              <a:off x="9521825" y="1536701"/>
              <a:ext cx="80962" cy="61913"/>
            </a:xfrm>
            <a:custGeom>
              <a:avLst/>
              <a:gdLst>
                <a:gd name="T0" fmla="*/ 5 w 13"/>
                <a:gd name="T1" fmla="*/ 10 h 10"/>
                <a:gd name="T2" fmla="*/ 0 w 13"/>
                <a:gd name="T3" fmla="*/ 5 h 10"/>
                <a:gd name="T4" fmla="*/ 5 w 13"/>
                <a:gd name="T5" fmla="*/ 0 h 10"/>
                <a:gd name="T6" fmla="*/ 10 w 13"/>
                <a:gd name="T7" fmla="*/ 0 h 10"/>
                <a:gd name="T8" fmla="*/ 13 w 13"/>
                <a:gd name="T9" fmla="*/ 10 h 10"/>
                <a:gd name="T10" fmla="*/ 5 w 13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0">
                  <a:moveTo>
                    <a:pt x="5" y="10"/>
                  </a:moveTo>
                  <a:cubicBezTo>
                    <a:pt x="3" y="10"/>
                    <a:pt x="0" y="8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6" y="0"/>
                    <a:pt x="8" y="0"/>
                    <a:pt x="10" y="0"/>
                  </a:cubicBezTo>
                  <a:cubicBezTo>
                    <a:pt x="11" y="3"/>
                    <a:pt x="12" y="6"/>
                    <a:pt x="13" y="10"/>
                  </a:cubicBezTo>
                  <a:cubicBezTo>
                    <a:pt x="11" y="10"/>
                    <a:pt x="6" y="10"/>
                    <a:pt x="5" y="10"/>
                  </a:cubicBezTo>
                  <a:close/>
                </a:path>
              </a:pathLst>
            </a:custGeom>
            <a:solidFill>
              <a:srgbClr val="C00000"/>
            </a:soli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FFC000"/>
                </a:solidFill>
                <a:sym typeface="+mn-lt"/>
              </a:endParaRPr>
            </a:p>
          </p:txBody>
        </p:sp>
        <p:sp>
          <p:nvSpPr>
            <p:cNvPr id="14" name="Oval 29">
              <a:extLst>
                <a:ext uri="{FF2B5EF4-FFF2-40B4-BE49-F238E27FC236}">
                  <a16:creationId xmlns:a16="http://schemas.microsoft.com/office/drawing/2014/main" id="{E5B22176-675B-104F-673C-2A640940DA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64575" y="1566863"/>
              <a:ext cx="190500" cy="192088"/>
            </a:xfrm>
            <a:prstGeom prst="ellipse">
              <a:avLst/>
            </a:prstGeom>
            <a:solidFill>
              <a:srgbClr val="C00000"/>
            </a:soli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FFC000"/>
                </a:solidFill>
                <a:sym typeface="+mn-lt"/>
              </a:endParaRPr>
            </a:p>
          </p:txBody>
        </p:sp>
        <p:sp>
          <p:nvSpPr>
            <p:cNvPr id="17" name="Oval 30">
              <a:extLst>
                <a:ext uri="{FF2B5EF4-FFF2-40B4-BE49-F238E27FC236}">
                  <a16:creationId xmlns:a16="http://schemas.microsoft.com/office/drawing/2014/main" id="{3608DC2B-07CF-0208-7186-C838F1DE5D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12275" y="1566863"/>
              <a:ext cx="185737" cy="192088"/>
            </a:xfrm>
            <a:prstGeom prst="ellipse">
              <a:avLst/>
            </a:prstGeom>
            <a:solidFill>
              <a:srgbClr val="C00000"/>
            </a:soli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FFC000"/>
                </a:solidFill>
                <a:sym typeface="+mn-lt"/>
              </a:endParaRPr>
            </a:p>
          </p:txBody>
        </p:sp>
        <p:sp>
          <p:nvSpPr>
            <p:cNvPr id="18" name="Freeform 31">
              <a:extLst>
                <a:ext uri="{FF2B5EF4-FFF2-40B4-BE49-F238E27FC236}">
                  <a16:creationId xmlns:a16="http://schemas.microsoft.com/office/drawing/2014/main" id="{9A6D8409-4724-110A-07AB-A927CE8FACF6}"/>
                </a:ext>
              </a:extLst>
            </p:cNvPr>
            <p:cNvSpPr>
              <a:spLocks/>
            </p:cNvSpPr>
            <p:nvPr/>
          </p:nvSpPr>
          <p:spPr bwMode="auto">
            <a:xfrm>
              <a:off x="9361488" y="1616076"/>
              <a:ext cx="93662" cy="93663"/>
            </a:xfrm>
            <a:custGeom>
              <a:avLst/>
              <a:gdLst>
                <a:gd name="T0" fmla="*/ 0 w 15"/>
                <a:gd name="T1" fmla="*/ 8 h 15"/>
                <a:gd name="T2" fmla="*/ 7 w 15"/>
                <a:gd name="T3" fmla="*/ 15 h 15"/>
                <a:gd name="T4" fmla="*/ 15 w 15"/>
                <a:gd name="T5" fmla="*/ 7 h 15"/>
                <a:gd name="T6" fmla="*/ 7 w 15"/>
                <a:gd name="T7" fmla="*/ 0 h 15"/>
                <a:gd name="T8" fmla="*/ 0 w 15"/>
                <a:gd name="T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0" y="8"/>
                  </a:moveTo>
                  <a:cubicBezTo>
                    <a:pt x="0" y="12"/>
                    <a:pt x="3" y="15"/>
                    <a:pt x="7" y="15"/>
                  </a:cubicBezTo>
                  <a:cubicBezTo>
                    <a:pt x="11" y="15"/>
                    <a:pt x="15" y="12"/>
                    <a:pt x="15" y="7"/>
                  </a:cubicBezTo>
                  <a:cubicBezTo>
                    <a:pt x="15" y="3"/>
                    <a:pt x="11" y="0"/>
                    <a:pt x="7" y="0"/>
                  </a:cubicBezTo>
                  <a:cubicBezTo>
                    <a:pt x="3" y="0"/>
                    <a:pt x="0" y="3"/>
                    <a:pt x="0" y="8"/>
                  </a:cubicBezTo>
                  <a:close/>
                </a:path>
              </a:pathLst>
            </a:custGeom>
            <a:solidFill>
              <a:srgbClr val="C00000"/>
            </a:soli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FFC000"/>
                </a:solidFill>
                <a:sym typeface="+mn-lt"/>
              </a:endParaRPr>
            </a:p>
          </p:txBody>
        </p:sp>
        <p:sp>
          <p:nvSpPr>
            <p:cNvPr id="21" name="Oval 32">
              <a:extLst>
                <a:ext uri="{FF2B5EF4-FFF2-40B4-BE49-F238E27FC236}">
                  <a16:creationId xmlns:a16="http://schemas.microsoft.com/office/drawing/2014/main" id="{0769D4DA-41A4-5998-52D5-8E1EC50BCD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13788" y="1616076"/>
              <a:ext cx="92075" cy="93663"/>
            </a:xfrm>
            <a:prstGeom prst="ellipse">
              <a:avLst/>
            </a:prstGeom>
            <a:solidFill>
              <a:srgbClr val="C00000"/>
            </a:soli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FFC000"/>
                </a:solidFill>
                <a:sym typeface="+mn-lt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A6A7455D-614F-DA0A-5390-45F5623AB30F}"/>
              </a:ext>
            </a:extLst>
          </p:cNvPr>
          <p:cNvGrpSpPr/>
          <p:nvPr/>
        </p:nvGrpSpPr>
        <p:grpSpPr>
          <a:xfrm>
            <a:off x="7041152" y="1830465"/>
            <a:ext cx="620811" cy="625015"/>
            <a:chOff x="10121900" y="1050926"/>
            <a:chExt cx="703262" cy="708025"/>
          </a:xfrm>
          <a:solidFill>
            <a:schemeClr val="bg1"/>
          </a:solidFill>
        </p:grpSpPr>
        <p:sp>
          <p:nvSpPr>
            <p:cNvPr id="23" name="Freeform 44">
              <a:extLst>
                <a:ext uri="{FF2B5EF4-FFF2-40B4-BE49-F238E27FC236}">
                  <a16:creationId xmlns:a16="http://schemas.microsoft.com/office/drawing/2014/main" id="{CC4CDE08-94DC-097B-3CB9-0ECDECCBAE8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31450" y="1068388"/>
              <a:ext cx="493712" cy="690563"/>
            </a:xfrm>
            <a:custGeom>
              <a:avLst/>
              <a:gdLst>
                <a:gd name="T0" fmla="*/ 60 w 80"/>
                <a:gd name="T1" fmla="*/ 27 h 112"/>
                <a:gd name="T2" fmla="*/ 63 w 80"/>
                <a:gd name="T3" fmla="*/ 43 h 112"/>
                <a:gd name="T4" fmla="*/ 66 w 80"/>
                <a:gd name="T5" fmla="*/ 39 h 112"/>
                <a:gd name="T6" fmla="*/ 72 w 80"/>
                <a:gd name="T7" fmla="*/ 44 h 112"/>
                <a:gd name="T8" fmla="*/ 64 w 80"/>
                <a:gd name="T9" fmla="*/ 52 h 112"/>
                <a:gd name="T10" fmla="*/ 66 w 80"/>
                <a:gd name="T11" fmla="*/ 65 h 112"/>
                <a:gd name="T12" fmla="*/ 70 w 80"/>
                <a:gd name="T13" fmla="*/ 61 h 112"/>
                <a:gd name="T14" fmla="*/ 75 w 80"/>
                <a:gd name="T15" fmla="*/ 66 h 112"/>
                <a:gd name="T16" fmla="*/ 68 w 80"/>
                <a:gd name="T17" fmla="*/ 74 h 112"/>
                <a:gd name="T18" fmla="*/ 73 w 80"/>
                <a:gd name="T19" fmla="*/ 108 h 112"/>
                <a:gd name="T20" fmla="*/ 70 w 80"/>
                <a:gd name="T21" fmla="*/ 112 h 112"/>
                <a:gd name="T22" fmla="*/ 38 w 80"/>
                <a:gd name="T23" fmla="*/ 51 h 112"/>
                <a:gd name="T24" fmla="*/ 11 w 80"/>
                <a:gd name="T25" fmla="*/ 80 h 112"/>
                <a:gd name="T26" fmla="*/ 17 w 80"/>
                <a:gd name="T27" fmla="*/ 104 h 112"/>
                <a:gd name="T28" fmla="*/ 12 w 80"/>
                <a:gd name="T29" fmla="*/ 110 h 112"/>
                <a:gd name="T30" fmla="*/ 0 w 80"/>
                <a:gd name="T31" fmla="*/ 86 h 112"/>
                <a:gd name="T32" fmla="*/ 45 w 80"/>
                <a:gd name="T33" fmla="*/ 30 h 112"/>
                <a:gd name="T34" fmla="*/ 76 w 80"/>
                <a:gd name="T35" fmla="*/ 0 h 112"/>
                <a:gd name="T36" fmla="*/ 60 w 80"/>
                <a:gd name="T37" fmla="*/ 2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0" h="112">
                  <a:moveTo>
                    <a:pt x="60" y="27"/>
                  </a:moveTo>
                  <a:cubicBezTo>
                    <a:pt x="63" y="43"/>
                    <a:pt x="63" y="43"/>
                    <a:pt x="63" y="43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6" y="65"/>
                    <a:pt x="66" y="65"/>
                    <a:pt x="66" y="65"/>
                  </a:cubicBezTo>
                  <a:cubicBezTo>
                    <a:pt x="70" y="61"/>
                    <a:pt x="70" y="61"/>
                    <a:pt x="70" y="61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73" y="108"/>
                    <a:pt x="73" y="108"/>
                    <a:pt x="73" y="108"/>
                  </a:cubicBezTo>
                  <a:cubicBezTo>
                    <a:pt x="70" y="112"/>
                    <a:pt x="70" y="112"/>
                    <a:pt x="70" y="112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11" y="80"/>
                    <a:pt x="11" y="80"/>
                    <a:pt x="11" y="80"/>
                  </a:cubicBezTo>
                  <a:cubicBezTo>
                    <a:pt x="17" y="104"/>
                    <a:pt x="17" y="104"/>
                    <a:pt x="17" y="104"/>
                  </a:cubicBezTo>
                  <a:cubicBezTo>
                    <a:pt x="12" y="110"/>
                    <a:pt x="12" y="110"/>
                    <a:pt x="12" y="11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6" y="0"/>
                    <a:pt x="80" y="5"/>
                    <a:pt x="60" y="27"/>
                  </a:cubicBezTo>
                  <a:close/>
                </a:path>
              </a:pathLst>
            </a:custGeom>
            <a:solidFill>
              <a:srgbClr val="C00000"/>
            </a:soli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FFC000"/>
                </a:solidFill>
                <a:sym typeface="+mn-lt"/>
              </a:endParaRPr>
            </a:p>
          </p:txBody>
        </p:sp>
        <p:sp>
          <p:nvSpPr>
            <p:cNvPr id="24" name="Freeform 45">
              <a:extLst>
                <a:ext uri="{FF2B5EF4-FFF2-40B4-BE49-F238E27FC236}">
                  <a16:creationId xmlns:a16="http://schemas.microsoft.com/office/drawing/2014/main" id="{47899378-7F5D-2288-7484-ADD31739765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21900" y="1050926"/>
              <a:ext cx="677862" cy="547688"/>
            </a:xfrm>
            <a:custGeom>
              <a:avLst/>
              <a:gdLst>
                <a:gd name="T0" fmla="*/ 85 w 110"/>
                <a:gd name="T1" fmla="*/ 22 h 89"/>
                <a:gd name="T2" fmla="*/ 69 w 110"/>
                <a:gd name="T3" fmla="*/ 22 h 89"/>
                <a:gd name="T4" fmla="*/ 73 w 110"/>
                <a:gd name="T5" fmla="*/ 18 h 89"/>
                <a:gd name="T6" fmla="*/ 67 w 110"/>
                <a:gd name="T7" fmla="*/ 13 h 89"/>
                <a:gd name="T8" fmla="*/ 60 w 110"/>
                <a:gd name="T9" fmla="*/ 22 h 89"/>
                <a:gd name="T10" fmla="*/ 47 w 110"/>
                <a:gd name="T11" fmla="*/ 21 h 89"/>
                <a:gd name="T12" fmla="*/ 50 w 110"/>
                <a:gd name="T13" fmla="*/ 17 h 89"/>
                <a:gd name="T14" fmla="*/ 45 w 110"/>
                <a:gd name="T15" fmla="*/ 13 h 89"/>
                <a:gd name="T16" fmla="*/ 38 w 110"/>
                <a:gd name="T17" fmla="*/ 21 h 89"/>
                <a:gd name="T18" fmla="*/ 4 w 110"/>
                <a:gd name="T19" fmla="*/ 20 h 89"/>
                <a:gd name="T20" fmla="*/ 0 w 110"/>
                <a:gd name="T21" fmla="*/ 24 h 89"/>
                <a:gd name="T22" fmla="*/ 64 w 110"/>
                <a:gd name="T23" fmla="*/ 47 h 89"/>
                <a:gd name="T24" fmla="*/ 39 w 110"/>
                <a:gd name="T25" fmla="*/ 78 h 89"/>
                <a:gd name="T26" fmla="*/ 15 w 110"/>
                <a:gd name="T27" fmla="*/ 75 h 89"/>
                <a:gd name="T28" fmla="*/ 10 w 110"/>
                <a:gd name="T29" fmla="*/ 81 h 89"/>
                <a:gd name="T30" fmla="*/ 34 w 110"/>
                <a:gd name="T31" fmla="*/ 89 h 89"/>
                <a:gd name="T32" fmla="*/ 110 w 110"/>
                <a:gd name="T33" fmla="*/ 3 h 89"/>
                <a:gd name="T34" fmla="*/ 85 w 110"/>
                <a:gd name="T35" fmla="*/ 2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0" h="89">
                  <a:moveTo>
                    <a:pt x="85" y="22"/>
                  </a:moveTo>
                  <a:cubicBezTo>
                    <a:pt x="69" y="22"/>
                    <a:pt x="69" y="22"/>
                    <a:pt x="69" y="22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39" y="78"/>
                    <a:pt x="39" y="78"/>
                    <a:pt x="39" y="78"/>
                  </a:cubicBezTo>
                  <a:cubicBezTo>
                    <a:pt x="15" y="75"/>
                    <a:pt x="15" y="75"/>
                    <a:pt x="15" y="75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34" y="89"/>
                    <a:pt x="34" y="89"/>
                    <a:pt x="34" y="89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0" y="3"/>
                    <a:pt x="105" y="0"/>
                    <a:pt x="85" y="22"/>
                  </a:cubicBezTo>
                  <a:close/>
                </a:path>
              </a:pathLst>
            </a:custGeom>
            <a:solidFill>
              <a:srgbClr val="C00000"/>
            </a:soli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FFC000"/>
                </a:solidFill>
                <a:sym typeface="+mn-lt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6C45E8F5-2377-697A-71BF-1BFD98ABFE9E}"/>
              </a:ext>
            </a:extLst>
          </p:cNvPr>
          <p:cNvGrpSpPr/>
          <p:nvPr/>
        </p:nvGrpSpPr>
        <p:grpSpPr>
          <a:xfrm>
            <a:off x="4462589" y="4335016"/>
            <a:ext cx="882867" cy="554947"/>
            <a:chOff x="8491538" y="3690938"/>
            <a:chExt cx="1000124" cy="628650"/>
          </a:xfrm>
          <a:solidFill>
            <a:schemeClr val="bg1"/>
          </a:solidFill>
        </p:grpSpPr>
        <p:sp>
          <p:nvSpPr>
            <p:cNvPr id="26" name="Freeform 57">
              <a:extLst>
                <a:ext uri="{FF2B5EF4-FFF2-40B4-BE49-F238E27FC236}">
                  <a16:creationId xmlns:a16="http://schemas.microsoft.com/office/drawing/2014/main" id="{B587E717-39EE-1B29-B106-F8A194547A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91538" y="3925888"/>
              <a:ext cx="395287" cy="393700"/>
            </a:xfrm>
            <a:custGeom>
              <a:avLst/>
              <a:gdLst>
                <a:gd name="T0" fmla="*/ 32 w 64"/>
                <a:gd name="T1" fmla="*/ 0 h 64"/>
                <a:gd name="T2" fmla="*/ 0 w 64"/>
                <a:gd name="T3" fmla="*/ 32 h 64"/>
                <a:gd name="T4" fmla="*/ 33 w 64"/>
                <a:gd name="T5" fmla="*/ 64 h 64"/>
                <a:gd name="T6" fmla="*/ 64 w 64"/>
                <a:gd name="T7" fmla="*/ 32 h 64"/>
                <a:gd name="T8" fmla="*/ 32 w 64"/>
                <a:gd name="T9" fmla="*/ 0 h 64"/>
                <a:gd name="T10" fmla="*/ 33 w 64"/>
                <a:gd name="T11" fmla="*/ 56 h 64"/>
                <a:gd name="T12" fmla="*/ 9 w 64"/>
                <a:gd name="T13" fmla="*/ 32 h 64"/>
                <a:gd name="T14" fmla="*/ 32 w 64"/>
                <a:gd name="T15" fmla="*/ 9 h 64"/>
                <a:gd name="T16" fmla="*/ 56 w 64"/>
                <a:gd name="T17" fmla="*/ 33 h 64"/>
                <a:gd name="T18" fmla="*/ 33 w 64"/>
                <a:gd name="T19" fmla="*/ 5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cubicBezTo>
                    <a:pt x="14" y="0"/>
                    <a:pt x="0" y="15"/>
                    <a:pt x="0" y="32"/>
                  </a:cubicBezTo>
                  <a:cubicBezTo>
                    <a:pt x="1" y="50"/>
                    <a:pt x="15" y="64"/>
                    <a:pt x="33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4"/>
                    <a:pt x="50" y="0"/>
                    <a:pt x="32" y="0"/>
                  </a:cubicBezTo>
                  <a:close/>
                  <a:moveTo>
                    <a:pt x="33" y="56"/>
                  </a:moveTo>
                  <a:cubicBezTo>
                    <a:pt x="20" y="56"/>
                    <a:pt x="9" y="45"/>
                    <a:pt x="9" y="32"/>
                  </a:cubicBezTo>
                  <a:cubicBezTo>
                    <a:pt x="8" y="19"/>
                    <a:pt x="19" y="9"/>
                    <a:pt x="32" y="9"/>
                  </a:cubicBezTo>
                  <a:cubicBezTo>
                    <a:pt x="45" y="9"/>
                    <a:pt x="56" y="20"/>
                    <a:pt x="56" y="33"/>
                  </a:cubicBezTo>
                  <a:cubicBezTo>
                    <a:pt x="56" y="45"/>
                    <a:pt x="46" y="56"/>
                    <a:pt x="33" y="56"/>
                  </a:cubicBezTo>
                  <a:close/>
                </a:path>
              </a:pathLst>
            </a:custGeom>
            <a:solidFill>
              <a:srgbClr val="C00000"/>
            </a:soli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FFC000"/>
                </a:solidFill>
                <a:sym typeface="+mn-lt"/>
              </a:endParaRPr>
            </a:p>
          </p:txBody>
        </p:sp>
        <p:sp>
          <p:nvSpPr>
            <p:cNvPr id="27" name="Freeform 58">
              <a:extLst>
                <a:ext uri="{FF2B5EF4-FFF2-40B4-BE49-F238E27FC236}">
                  <a16:creationId xmlns:a16="http://schemas.microsoft.com/office/drawing/2014/main" id="{182531F7-48EC-7B40-1B7D-7F2D0C83E41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96375" y="3919538"/>
              <a:ext cx="395287" cy="400050"/>
            </a:xfrm>
            <a:custGeom>
              <a:avLst/>
              <a:gdLst>
                <a:gd name="T0" fmla="*/ 32 w 64"/>
                <a:gd name="T1" fmla="*/ 0 h 65"/>
                <a:gd name="T2" fmla="*/ 0 w 64"/>
                <a:gd name="T3" fmla="*/ 33 h 65"/>
                <a:gd name="T4" fmla="*/ 32 w 64"/>
                <a:gd name="T5" fmla="*/ 64 h 65"/>
                <a:gd name="T6" fmla="*/ 64 w 64"/>
                <a:gd name="T7" fmla="*/ 32 h 65"/>
                <a:gd name="T8" fmla="*/ 32 w 64"/>
                <a:gd name="T9" fmla="*/ 0 h 65"/>
                <a:gd name="T10" fmla="*/ 32 w 64"/>
                <a:gd name="T11" fmla="*/ 56 h 65"/>
                <a:gd name="T12" fmla="*/ 8 w 64"/>
                <a:gd name="T13" fmla="*/ 32 h 65"/>
                <a:gd name="T14" fmla="*/ 32 w 64"/>
                <a:gd name="T15" fmla="*/ 9 h 65"/>
                <a:gd name="T16" fmla="*/ 55 w 64"/>
                <a:gd name="T17" fmla="*/ 33 h 65"/>
                <a:gd name="T18" fmla="*/ 32 w 64"/>
                <a:gd name="T19" fmla="*/ 5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5">
                  <a:moveTo>
                    <a:pt x="32" y="0"/>
                  </a:moveTo>
                  <a:cubicBezTo>
                    <a:pt x="14" y="1"/>
                    <a:pt x="0" y="15"/>
                    <a:pt x="0" y="33"/>
                  </a:cubicBezTo>
                  <a:cubicBezTo>
                    <a:pt x="0" y="50"/>
                    <a:pt x="14" y="65"/>
                    <a:pt x="32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5"/>
                    <a:pt x="49" y="0"/>
                    <a:pt x="32" y="0"/>
                  </a:cubicBezTo>
                  <a:close/>
                  <a:moveTo>
                    <a:pt x="32" y="56"/>
                  </a:moveTo>
                  <a:cubicBezTo>
                    <a:pt x="19" y="56"/>
                    <a:pt x="8" y="46"/>
                    <a:pt x="8" y="32"/>
                  </a:cubicBezTo>
                  <a:cubicBezTo>
                    <a:pt x="8" y="19"/>
                    <a:pt x="19" y="9"/>
                    <a:pt x="32" y="9"/>
                  </a:cubicBezTo>
                  <a:cubicBezTo>
                    <a:pt x="44" y="10"/>
                    <a:pt x="55" y="20"/>
                    <a:pt x="55" y="33"/>
                  </a:cubicBezTo>
                  <a:cubicBezTo>
                    <a:pt x="56" y="46"/>
                    <a:pt x="45" y="56"/>
                    <a:pt x="32" y="56"/>
                  </a:cubicBezTo>
                  <a:close/>
                </a:path>
              </a:pathLst>
            </a:custGeom>
            <a:solidFill>
              <a:srgbClr val="C00000"/>
            </a:soli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FFC000"/>
                </a:solidFill>
                <a:sym typeface="+mn-lt"/>
              </a:endParaRPr>
            </a:p>
          </p:txBody>
        </p:sp>
        <p:sp>
          <p:nvSpPr>
            <p:cNvPr id="28" name="Freeform 59">
              <a:extLst>
                <a:ext uri="{FF2B5EF4-FFF2-40B4-BE49-F238E27FC236}">
                  <a16:creationId xmlns:a16="http://schemas.microsoft.com/office/drawing/2014/main" id="{CFD68FEC-EA64-AE5A-8CCA-0797321CA9F2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9863" y="3716338"/>
              <a:ext cx="239712" cy="393700"/>
            </a:xfrm>
            <a:custGeom>
              <a:avLst/>
              <a:gdLst>
                <a:gd name="T0" fmla="*/ 151 w 151"/>
                <a:gd name="T1" fmla="*/ 244 h 248"/>
                <a:gd name="T2" fmla="*/ 62 w 151"/>
                <a:gd name="T3" fmla="*/ 0 h 248"/>
                <a:gd name="T4" fmla="*/ 3 w 151"/>
                <a:gd name="T5" fmla="*/ 0 h 248"/>
                <a:gd name="T6" fmla="*/ 0 w 151"/>
                <a:gd name="T7" fmla="*/ 15 h 248"/>
                <a:gd name="T8" fmla="*/ 46 w 151"/>
                <a:gd name="T9" fmla="*/ 19 h 248"/>
                <a:gd name="T10" fmla="*/ 140 w 151"/>
                <a:gd name="T11" fmla="*/ 248 h 248"/>
                <a:gd name="T12" fmla="*/ 151 w 151"/>
                <a:gd name="T13" fmla="*/ 24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1" h="248">
                  <a:moveTo>
                    <a:pt x="151" y="244"/>
                  </a:moveTo>
                  <a:lnTo>
                    <a:pt x="62" y="0"/>
                  </a:lnTo>
                  <a:lnTo>
                    <a:pt x="3" y="0"/>
                  </a:lnTo>
                  <a:lnTo>
                    <a:pt x="0" y="15"/>
                  </a:lnTo>
                  <a:lnTo>
                    <a:pt x="46" y="19"/>
                  </a:lnTo>
                  <a:lnTo>
                    <a:pt x="140" y="248"/>
                  </a:lnTo>
                  <a:lnTo>
                    <a:pt x="151" y="244"/>
                  </a:lnTo>
                  <a:close/>
                </a:path>
              </a:pathLst>
            </a:custGeom>
            <a:solidFill>
              <a:srgbClr val="C00000"/>
            </a:soli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FFC000"/>
                </a:solidFill>
                <a:sym typeface="+mn-lt"/>
              </a:endParaRPr>
            </a:p>
          </p:txBody>
        </p:sp>
        <p:sp>
          <p:nvSpPr>
            <p:cNvPr id="29" name="Freeform 60">
              <a:extLst>
                <a:ext uri="{FF2B5EF4-FFF2-40B4-BE49-F238E27FC236}">
                  <a16:creationId xmlns:a16="http://schemas.microsoft.com/office/drawing/2014/main" id="{4A0505BE-B732-BCD7-FC8F-02E2C16A49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682038" y="3740151"/>
              <a:ext cx="512762" cy="461963"/>
            </a:xfrm>
            <a:custGeom>
              <a:avLst/>
              <a:gdLst>
                <a:gd name="T0" fmla="*/ 81 w 83"/>
                <a:gd name="T1" fmla="*/ 15 h 75"/>
                <a:gd name="T2" fmla="*/ 27 w 83"/>
                <a:gd name="T3" fmla="*/ 15 h 75"/>
                <a:gd name="T4" fmla="*/ 21 w 83"/>
                <a:gd name="T5" fmla="*/ 0 h 75"/>
                <a:gd name="T6" fmla="*/ 18 w 83"/>
                <a:gd name="T7" fmla="*/ 5 h 75"/>
                <a:gd name="T8" fmla="*/ 23 w 83"/>
                <a:gd name="T9" fmla="*/ 17 h 75"/>
                <a:gd name="T10" fmla="*/ 0 w 83"/>
                <a:gd name="T11" fmla="*/ 58 h 75"/>
                <a:gd name="T12" fmla="*/ 3 w 83"/>
                <a:gd name="T13" fmla="*/ 62 h 75"/>
                <a:gd name="T14" fmla="*/ 4 w 83"/>
                <a:gd name="T15" fmla="*/ 60 h 75"/>
                <a:gd name="T16" fmla="*/ 5 w 83"/>
                <a:gd name="T17" fmla="*/ 64 h 75"/>
                <a:gd name="T18" fmla="*/ 45 w 83"/>
                <a:gd name="T19" fmla="*/ 69 h 75"/>
                <a:gd name="T20" fmla="*/ 59 w 83"/>
                <a:gd name="T21" fmla="*/ 68 h 75"/>
                <a:gd name="T22" fmla="*/ 57 w 83"/>
                <a:gd name="T23" fmla="*/ 57 h 75"/>
                <a:gd name="T24" fmla="*/ 77 w 83"/>
                <a:gd name="T25" fmla="*/ 27 h 75"/>
                <a:gd name="T26" fmla="*/ 83 w 83"/>
                <a:gd name="T27" fmla="*/ 20 h 75"/>
                <a:gd name="T28" fmla="*/ 81 w 83"/>
                <a:gd name="T29" fmla="*/ 15 h 75"/>
                <a:gd name="T30" fmla="*/ 5 w 83"/>
                <a:gd name="T31" fmla="*/ 59 h 75"/>
                <a:gd name="T32" fmla="*/ 27 w 83"/>
                <a:gd name="T33" fmla="*/ 21 h 75"/>
                <a:gd name="T34" fmla="*/ 44 w 83"/>
                <a:gd name="T35" fmla="*/ 57 h 75"/>
                <a:gd name="T36" fmla="*/ 5 w 83"/>
                <a:gd name="T37" fmla="*/ 59 h 75"/>
                <a:gd name="T38" fmla="*/ 53 w 83"/>
                <a:gd name="T39" fmla="*/ 55 h 75"/>
                <a:gd name="T40" fmla="*/ 50 w 83"/>
                <a:gd name="T41" fmla="*/ 55 h 75"/>
                <a:gd name="T42" fmla="*/ 31 w 83"/>
                <a:gd name="T43" fmla="*/ 20 h 75"/>
                <a:gd name="T44" fmla="*/ 75 w 83"/>
                <a:gd name="T45" fmla="*/ 20 h 75"/>
                <a:gd name="T46" fmla="*/ 53 w 83"/>
                <a:gd name="T47" fmla="*/ 5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3" h="75">
                  <a:moveTo>
                    <a:pt x="81" y="15"/>
                  </a:moveTo>
                  <a:cubicBezTo>
                    <a:pt x="27" y="15"/>
                    <a:pt x="27" y="15"/>
                    <a:pt x="27" y="15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5" y="64"/>
                    <a:pt x="5" y="64"/>
                    <a:pt x="5" y="64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69"/>
                    <a:pt x="56" y="75"/>
                    <a:pt x="59" y="68"/>
                  </a:cubicBezTo>
                  <a:cubicBezTo>
                    <a:pt x="63" y="60"/>
                    <a:pt x="57" y="57"/>
                    <a:pt x="57" y="57"/>
                  </a:cubicBezTo>
                  <a:cubicBezTo>
                    <a:pt x="57" y="57"/>
                    <a:pt x="74" y="31"/>
                    <a:pt x="77" y="27"/>
                  </a:cubicBezTo>
                  <a:cubicBezTo>
                    <a:pt x="80" y="22"/>
                    <a:pt x="83" y="20"/>
                    <a:pt x="83" y="20"/>
                  </a:cubicBezTo>
                  <a:lnTo>
                    <a:pt x="81" y="15"/>
                  </a:lnTo>
                  <a:close/>
                  <a:moveTo>
                    <a:pt x="5" y="59"/>
                  </a:moveTo>
                  <a:cubicBezTo>
                    <a:pt x="27" y="21"/>
                    <a:pt x="27" y="21"/>
                    <a:pt x="27" y="21"/>
                  </a:cubicBezTo>
                  <a:cubicBezTo>
                    <a:pt x="32" y="28"/>
                    <a:pt x="44" y="57"/>
                    <a:pt x="44" y="57"/>
                  </a:cubicBezTo>
                  <a:lnTo>
                    <a:pt x="5" y="59"/>
                  </a:lnTo>
                  <a:close/>
                  <a:moveTo>
                    <a:pt x="53" y="55"/>
                  </a:moveTo>
                  <a:cubicBezTo>
                    <a:pt x="50" y="55"/>
                    <a:pt x="50" y="55"/>
                    <a:pt x="50" y="55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75" y="20"/>
                    <a:pt x="75" y="20"/>
                    <a:pt x="75" y="20"/>
                  </a:cubicBezTo>
                  <a:lnTo>
                    <a:pt x="53" y="55"/>
                  </a:lnTo>
                  <a:close/>
                </a:path>
              </a:pathLst>
            </a:custGeom>
            <a:solidFill>
              <a:srgbClr val="C00000"/>
            </a:soli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FFC000"/>
                </a:solidFill>
                <a:sym typeface="+mn-lt"/>
              </a:endParaRPr>
            </a:p>
          </p:txBody>
        </p:sp>
        <p:sp>
          <p:nvSpPr>
            <p:cNvPr id="30" name="Freeform 61">
              <a:extLst>
                <a:ext uri="{FF2B5EF4-FFF2-40B4-BE49-F238E27FC236}">
                  <a16:creationId xmlns:a16="http://schemas.microsoft.com/office/drawing/2014/main" id="{62B454E3-84FA-6087-E196-E2B67841863C}"/>
                </a:ext>
              </a:extLst>
            </p:cNvPr>
            <p:cNvSpPr>
              <a:spLocks/>
            </p:cNvSpPr>
            <p:nvPr/>
          </p:nvSpPr>
          <p:spPr bwMode="auto">
            <a:xfrm>
              <a:off x="8726488" y="3690938"/>
              <a:ext cx="209550" cy="111125"/>
            </a:xfrm>
            <a:custGeom>
              <a:avLst/>
              <a:gdLst>
                <a:gd name="T0" fmla="*/ 34 w 34"/>
                <a:gd name="T1" fmla="*/ 9 h 18"/>
                <a:gd name="T2" fmla="*/ 24 w 34"/>
                <a:gd name="T3" fmla="*/ 4 h 18"/>
                <a:gd name="T4" fmla="*/ 3 w 34"/>
                <a:gd name="T5" fmla="*/ 3 h 18"/>
                <a:gd name="T6" fmla="*/ 7 w 34"/>
                <a:gd name="T7" fmla="*/ 15 h 18"/>
                <a:gd name="T8" fmla="*/ 19 w 34"/>
                <a:gd name="T9" fmla="*/ 11 h 18"/>
                <a:gd name="T10" fmla="*/ 34 w 34"/>
                <a:gd name="T11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8">
                  <a:moveTo>
                    <a:pt x="34" y="9"/>
                  </a:moveTo>
                  <a:cubicBezTo>
                    <a:pt x="34" y="9"/>
                    <a:pt x="33" y="5"/>
                    <a:pt x="24" y="4"/>
                  </a:cubicBezTo>
                  <a:cubicBezTo>
                    <a:pt x="15" y="3"/>
                    <a:pt x="5" y="0"/>
                    <a:pt x="3" y="3"/>
                  </a:cubicBezTo>
                  <a:cubicBezTo>
                    <a:pt x="0" y="6"/>
                    <a:pt x="4" y="13"/>
                    <a:pt x="7" y="15"/>
                  </a:cubicBezTo>
                  <a:cubicBezTo>
                    <a:pt x="10" y="18"/>
                    <a:pt x="16" y="11"/>
                    <a:pt x="19" y="11"/>
                  </a:cubicBezTo>
                  <a:cubicBezTo>
                    <a:pt x="22" y="11"/>
                    <a:pt x="32" y="12"/>
                    <a:pt x="34" y="9"/>
                  </a:cubicBezTo>
                  <a:close/>
                </a:path>
              </a:pathLst>
            </a:custGeom>
            <a:solidFill>
              <a:srgbClr val="C00000"/>
            </a:soli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FFC000"/>
                </a:solidFill>
                <a:sym typeface="+mn-lt"/>
              </a:endParaRPr>
            </a:p>
          </p:txBody>
        </p:sp>
        <p:sp>
          <p:nvSpPr>
            <p:cNvPr id="31" name="Freeform 62">
              <a:extLst>
                <a:ext uri="{FF2B5EF4-FFF2-40B4-BE49-F238E27FC236}">
                  <a16:creationId xmlns:a16="http://schemas.microsoft.com/office/drawing/2014/main" id="{5417BD75-C14E-90B2-A41F-E375AD0C441D}"/>
                </a:ext>
              </a:extLst>
            </p:cNvPr>
            <p:cNvSpPr>
              <a:spLocks/>
            </p:cNvSpPr>
            <p:nvPr/>
          </p:nvSpPr>
          <p:spPr bwMode="auto">
            <a:xfrm>
              <a:off x="8645525" y="4079876"/>
              <a:ext cx="85725" cy="85725"/>
            </a:xfrm>
            <a:custGeom>
              <a:avLst/>
              <a:gdLst>
                <a:gd name="T0" fmla="*/ 14 w 14"/>
                <a:gd name="T1" fmla="*/ 7 h 14"/>
                <a:gd name="T2" fmla="*/ 7 w 14"/>
                <a:gd name="T3" fmla="*/ 14 h 14"/>
                <a:gd name="T4" fmla="*/ 0 w 14"/>
                <a:gd name="T5" fmla="*/ 7 h 14"/>
                <a:gd name="T6" fmla="*/ 7 w 14"/>
                <a:gd name="T7" fmla="*/ 0 h 14"/>
                <a:gd name="T8" fmla="*/ 14 w 14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4" y="7"/>
                  </a:moveTo>
                  <a:cubicBezTo>
                    <a:pt x="14" y="11"/>
                    <a:pt x="11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lose/>
                </a:path>
              </a:pathLst>
            </a:custGeom>
            <a:solidFill>
              <a:srgbClr val="C00000"/>
            </a:soli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FFC000"/>
                </a:solidFill>
                <a:sym typeface="+mn-lt"/>
              </a:endParaRPr>
            </a:p>
          </p:txBody>
        </p:sp>
        <p:sp>
          <p:nvSpPr>
            <p:cNvPr id="32" name="Freeform 63">
              <a:extLst>
                <a:ext uri="{FF2B5EF4-FFF2-40B4-BE49-F238E27FC236}">
                  <a16:creationId xmlns:a16="http://schemas.microsoft.com/office/drawing/2014/main" id="{9C4D1423-9314-2976-F42A-A1866C2115D4}"/>
                </a:ext>
              </a:extLst>
            </p:cNvPr>
            <p:cNvSpPr>
              <a:spLocks/>
            </p:cNvSpPr>
            <p:nvPr/>
          </p:nvSpPr>
          <p:spPr bwMode="auto">
            <a:xfrm>
              <a:off x="9250363" y="4079876"/>
              <a:ext cx="87312" cy="85725"/>
            </a:xfrm>
            <a:custGeom>
              <a:avLst/>
              <a:gdLst>
                <a:gd name="T0" fmla="*/ 14 w 14"/>
                <a:gd name="T1" fmla="*/ 7 h 14"/>
                <a:gd name="T2" fmla="*/ 7 w 14"/>
                <a:gd name="T3" fmla="*/ 14 h 14"/>
                <a:gd name="T4" fmla="*/ 1 w 14"/>
                <a:gd name="T5" fmla="*/ 7 h 14"/>
                <a:gd name="T6" fmla="*/ 7 w 14"/>
                <a:gd name="T7" fmla="*/ 1 h 14"/>
                <a:gd name="T8" fmla="*/ 14 w 14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4" y="7"/>
                  </a:moveTo>
                  <a:cubicBezTo>
                    <a:pt x="14" y="11"/>
                    <a:pt x="11" y="14"/>
                    <a:pt x="7" y="14"/>
                  </a:cubicBezTo>
                  <a:cubicBezTo>
                    <a:pt x="3" y="14"/>
                    <a:pt x="1" y="11"/>
                    <a:pt x="1" y="7"/>
                  </a:cubicBezTo>
                  <a:cubicBezTo>
                    <a:pt x="0" y="3"/>
                    <a:pt x="3" y="1"/>
                    <a:pt x="7" y="1"/>
                  </a:cubicBezTo>
                  <a:cubicBezTo>
                    <a:pt x="11" y="0"/>
                    <a:pt x="13" y="3"/>
                    <a:pt x="14" y="7"/>
                  </a:cubicBezTo>
                  <a:close/>
                </a:path>
              </a:pathLst>
            </a:custGeom>
            <a:solidFill>
              <a:srgbClr val="C00000"/>
            </a:soli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FFC000"/>
                </a:solidFill>
                <a:sym typeface="+mn-lt"/>
              </a:endParaRPr>
            </a:p>
          </p:txBody>
        </p:sp>
        <p:sp>
          <p:nvSpPr>
            <p:cNvPr id="33" name="Freeform 64">
              <a:extLst>
                <a:ext uri="{FF2B5EF4-FFF2-40B4-BE49-F238E27FC236}">
                  <a16:creationId xmlns:a16="http://schemas.microsoft.com/office/drawing/2014/main" id="{B673F65F-8C33-B9AC-6AE3-28BCA1F39F5C}"/>
                </a:ext>
              </a:extLst>
            </p:cNvPr>
            <p:cNvSpPr>
              <a:spLocks/>
            </p:cNvSpPr>
            <p:nvPr/>
          </p:nvSpPr>
          <p:spPr bwMode="auto">
            <a:xfrm>
              <a:off x="8786813" y="3765551"/>
              <a:ext cx="44450" cy="30163"/>
            </a:xfrm>
            <a:custGeom>
              <a:avLst/>
              <a:gdLst>
                <a:gd name="T0" fmla="*/ 6 w 7"/>
                <a:gd name="T1" fmla="*/ 0 h 5"/>
                <a:gd name="T2" fmla="*/ 1 w 7"/>
                <a:gd name="T3" fmla="*/ 3 h 5"/>
                <a:gd name="T4" fmla="*/ 1 w 7"/>
                <a:gd name="T5" fmla="*/ 5 h 5"/>
                <a:gd name="T6" fmla="*/ 7 w 7"/>
                <a:gd name="T7" fmla="*/ 2 h 5"/>
                <a:gd name="T8" fmla="*/ 6 w 7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6" y="0"/>
                  </a:moveTo>
                  <a:cubicBezTo>
                    <a:pt x="6" y="0"/>
                    <a:pt x="2" y="3"/>
                    <a:pt x="1" y="3"/>
                  </a:cubicBezTo>
                  <a:cubicBezTo>
                    <a:pt x="0" y="4"/>
                    <a:pt x="1" y="5"/>
                    <a:pt x="1" y="5"/>
                  </a:cubicBezTo>
                  <a:cubicBezTo>
                    <a:pt x="7" y="2"/>
                    <a:pt x="7" y="2"/>
                    <a:pt x="7" y="2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C00000"/>
            </a:soli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FFC000"/>
                </a:solidFill>
                <a:sym typeface="+mn-lt"/>
              </a:endParaRPr>
            </a:p>
          </p:txBody>
        </p:sp>
        <p:sp>
          <p:nvSpPr>
            <p:cNvPr id="34" name="Freeform 65">
              <a:extLst>
                <a:ext uri="{FF2B5EF4-FFF2-40B4-BE49-F238E27FC236}">
                  <a16:creationId xmlns:a16="http://schemas.microsoft.com/office/drawing/2014/main" id="{D2ED58CC-B8C2-6510-123F-A105117527FD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3513" y="3697288"/>
              <a:ext cx="73025" cy="61913"/>
            </a:xfrm>
            <a:custGeom>
              <a:avLst/>
              <a:gdLst>
                <a:gd name="T0" fmla="*/ 46 w 46"/>
                <a:gd name="T1" fmla="*/ 39 h 39"/>
                <a:gd name="T2" fmla="*/ 46 w 46"/>
                <a:gd name="T3" fmla="*/ 0 h 39"/>
                <a:gd name="T4" fmla="*/ 0 w 46"/>
                <a:gd name="T5" fmla="*/ 8 h 39"/>
                <a:gd name="T6" fmla="*/ 0 w 46"/>
                <a:gd name="T7" fmla="*/ 35 h 39"/>
                <a:gd name="T8" fmla="*/ 46 w 46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9">
                  <a:moveTo>
                    <a:pt x="46" y="39"/>
                  </a:moveTo>
                  <a:lnTo>
                    <a:pt x="46" y="0"/>
                  </a:lnTo>
                  <a:lnTo>
                    <a:pt x="0" y="8"/>
                  </a:lnTo>
                  <a:lnTo>
                    <a:pt x="0" y="35"/>
                  </a:lnTo>
                  <a:lnTo>
                    <a:pt x="46" y="39"/>
                  </a:lnTo>
                  <a:close/>
                </a:path>
              </a:pathLst>
            </a:custGeom>
            <a:solidFill>
              <a:srgbClr val="C00000"/>
            </a:soli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FFC000"/>
                </a:solidFill>
                <a:sym typeface="+mn-lt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EAE85538-A6D1-A98A-D365-C8ECDF35A249}"/>
              </a:ext>
            </a:extLst>
          </p:cNvPr>
          <p:cNvGrpSpPr/>
          <p:nvPr/>
        </p:nvGrpSpPr>
        <p:grpSpPr>
          <a:xfrm>
            <a:off x="7174886" y="4183041"/>
            <a:ext cx="533924" cy="798787"/>
            <a:chOff x="10158413" y="3421063"/>
            <a:chExt cx="604837" cy="904876"/>
          </a:xfrm>
          <a:solidFill>
            <a:schemeClr val="bg1"/>
          </a:solidFill>
        </p:grpSpPr>
        <p:sp>
          <p:nvSpPr>
            <p:cNvPr id="36" name="Freeform 5">
              <a:extLst>
                <a:ext uri="{FF2B5EF4-FFF2-40B4-BE49-F238E27FC236}">
                  <a16:creationId xmlns:a16="http://schemas.microsoft.com/office/drawing/2014/main" id="{FB72926E-89EF-864D-AF3E-B013F2D39A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58413" y="3981451"/>
              <a:ext cx="604837" cy="301625"/>
            </a:xfrm>
            <a:custGeom>
              <a:avLst/>
              <a:gdLst>
                <a:gd name="T0" fmla="*/ 0 w 98"/>
                <a:gd name="T1" fmla="*/ 0 h 49"/>
                <a:gd name="T2" fmla="*/ 49 w 98"/>
                <a:gd name="T3" fmla="*/ 49 h 49"/>
                <a:gd name="T4" fmla="*/ 98 w 98"/>
                <a:gd name="T5" fmla="*/ 0 h 49"/>
                <a:gd name="T6" fmla="*/ 0 w 98"/>
                <a:gd name="T7" fmla="*/ 0 h 49"/>
                <a:gd name="T8" fmla="*/ 21 w 98"/>
                <a:gd name="T9" fmla="*/ 18 h 49"/>
                <a:gd name="T10" fmla="*/ 16 w 98"/>
                <a:gd name="T11" fmla="*/ 14 h 49"/>
                <a:gd name="T12" fmla="*/ 21 w 98"/>
                <a:gd name="T13" fmla="*/ 9 h 49"/>
                <a:gd name="T14" fmla="*/ 26 w 98"/>
                <a:gd name="T15" fmla="*/ 14 h 49"/>
                <a:gd name="T16" fmla="*/ 21 w 98"/>
                <a:gd name="T17" fmla="*/ 18 h 49"/>
                <a:gd name="T18" fmla="*/ 40 w 98"/>
                <a:gd name="T19" fmla="*/ 18 h 49"/>
                <a:gd name="T20" fmla="*/ 35 w 98"/>
                <a:gd name="T21" fmla="*/ 14 h 49"/>
                <a:gd name="T22" fmla="*/ 40 w 98"/>
                <a:gd name="T23" fmla="*/ 9 h 49"/>
                <a:gd name="T24" fmla="*/ 45 w 98"/>
                <a:gd name="T25" fmla="*/ 14 h 49"/>
                <a:gd name="T26" fmla="*/ 40 w 98"/>
                <a:gd name="T27" fmla="*/ 18 h 49"/>
                <a:gd name="T28" fmla="*/ 59 w 98"/>
                <a:gd name="T29" fmla="*/ 18 h 49"/>
                <a:gd name="T30" fmla="*/ 54 w 98"/>
                <a:gd name="T31" fmla="*/ 14 h 49"/>
                <a:gd name="T32" fmla="*/ 59 w 98"/>
                <a:gd name="T33" fmla="*/ 9 h 49"/>
                <a:gd name="T34" fmla="*/ 64 w 98"/>
                <a:gd name="T35" fmla="*/ 14 h 49"/>
                <a:gd name="T36" fmla="*/ 59 w 98"/>
                <a:gd name="T37" fmla="*/ 18 h 49"/>
                <a:gd name="T38" fmla="*/ 78 w 98"/>
                <a:gd name="T39" fmla="*/ 18 h 49"/>
                <a:gd name="T40" fmla="*/ 73 w 98"/>
                <a:gd name="T41" fmla="*/ 14 h 49"/>
                <a:gd name="T42" fmla="*/ 78 w 98"/>
                <a:gd name="T43" fmla="*/ 9 h 49"/>
                <a:gd name="T44" fmla="*/ 83 w 98"/>
                <a:gd name="T45" fmla="*/ 14 h 49"/>
                <a:gd name="T46" fmla="*/ 78 w 98"/>
                <a:gd name="T47" fmla="*/ 1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8" h="49">
                  <a:moveTo>
                    <a:pt x="0" y="0"/>
                  </a:moveTo>
                  <a:cubicBezTo>
                    <a:pt x="0" y="27"/>
                    <a:pt x="22" y="49"/>
                    <a:pt x="49" y="49"/>
                  </a:cubicBezTo>
                  <a:cubicBezTo>
                    <a:pt x="76" y="49"/>
                    <a:pt x="98" y="27"/>
                    <a:pt x="98" y="0"/>
                  </a:cubicBezTo>
                  <a:lnTo>
                    <a:pt x="0" y="0"/>
                  </a:lnTo>
                  <a:close/>
                  <a:moveTo>
                    <a:pt x="21" y="18"/>
                  </a:moveTo>
                  <a:cubicBezTo>
                    <a:pt x="18" y="18"/>
                    <a:pt x="16" y="16"/>
                    <a:pt x="16" y="14"/>
                  </a:cubicBezTo>
                  <a:cubicBezTo>
                    <a:pt x="16" y="11"/>
                    <a:pt x="18" y="9"/>
                    <a:pt x="21" y="9"/>
                  </a:cubicBezTo>
                  <a:cubicBezTo>
                    <a:pt x="23" y="9"/>
                    <a:pt x="26" y="11"/>
                    <a:pt x="26" y="14"/>
                  </a:cubicBezTo>
                  <a:cubicBezTo>
                    <a:pt x="26" y="16"/>
                    <a:pt x="23" y="18"/>
                    <a:pt x="21" y="18"/>
                  </a:cubicBezTo>
                  <a:close/>
                  <a:moveTo>
                    <a:pt x="40" y="18"/>
                  </a:moveTo>
                  <a:cubicBezTo>
                    <a:pt x="37" y="18"/>
                    <a:pt x="35" y="16"/>
                    <a:pt x="35" y="14"/>
                  </a:cubicBezTo>
                  <a:cubicBezTo>
                    <a:pt x="35" y="11"/>
                    <a:pt x="37" y="9"/>
                    <a:pt x="40" y="9"/>
                  </a:cubicBezTo>
                  <a:cubicBezTo>
                    <a:pt x="42" y="9"/>
                    <a:pt x="45" y="11"/>
                    <a:pt x="45" y="14"/>
                  </a:cubicBezTo>
                  <a:cubicBezTo>
                    <a:pt x="45" y="16"/>
                    <a:pt x="42" y="18"/>
                    <a:pt x="40" y="18"/>
                  </a:cubicBezTo>
                  <a:close/>
                  <a:moveTo>
                    <a:pt x="59" y="18"/>
                  </a:moveTo>
                  <a:cubicBezTo>
                    <a:pt x="56" y="18"/>
                    <a:pt x="54" y="16"/>
                    <a:pt x="54" y="14"/>
                  </a:cubicBezTo>
                  <a:cubicBezTo>
                    <a:pt x="54" y="11"/>
                    <a:pt x="56" y="9"/>
                    <a:pt x="59" y="9"/>
                  </a:cubicBezTo>
                  <a:cubicBezTo>
                    <a:pt x="61" y="9"/>
                    <a:pt x="64" y="11"/>
                    <a:pt x="64" y="14"/>
                  </a:cubicBezTo>
                  <a:cubicBezTo>
                    <a:pt x="64" y="16"/>
                    <a:pt x="61" y="18"/>
                    <a:pt x="59" y="18"/>
                  </a:cubicBezTo>
                  <a:close/>
                  <a:moveTo>
                    <a:pt x="78" y="18"/>
                  </a:moveTo>
                  <a:cubicBezTo>
                    <a:pt x="75" y="18"/>
                    <a:pt x="73" y="16"/>
                    <a:pt x="73" y="14"/>
                  </a:cubicBezTo>
                  <a:cubicBezTo>
                    <a:pt x="73" y="11"/>
                    <a:pt x="75" y="9"/>
                    <a:pt x="78" y="9"/>
                  </a:cubicBezTo>
                  <a:cubicBezTo>
                    <a:pt x="81" y="9"/>
                    <a:pt x="83" y="11"/>
                    <a:pt x="83" y="14"/>
                  </a:cubicBezTo>
                  <a:cubicBezTo>
                    <a:pt x="83" y="16"/>
                    <a:pt x="81" y="18"/>
                    <a:pt x="78" y="18"/>
                  </a:cubicBezTo>
                  <a:close/>
                </a:path>
              </a:pathLst>
            </a:custGeom>
            <a:solidFill>
              <a:srgbClr val="C00000"/>
            </a:soli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FFC000"/>
                </a:solidFill>
                <a:sym typeface="+mn-lt"/>
              </a:endParaRPr>
            </a:p>
          </p:txBody>
        </p:sp>
        <p:sp>
          <p:nvSpPr>
            <p:cNvPr id="37" name="Freeform 6">
              <a:extLst>
                <a:ext uri="{FF2B5EF4-FFF2-40B4-BE49-F238E27FC236}">
                  <a16:creationId xmlns:a16="http://schemas.microsoft.com/office/drawing/2014/main" id="{5361E7DE-0FB5-3384-D628-F8A4F50CF1A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71113" y="3532188"/>
              <a:ext cx="307975" cy="387350"/>
            </a:xfrm>
            <a:custGeom>
              <a:avLst/>
              <a:gdLst>
                <a:gd name="T0" fmla="*/ 183 w 194"/>
                <a:gd name="T1" fmla="*/ 0 h 244"/>
                <a:gd name="T2" fmla="*/ 0 w 194"/>
                <a:gd name="T3" fmla="*/ 244 h 244"/>
                <a:gd name="T4" fmla="*/ 194 w 194"/>
                <a:gd name="T5" fmla="*/ 244 h 244"/>
                <a:gd name="T6" fmla="*/ 183 w 194"/>
                <a:gd name="T7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4" h="244">
                  <a:moveTo>
                    <a:pt x="183" y="0"/>
                  </a:moveTo>
                  <a:lnTo>
                    <a:pt x="0" y="244"/>
                  </a:lnTo>
                  <a:lnTo>
                    <a:pt x="194" y="244"/>
                  </a:lnTo>
                  <a:lnTo>
                    <a:pt x="183" y="0"/>
                  </a:lnTo>
                  <a:close/>
                </a:path>
              </a:pathLst>
            </a:custGeom>
            <a:solidFill>
              <a:srgbClr val="C00000"/>
            </a:soli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FFC000"/>
                </a:solidFill>
                <a:sym typeface="+mn-lt"/>
              </a:endParaRPr>
            </a:p>
          </p:txBody>
        </p:sp>
        <p:sp>
          <p:nvSpPr>
            <p:cNvPr id="38" name="Freeform 7">
              <a:extLst>
                <a:ext uri="{FF2B5EF4-FFF2-40B4-BE49-F238E27FC236}">
                  <a16:creationId xmlns:a16="http://schemas.microsoft.com/office/drawing/2014/main" id="{042847F3-8DA0-260D-5F7B-35BF356E554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61625" y="3532188"/>
              <a:ext cx="301625" cy="387350"/>
            </a:xfrm>
            <a:custGeom>
              <a:avLst/>
              <a:gdLst>
                <a:gd name="T0" fmla="*/ 11 w 190"/>
                <a:gd name="T1" fmla="*/ 0 h 244"/>
                <a:gd name="T2" fmla="*/ 190 w 190"/>
                <a:gd name="T3" fmla="*/ 244 h 244"/>
                <a:gd name="T4" fmla="*/ 0 w 190"/>
                <a:gd name="T5" fmla="*/ 244 h 244"/>
                <a:gd name="T6" fmla="*/ 11 w 190"/>
                <a:gd name="T7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0" h="244">
                  <a:moveTo>
                    <a:pt x="11" y="0"/>
                  </a:moveTo>
                  <a:lnTo>
                    <a:pt x="190" y="244"/>
                  </a:lnTo>
                  <a:lnTo>
                    <a:pt x="0" y="244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C00000"/>
            </a:soli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FFC000"/>
                </a:solidFill>
                <a:sym typeface="+mn-lt"/>
              </a:endParaRPr>
            </a:p>
          </p:txBody>
        </p:sp>
        <p:sp>
          <p:nvSpPr>
            <p:cNvPr id="39" name="Rectangle 8">
              <a:extLst>
                <a:ext uri="{FF2B5EF4-FFF2-40B4-BE49-F238E27FC236}">
                  <a16:creationId xmlns:a16="http://schemas.microsoft.com/office/drawing/2014/main" id="{6232D36B-96FE-BC23-27C8-99B371F46E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48925" y="3421063"/>
              <a:ext cx="36512" cy="560388"/>
            </a:xfrm>
            <a:prstGeom prst="rect">
              <a:avLst/>
            </a:prstGeom>
            <a:solidFill>
              <a:srgbClr val="C00000"/>
            </a:soli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FFC000"/>
                </a:solidFill>
                <a:sym typeface="+mn-lt"/>
              </a:endParaRPr>
            </a:p>
          </p:txBody>
        </p:sp>
        <p:sp>
          <p:nvSpPr>
            <p:cNvPr id="40" name="Freeform 9">
              <a:extLst>
                <a:ext uri="{FF2B5EF4-FFF2-40B4-BE49-F238E27FC236}">
                  <a16:creationId xmlns:a16="http://schemas.microsoft.com/office/drawing/2014/main" id="{DD20674F-A3DF-0D8D-8716-A9AFB406C2F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50488" y="4178301"/>
              <a:ext cx="149225" cy="141288"/>
            </a:xfrm>
            <a:custGeom>
              <a:avLst/>
              <a:gdLst>
                <a:gd name="T0" fmla="*/ 15 w 24"/>
                <a:gd name="T1" fmla="*/ 5 h 23"/>
                <a:gd name="T2" fmla="*/ 6 w 24"/>
                <a:gd name="T3" fmla="*/ 14 h 23"/>
                <a:gd name="T4" fmla="*/ 6 w 24"/>
                <a:gd name="T5" fmla="*/ 23 h 23"/>
                <a:gd name="T6" fmla="*/ 24 w 24"/>
                <a:gd name="T7" fmla="*/ 5 h 23"/>
                <a:gd name="T8" fmla="*/ 15 w 24"/>
                <a:gd name="T9" fmla="*/ 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3">
                  <a:moveTo>
                    <a:pt x="15" y="5"/>
                  </a:moveTo>
                  <a:cubicBezTo>
                    <a:pt x="15" y="10"/>
                    <a:pt x="11" y="14"/>
                    <a:pt x="6" y="14"/>
                  </a:cubicBezTo>
                  <a:cubicBezTo>
                    <a:pt x="0" y="14"/>
                    <a:pt x="0" y="23"/>
                    <a:pt x="6" y="23"/>
                  </a:cubicBezTo>
                  <a:cubicBezTo>
                    <a:pt x="16" y="23"/>
                    <a:pt x="23" y="15"/>
                    <a:pt x="24" y="5"/>
                  </a:cubicBezTo>
                  <a:cubicBezTo>
                    <a:pt x="24" y="0"/>
                    <a:pt x="15" y="0"/>
                    <a:pt x="15" y="5"/>
                  </a:cubicBezTo>
                  <a:close/>
                </a:path>
              </a:pathLst>
            </a:custGeom>
            <a:solidFill>
              <a:srgbClr val="C00000"/>
            </a:soli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FFC000"/>
                </a:solidFill>
                <a:sym typeface="+mn-lt"/>
              </a:endParaRPr>
            </a:p>
          </p:txBody>
        </p:sp>
        <p:sp>
          <p:nvSpPr>
            <p:cNvPr id="41" name="Freeform 10">
              <a:extLst>
                <a:ext uri="{FF2B5EF4-FFF2-40B4-BE49-F238E27FC236}">
                  <a16:creationId xmlns:a16="http://schemas.microsoft.com/office/drawing/2014/main" id="{21240949-E530-6547-B7DE-705506AFA3F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44150" y="4178301"/>
              <a:ext cx="215900" cy="147638"/>
            </a:xfrm>
            <a:custGeom>
              <a:avLst/>
              <a:gdLst>
                <a:gd name="T0" fmla="*/ 26 w 35"/>
                <a:gd name="T1" fmla="*/ 5 h 24"/>
                <a:gd name="T2" fmla="*/ 9 w 35"/>
                <a:gd name="T3" fmla="*/ 5 h 24"/>
                <a:gd name="T4" fmla="*/ 0 w 35"/>
                <a:gd name="T5" fmla="*/ 5 h 24"/>
                <a:gd name="T6" fmla="*/ 18 w 35"/>
                <a:gd name="T7" fmla="*/ 23 h 24"/>
                <a:gd name="T8" fmla="*/ 35 w 35"/>
                <a:gd name="T9" fmla="*/ 5 h 24"/>
                <a:gd name="T10" fmla="*/ 26 w 35"/>
                <a:gd name="T11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4">
                  <a:moveTo>
                    <a:pt x="26" y="5"/>
                  </a:moveTo>
                  <a:cubicBezTo>
                    <a:pt x="26" y="17"/>
                    <a:pt x="9" y="17"/>
                    <a:pt x="9" y="5"/>
                  </a:cubicBezTo>
                  <a:cubicBezTo>
                    <a:pt x="8" y="0"/>
                    <a:pt x="0" y="0"/>
                    <a:pt x="0" y="5"/>
                  </a:cubicBezTo>
                  <a:cubicBezTo>
                    <a:pt x="0" y="15"/>
                    <a:pt x="8" y="23"/>
                    <a:pt x="18" y="23"/>
                  </a:cubicBezTo>
                  <a:cubicBezTo>
                    <a:pt x="27" y="24"/>
                    <a:pt x="35" y="15"/>
                    <a:pt x="35" y="5"/>
                  </a:cubicBezTo>
                  <a:cubicBezTo>
                    <a:pt x="35" y="0"/>
                    <a:pt x="27" y="0"/>
                    <a:pt x="26" y="5"/>
                  </a:cubicBezTo>
                  <a:close/>
                </a:path>
              </a:pathLst>
            </a:custGeom>
            <a:solidFill>
              <a:srgbClr val="C00000"/>
            </a:soli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FFC000"/>
                </a:solidFill>
                <a:sym typeface="+mn-lt"/>
              </a:endParaRPr>
            </a:p>
          </p:txBody>
        </p:sp>
        <p:sp>
          <p:nvSpPr>
            <p:cNvPr id="42" name="Freeform 11">
              <a:extLst>
                <a:ext uri="{FF2B5EF4-FFF2-40B4-BE49-F238E27FC236}">
                  <a16:creationId xmlns:a16="http://schemas.microsoft.com/office/drawing/2014/main" id="{FA306B9A-D661-38AF-CFDD-3DFC971B7D1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04488" y="4178301"/>
              <a:ext cx="147637" cy="141288"/>
            </a:xfrm>
            <a:custGeom>
              <a:avLst/>
              <a:gdLst>
                <a:gd name="T0" fmla="*/ 18 w 24"/>
                <a:gd name="T1" fmla="*/ 14 h 23"/>
                <a:gd name="T2" fmla="*/ 9 w 24"/>
                <a:gd name="T3" fmla="*/ 5 h 23"/>
                <a:gd name="T4" fmla="*/ 0 w 24"/>
                <a:gd name="T5" fmla="*/ 5 h 23"/>
                <a:gd name="T6" fmla="*/ 18 w 24"/>
                <a:gd name="T7" fmla="*/ 23 h 23"/>
                <a:gd name="T8" fmla="*/ 18 w 24"/>
                <a:gd name="T9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3">
                  <a:moveTo>
                    <a:pt x="18" y="14"/>
                  </a:moveTo>
                  <a:cubicBezTo>
                    <a:pt x="13" y="14"/>
                    <a:pt x="9" y="10"/>
                    <a:pt x="9" y="5"/>
                  </a:cubicBezTo>
                  <a:cubicBezTo>
                    <a:pt x="9" y="0"/>
                    <a:pt x="0" y="0"/>
                    <a:pt x="0" y="5"/>
                  </a:cubicBezTo>
                  <a:cubicBezTo>
                    <a:pt x="1" y="15"/>
                    <a:pt x="8" y="23"/>
                    <a:pt x="18" y="23"/>
                  </a:cubicBezTo>
                  <a:cubicBezTo>
                    <a:pt x="24" y="23"/>
                    <a:pt x="24" y="14"/>
                    <a:pt x="18" y="14"/>
                  </a:cubicBezTo>
                  <a:close/>
                </a:path>
              </a:pathLst>
            </a:custGeom>
            <a:solidFill>
              <a:srgbClr val="C00000"/>
            </a:soli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FFC000"/>
                </a:solidFill>
                <a:sym typeface="+mn-lt"/>
              </a:endParaRPr>
            </a:p>
          </p:txBody>
        </p:sp>
        <p:sp>
          <p:nvSpPr>
            <p:cNvPr id="43" name="Freeform 12">
              <a:extLst>
                <a:ext uri="{FF2B5EF4-FFF2-40B4-BE49-F238E27FC236}">
                  <a16:creationId xmlns:a16="http://schemas.microsoft.com/office/drawing/2014/main" id="{ACB1EE02-9A41-A65B-AA73-4F94F4039E7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79088" y="3427413"/>
              <a:ext cx="130175" cy="98425"/>
            </a:xfrm>
            <a:custGeom>
              <a:avLst/>
              <a:gdLst>
                <a:gd name="T0" fmla="*/ 0 w 82"/>
                <a:gd name="T1" fmla="*/ 0 h 62"/>
                <a:gd name="T2" fmla="*/ 82 w 82"/>
                <a:gd name="T3" fmla="*/ 31 h 62"/>
                <a:gd name="T4" fmla="*/ 0 w 82"/>
                <a:gd name="T5" fmla="*/ 62 h 62"/>
                <a:gd name="T6" fmla="*/ 0 w 82"/>
                <a:gd name="T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62">
                  <a:moveTo>
                    <a:pt x="0" y="0"/>
                  </a:moveTo>
                  <a:lnTo>
                    <a:pt x="82" y="31"/>
                  </a:lnTo>
                  <a:lnTo>
                    <a:pt x="0" y="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000"/>
            </a:soli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FFC000"/>
                </a:solidFill>
                <a:sym typeface="+mn-lt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44EB9CE0-98F8-E419-B597-8D80300D3D47}"/>
              </a:ext>
            </a:extLst>
          </p:cNvPr>
          <p:cNvGrpSpPr/>
          <p:nvPr/>
        </p:nvGrpSpPr>
        <p:grpSpPr>
          <a:xfrm>
            <a:off x="8411798" y="1712369"/>
            <a:ext cx="2940415" cy="791122"/>
            <a:chOff x="-94764" y="1931934"/>
            <a:chExt cx="2940415" cy="791122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6268CC08-5D0A-5E58-3973-94E52728D834}"/>
                </a:ext>
              </a:extLst>
            </p:cNvPr>
            <p:cNvSpPr txBox="1"/>
            <p:nvPr/>
          </p:nvSpPr>
          <p:spPr>
            <a:xfrm>
              <a:off x="-94764" y="2190603"/>
              <a:ext cx="294041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b="1" dirty="0">
                  <a:solidFill>
                    <a:srgbClr val="EB8206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1" dirty="0">
                  <a:solidFill>
                    <a:srgbClr val="EB8206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01B03119-84AE-2328-617E-A1793944E8CA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gradFill flip="none" rotWithShape="1">
                    <a:gsLst>
                      <a:gs pos="0">
                        <a:srgbClr val="FFC000">
                          <a:lumMod val="99000"/>
                        </a:srgbClr>
                      </a:gs>
                      <a:gs pos="100000">
                        <a:srgbClr val="FFFF00">
                          <a:alpha val="25000"/>
                        </a:srgbClr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F4A60BAC-C555-BA1A-6FEE-DB8202951049}"/>
              </a:ext>
            </a:extLst>
          </p:cNvPr>
          <p:cNvGrpSpPr/>
          <p:nvPr/>
        </p:nvGrpSpPr>
        <p:grpSpPr>
          <a:xfrm>
            <a:off x="1001916" y="1712369"/>
            <a:ext cx="2916723" cy="791122"/>
            <a:chOff x="-152391" y="1931934"/>
            <a:chExt cx="2916723" cy="791122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2B671997-081B-D900-6338-346C6BE2FB2F}"/>
                </a:ext>
              </a:extLst>
            </p:cNvPr>
            <p:cNvSpPr txBox="1"/>
            <p:nvPr/>
          </p:nvSpPr>
          <p:spPr>
            <a:xfrm>
              <a:off x="-152391" y="2190603"/>
              <a:ext cx="291672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b="1" dirty="0">
                  <a:solidFill>
                    <a:srgbClr val="EB8206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1" dirty="0">
                  <a:solidFill>
                    <a:srgbClr val="EB8206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988F2FDA-286F-6DCC-32B1-3827A057D85C}"/>
                </a:ext>
              </a:extLst>
            </p:cNvPr>
            <p:cNvSpPr txBox="1"/>
            <p:nvPr/>
          </p:nvSpPr>
          <p:spPr>
            <a:xfrm>
              <a:off x="523392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gradFill flip="none" rotWithShape="1">
                    <a:gsLst>
                      <a:gs pos="0">
                        <a:srgbClr val="FFC000">
                          <a:lumMod val="99000"/>
                        </a:srgbClr>
                      </a:gs>
                      <a:gs pos="100000">
                        <a:srgbClr val="FFFF00">
                          <a:alpha val="25000"/>
                        </a:srgbClr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17BECC71-6F56-F868-C962-0F453D6F3809}"/>
              </a:ext>
            </a:extLst>
          </p:cNvPr>
          <p:cNvGrpSpPr/>
          <p:nvPr/>
        </p:nvGrpSpPr>
        <p:grpSpPr>
          <a:xfrm>
            <a:off x="8411798" y="4698749"/>
            <a:ext cx="2940415" cy="791122"/>
            <a:chOff x="-94764" y="1931934"/>
            <a:chExt cx="2940415" cy="791122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3B71587B-34E3-1B66-B456-987E13B015B4}"/>
                </a:ext>
              </a:extLst>
            </p:cNvPr>
            <p:cNvSpPr txBox="1"/>
            <p:nvPr/>
          </p:nvSpPr>
          <p:spPr>
            <a:xfrm>
              <a:off x="-94764" y="2190603"/>
              <a:ext cx="294041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b="1" dirty="0">
                  <a:solidFill>
                    <a:srgbClr val="EB8206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1" dirty="0">
                  <a:solidFill>
                    <a:srgbClr val="EB8206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06D5AC08-34E9-EC11-1C1B-B0CA9D09E73C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gradFill flip="none" rotWithShape="1">
                    <a:gsLst>
                      <a:gs pos="0">
                        <a:srgbClr val="FFC000">
                          <a:lumMod val="99000"/>
                        </a:srgbClr>
                      </a:gs>
                      <a:gs pos="100000">
                        <a:srgbClr val="FFFF00">
                          <a:alpha val="25000"/>
                        </a:srgbClr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30D54C3E-5A33-B32A-685C-11F46F2A44A8}"/>
              </a:ext>
            </a:extLst>
          </p:cNvPr>
          <p:cNvGrpSpPr/>
          <p:nvPr/>
        </p:nvGrpSpPr>
        <p:grpSpPr>
          <a:xfrm>
            <a:off x="1001916" y="4698749"/>
            <a:ext cx="2916723" cy="791122"/>
            <a:chOff x="-152391" y="1931934"/>
            <a:chExt cx="2916723" cy="791122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796B9A05-B85C-25D9-AAB4-C9977DB07D65}"/>
                </a:ext>
              </a:extLst>
            </p:cNvPr>
            <p:cNvSpPr txBox="1"/>
            <p:nvPr/>
          </p:nvSpPr>
          <p:spPr>
            <a:xfrm>
              <a:off x="-152391" y="2190603"/>
              <a:ext cx="291672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b="1" dirty="0">
                  <a:solidFill>
                    <a:srgbClr val="EB8206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1" dirty="0">
                  <a:solidFill>
                    <a:srgbClr val="EB8206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B4B75AA4-2DFF-A3A6-6EDE-00E74006A8E2}"/>
                </a:ext>
              </a:extLst>
            </p:cNvPr>
            <p:cNvSpPr txBox="1"/>
            <p:nvPr/>
          </p:nvSpPr>
          <p:spPr>
            <a:xfrm>
              <a:off x="523392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gradFill flip="none" rotWithShape="1">
                    <a:gsLst>
                      <a:gs pos="0">
                        <a:srgbClr val="FFC000">
                          <a:lumMod val="99000"/>
                        </a:srgbClr>
                      </a:gs>
                      <a:gs pos="100000">
                        <a:srgbClr val="FFFF00">
                          <a:alpha val="25000"/>
                        </a:srgbClr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99150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>
            <a:extLst>
              <a:ext uri="{FF2B5EF4-FFF2-40B4-BE49-F238E27FC236}">
                <a16:creationId xmlns:a16="http://schemas.microsoft.com/office/drawing/2014/main" id="{FCADE139-EDA2-8222-C3DD-F848206D22FB}"/>
              </a:ext>
            </a:extLst>
          </p:cNvPr>
          <p:cNvGrpSpPr/>
          <p:nvPr/>
        </p:nvGrpSpPr>
        <p:grpSpPr>
          <a:xfrm>
            <a:off x="-95252" y="-153338"/>
            <a:ext cx="4533241" cy="1018486"/>
            <a:chOff x="1173417" y="1737008"/>
            <a:chExt cx="4533241" cy="1018486"/>
          </a:xfrm>
        </p:grpSpPr>
        <p:sp>
          <p:nvSpPr>
            <p:cNvPr id="12" name="平行四边形 11">
              <a:extLst>
                <a:ext uri="{FF2B5EF4-FFF2-40B4-BE49-F238E27FC236}">
                  <a16:creationId xmlns:a16="http://schemas.microsoft.com/office/drawing/2014/main" id="{E385035A-BD74-BC59-52C2-BF06A1BD149D}"/>
                </a:ext>
              </a:extLst>
            </p:cNvPr>
            <p:cNvSpPr/>
            <p:nvPr/>
          </p:nvSpPr>
          <p:spPr>
            <a:xfrm>
              <a:off x="1739900" y="2106813"/>
              <a:ext cx="3966758" cy="648681"/>
            </a:xfrm>
            <a:prstGeom prst="parallelogram">
              <a:avLst>
                <a:gd name="adj" fmla="val 48066"/>
              </a:avLst>
            </a:prstGeom>
            <a:gradFill flip="none" rotWithShape="1">
              <a:gsLst>
                <a:gs pos="0">
                  <a:srgbClr val="FFFF00">
                    <a:alpha val="0"/>
                  </a:srgbClr>
                </a:gs>
                <a:gs pos="100000">
                  <a:srgbClr val="FFC000">
                    <a:alpha val="21000"/>
                  </a:srgbClr>
                </a:gs>
              </a:gsLst>
              <a:lin ang="16200000" scaled="1"/>
              <a:tileRect/>
            </a:gra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1C7C1AB9-BCAA-AFCC-BF84-75B2910286D2}"/>
                </a:ext>
              </a:extLst>
            </p:cNvPr>
            <p:cNvSpPr/>
            <p:nvPr/>
          </p:nvSpPr>
          <p:spPr>
            <a:xfrm>
              <a:off x="1750279" y="2607469"/>
              <a:ext cx="238126" cy="147637"/>
            </a:xfrm>
            <a:custGeom>
              <a:avLst/>
              <a:gdLst>
                <a:gd name="connsiteX0" fmla="*/ 0 w 233363"/>
                <a:gd name="connsiteY0" fmla="*/ 150018 h 150018"/>
                <a:gd name="connsiteX1" fmla="*/ 233363 w 233363"/>
                <a:gd name="connsiteY1" fmla="*/ 0 h 150018"/>
                <a:gd name="connsiteX2" fmla="*/ 66675 w 233363"/>
                <a:gd name="connsiteY2" fmla="*/ 2381 h 150018"/>
                <a:gd name="connsiteX3" fmla="*/ 0 w 233363"/>
                <a:gd name="connsiteY3" fmla="*/ 150018 h 150018"/>
                <a:gd name="connsiteX0" fmla="*/ 0 w 252413"/>
                <a:gd name="connsiteY0" fmla="*/ 147637 h 147637"/>
                <a:gd name="connsiteX1" fmla="*/ 252413 w 252413"/>
                <a:gd name="connsiteY1" fmla="*/ 0 h 147637"/>
                <a:gd name="connsiteX2" fmla="*/ 66675 w 252413"/>
                <a:gd name="connsiteY2" fmla="*/ 0 h 147637"/>
                <a:gd name="connsiteX3" fmla="*/ 0 w 252413"/>
                <a:gd name="connsiteY3" fmla="*/ 147637 h 147637"/>
                <a:gd name="connsiteX0" fmla="*/ 0 w 233363"/>
                <a:gd name="connsiteY0" fmla="*/ 147637 h 147637"/>
                <a:gd name="connsiteX1" fmla="*/ 233363 w 233363"/>
                <a:gd name="connsiteY1" fmla="*/ 4763 h 147637"/>
                <a:gd name="connsiteX2" fmla="*/ 66675 w 233363"/>
                <a:gd name="connsiteY2" fmla="*/ 0 h 147637"/>
                <a:gd name="connsiteX3" fmla="*/ 0 w 233363"/>
                <a:gd name="connsiteY3" fmla="*/ 147637 h 147637"/>
                <a:gd name="connsiteX0" fmla="*/ 0 w 238126"/>
                <a:gd name="connsiteY0" fmla="*/ 147637 h 147637"/>
                <a:gd name="connsiteX1" fmla="*/ 238126 w 238126"/>
                <a:gd name="connsiteY1" fmla="*/ 4763 h 147637"/>
                <a:gd name="connsiteX2" fmla="*/ 71438 w 238126"/>
                <a:gd name="connsiteY2" fmla="*/ 0 h 147637"/>
                <a:gd name="connsiteX3" fmla="*/ 0 w 238126"/>
                <a:gd name="connsiteY3" fmla="*/ 147637 h 147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8126" h="147637">
                  <a:moveTo>
                    <a:pt x="0" y="147637"/>
                  </a:moveTo>
                  <a:lnTo>
                    <a:pt x="238126" y="4763"/>
                  </a:lnTo>
                  <a:lnTo>
                    <a:pt x="71438" y="0"/>
                  </a:lnTo>
                  <a:lnTo>
                    <a:pt x="0" y="147637"/>
                  </a:lnTo>
                  <a:close/>
                </a:path>
              </a:pathLst>
            </a:custGeom>
            <a:solidFill>
              <a:srgbClr val="83241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FA19B79F-F40E-D325-9262-A620DEB986D5}"/>
                </a:ext>
              </a:extLst>
            </p:cNvPr>
            <p:cNvSpPr/>
            <p:nvPr/>
          </p:nvSpPr>
          <p:spPr>
            <a:xfrm rot="1512064">
              <a:off x="1173417" y="1737008"/>
              <a:ext cx="927336" cy="1005007"/>
            </a:xfrm>
            <a:custGeom>
              <a:avLst/>
              <a:gdLst>
                <a:gd name="connsiteX0" fmla="*/ 0 w 1084874"/>
                <a:gd name="connsiteY0" fmla="*/ 510528 h 1175740"/>
                <a:gd name="connsiteX1" fmla="*/ 1084874 w 1084874"/>
                <a:gd name="connsiteY1" fmla="*/ 0 h 1175740"/>
                <a:gd name="connsiteX2" fmla="*/ 1084874 w 1084874"/>
                <a:gd name="connsiteY2" fmla="*/ 812525 h 1175740"/>
                <a:gd name="connsiteX3" fmla="*/ 313040 w 1084874"/>
                <a:gd name="connsiteY3" fmla="*/ 1175740 h 1175740"/>
                <a:gd name="connsiteX4" fmla="*/ 0 w 1084874"/>
                <a:gd name="connsiteY4" fmla="*/ 510528 h 1175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4874" h="1175740">
                  <a:moveTo>
                    <a:pt x="0" y="510528"/>
                  </a:moveTo>
                  <a:lnTo>
                    <a:pt x="1084874" y="0"/>
                  </a:lnTo>
                  <a:lnTo>
                    <a:pt x="1084874" y="812525"/>
                  </a:lnTo>
                  <a:lnTo>
                    <a:pt x="313040" y="1175740"/>
                  </a:lnTo>
                  <a:lnTo>
                    <a:pt x="0" y="510528"/>
                  </a:lnTo>
                  <a:close/>
                </a:path>
              </a:pathLst>
            </a:custGeom>
            <a:solidFill>
              <a:srgbClr val="C00000"/>
            </a:solidFill>
            <a:ln w="25400" cap="flat" cmpd="sng">
              <a:solidFill>
                <a:srgbClr val="FFC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1D95AF7-032E-5276-BAB4-39077C431DD4}"/>
                </a:ext>
              </a:extLst>
            </p:cNvPr>
            <p:cNvSpPr txBox="1"/>
            <p:nvPr/>
          </p:nvSpPr>
          <p:spPr>
            <a:xfrm>
              <a:off x="1378895" y="2031278"/>
              <a:ext cx="62068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gradFill flip="none" rotWithShape="1">
                    <a:gsLst>
                      <a:gs pos="0">
                        <a:srgbClr val="FFC000">
                          <a:lumMod val="99000"/>
                        </a:srgbClr>
                      </a:gs>
                      <a:gs pos="100000">
                        <a:srgbClr val="FFFF00">
                          <a:alpha val="25000"/>
                        </a:srgbClr>
                      </a:gs>
                    </a:gsLst>
                    <a:lin ang="54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03</a:t>
              </a:r>
              <a:endParaRPr lang="zh-CN" altLang="en-US" sz="2800" b="1" dirty="0">
                <a:gradFill flip="none" rotWithShape="1">
                  <a:gsLst>
                    <a:gs pos="0">
                      <a:srgbClr val="FFC000">
                        <a:lumMod val="99000"/>
                      </a:srgbClr>
                    </a:gs>
                    <a:gs pos="100000">
                      <a:srgbClr val="FFFF00">
                        <a:alpha val="25000"/>
                      </a:srgbClr>
                    </a:gs>
                  </a:gsLst>
                  <a:lin ang="54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403C653-75BA-650A-F085-0A15FC985598}"/>
                </a:ext>
              </a:extLst>
            </p:cNvPr>
            <p:cNvSpPr txBox="1"/>
            <p:nvPr/>
          </p:nvSpPr>
          <p:spPr>
            <a:xfrm>
              <a:off x="3012119" y="2231098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rgbClr val="FFC000"/>
                  </a:solidFill>
                </a:rPr>
                <a:t>添加标题文本</a:t>
              </a:r>
            </a:p>
          </p:txBody>
        </p:sp>
      </p:grpSp>
      <p:pic>
        <p:nvPicPr>
          <p:cNvPr id="8" name="图片 7" descr="D:\51PPT模板网\51pptmoban.com\图片001.jpg">
            <a:extLst>
              <a:ext uri="{FF2B5EF4-FFF2-40B4-BE49-F238E27FC236}">
                <a16:creationId xmlns:a16="http://schemas.microsoft.com/office/drawing/2014/main" id="{F0915675-2A7C-049F-A112-027E2FB554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5404" y="0"/>
            <a:ext cx="2496397" cy="6858000"/>
          </a:xfrm>
          <a:prstGeom prst="rect">
            <a:avLst/>
          </a:prstGeom>
        </p:spPr>
      </p:pic>
      <p:sp>
        <p:nvSpPr>
          <p:cNvPr id="9" name="矩形: 圆角 8">
            <a:extLst>
              <a:ext uri="{FF2B5EF4-FFF2-40B4-BE49-F238E27FC236}">
                <a16:creationId xmlns:a16="http://schemas.microsoft.com/office/drawing/2014/main" id="{ECFD8E5E-5397-1BBB-7FE7-9F7F701448C5}"/>
              </a:ext>
            </a:extLst>
          </p:cNvPr>
          <p:cNvSpPr/>
          <p:nvPr/>
        </p:nvSpPr>
        <p:spPr>
          <a:xfrm>
            <a:off x="4847801" y="1857828"/>
            <a:ext cx="2496397" cy="660400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 w="12700" cap="flat" cmpd="sng">
            <a:gradFill flip="none" rotWithShape="1">
              <a:gsLst>
                <a:gs pos="0">
                  <a:srgbClr val="FFC000">
                    <a:lumMod val="99000"/>
                  </a:srgbClr>
                </a:gs>
                <a:gs pos="100000">
                  <a:srgbClr val="FFFF00">
                    <a:alpha val="25000"/>
                  </a:srgbClr>
                </a:gs>
              </a:gsLst>
              <a:lin ang="13500000" scaled="1"/>
              <a:tileRect/>
            </a:gradFill>
            <a:prstDash val="solid"/>
            <a:miter/>
          </a:ln>
        </p:spPr>
        <p:txBody>
          <a:bodyPr rtlCol="0" anchor="ctr"/>
          <a:lstStyle/>
          <a:p>
            <a:pPr algn="ctr"/>
            <a:endParaRPr lang="zh-CN" altLang="en-US">
              <a:solidFill>
                <a:srgbClr val="FFC000"/>
              </a:solidFill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8C3707BD-E389-D3E5-CF39-E7673FE4BF1D}"/>
              </a:ext>
            </a:extLst>
          </p:cNvPr>
          <p:cNvGrpSpPr/>
          <p:nvPr/>
        </p:nvGrpSpPr>
        <p:grpSpPr>
          <a:xfrm>
            <a:off x="4229099" y="3078577"/>
            <a:ext cx="856305" cy="660400"/>
            <a:chOff x="4229099" y="2744749"/>
            <a:chExt cx="856305" cy="660400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FEB0B114-E10C-12F7-2341-13F8FF464603}"/>
                </a:ext>
              </a:extLst>
            </p:cNvPr>
            <p:cNvSpPr/>
            <p:nvPr/>
          </p:nvSpPr>
          <p:spPr>
            <a:xfrm>
              <a:off x="4229099" y="2744749"/>
              <a:ext cx="856305" cy="6604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FFF00">
                    <a:alpha val="0"/>
                  </a:srgbClr>
                </a:gs>
                <a:gs pos="100000">
                  <a:srgbClr val="FFC000">
                    <a:alpha val="21000"/>
                  </a:srgbClr>
                </a:gs>
              </a:gsLst>
              <a:lin ang="16200000" scaled="1"/>
              <a:tileRect/>
            </a:gra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FDAAC3F1-2FC3-53D1-7608-0E771D89263E}"/>
                </a:ext>
              </a:extLst>
            </p:cNvPr>
            <p:cNvSpPr txBox="1"/>
            <p:nvPr/>
          </p:nvSpPr>
          <p:spPr>
            <a:xfrm>
              <a:off x="4372310" y="2800639"/>
              <a:ext cx="62068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 b="1">
                  <a:gradFill flip="none" rotWithShape="1">
                    <a:gsLst>
                      <a:gs pos="0">
                        <a:srgbClr val="FFC000">
                          <a:lumMod val="99000"/>
                        </a:srgbClr>
                      </a:gs>
                      <a:gs pos="100000">
                        <a:srgbClr val="FFFF00">
                          <a:alpha val="25000"/>
                        </a:srgbClr>
                      </a:gs>
                    </a:gsLst>
                    <a:lin ang="54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r>
                <a:rPr lang="en-US" altLang="zh-CN" dirty="0"/>
                <a:t>01</a:t>
              </a:r>
              <a:endParaRPr lang="zh-CN" altLang="en-US" dirty="0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28FA7C53-8B23-E46B-81FB-C94232F284CA}"/>
              </a:ext>
            </a:extLst>
          </p:cNvPr>
          <p:cNvGrpSpPr/>
          <p:nvPr/>
        </p:nvGrpSpPr>
        <p:grpSpPr>
          <a:xfrm>
            <a:off x="8179837" y="3015929"/>
            <a:ext cx="2940415" cy="791122"/>
            <a:chOff x="-94764" y="1931934"/>
            <a:chExt cx="2940415" cy="79112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99DEE030-9E58-6E12-A464-138B7C798EA9}"/>
                </a:ext>
              </a:extLst>
            </p:cNvPr>
            <p:cNvSpPr txBox="1"/>
            <p:nvPr/>
          </p:nvSpPr>
          <p:spPr>
            <a:xfrm>
              <a:off x="-94764" y="2190603"/>
              <a:ext cx="294041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b="1" dirty="0">
                  <a:solidFill>
                    <a:srgbClr val="EB8206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1" dirty="0">
                  <a:solidFill>
                    <a:srgbClr val="EB8206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E5962AB6-1089-B7F3-7B5D-9063C1C67045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gradFill flip="none" rotWithShape="1">
                    <a:gsLst>
                      <a:gs pos="0">
                        <a:srgbClr val="FFC000">
                          <a:lumMod val="99000"/>
                        </a:srgbClr>
                      </a:gs>
                      <a:gs pos="100000">
                        <a:srgbClr val="FFFF00">
                          <a:alpha val="25000"/>
                        </a:srgbClr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4013AEB5-F529-F4FE-9193-95C3C5AD140A}"/>
              </a:ext>
            </a:extLst>
          </p:cNvPr>
          <p:cNvGrpSpPr/>
          <p:nvPr/>
        </p:nvGrpSpPr>
        <p:grpSpPr>
          <a:xfrm>
            <a:off x="1167016" y="3015929"/>
            <a:ext cx="2916723" cy="791122"/>
            <a:chOff x="-152391" y="1931934"/>
            <a:chExt cx="2916723" cy="791122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577A4B10-1D15-9B31-D659-2D01FA028E21}"/>
                </a:ext>
              </a:extLst>
            </p:cNvPr>
            <p:cNvSpPr txBox="1"/>
            <p:nvPr/>
          </p:nvSpPr>
          <p:spPr>
            <a:xfrm>
              <a:off x="-152391" y="2190603"/>
              <a:ext cx="291672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b="1" dirty="0">
                  <a:solidFill>
                    <a:srgbClr val="EB8206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1" dirty="0">
                  <a:solidFill>
                    <a:srgbClr val="EB8206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7242750C-A91C-F3DA-CCA5-1DCF01BD2424}"/>
                </a:ext>
              </a:extLst>
            </p:cNvPr>
            <p:cNvSpPr txBox="1"/>
            <p:nvPr/>
          </p:nvSpPr>
          <p:spPr>
            <a:xfrm>
              <a:off x="523392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gradFill flip="none" rotWithShape="1">
                    <a:gsLst>
                      <a:gs pos="0">
                        <a:srgbClr val="FFC000">
                          <a:lumMod val="99000"/>
                        </a:srgbClr>
                      </a:gs>
                      <a:gs pos="100000">
                        <a:srgbClr val="FFFF00">
                          <a:alpha val="25000"/>
                        </a:srgbClr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02707575-5472-C7BD-EFC4-D74D1FC62268}"/>
              </a:ext>
            </a:extLst>
          </p:cNvPr>
          <p:cNvGrpSpPr/>
          <p:nvPr/>
        </p:nvGrpSpPr>
        <p:grpSpPr>
          <a:xfrm>
            <a:off x="7153648" y="3078577"/>
            <a:ext cx="856305" cy="660400"/>
            <a:chOff x="4229099" y="2744749"/>
            <a:chExt cx="856305" cy="660400"/>
          </a:xfrm>
        </p:grpSpPr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274397B3-4779-AA8F-5EDE-82869D4B0C6A}"/>
                </a:ext>
              </a:extLst>
            </p:cNvPr>
            <p:cNvSpPr/>
            <p:nvPr/>
          </p:nvSpPr>
          <p:spPr>
            <a:xfrm>
              <a:off x="4229099" y="2744749"/>
              <a:ext cx="856305" cy="6604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FFF00">
                    <a:alpha val="0"/>
                  </a:srgbClr>
                </a:gs>
                <a:gs pos="100000">
                  <a:srgbClr val="FFC000">
                    <a:alpha val="21000"/>
                  </a:srgbClr>
                </a:gs>
              </a:gsLst>
              <a:lin ang="16200000" scaled="1"/>
              <a:tileRect/>
            </a:gra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396A79C9-1F8B-7239-3878-3559927C718E}"/>
                </a:ext>
              </a:extLst>
            </p:cNvPr>
            <p:cNvSpPr txBox="1"/>
            <p:nvPr/>
          </p:nvSpPr>
          <p:spPr>
            <a:xfrm>
              <a:off x="4372310" y="2800639"/>
              <a:ext cx="62068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 b="1">
                  <a:gradFill flip="none" rotWithShape="1">
                    <a:gsLst>
                      <a:gs pos="0">
                        <a:srgbClr val="FFC000">
                          <a:lumMod val="99000"/>
                        </a:srgbClr>
                      </a:gs>
                      <a:gs pos="100000">
                        <a:srgbClr val="FFFF00">
                          <a:alpha val="25000"/>
                        </a:srgbClr>
                      </a:gs>
                    </a:gsLst>
                    <a:lin ang="54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r>
                <a:rPr lang="en-US" altLang="zh-CN" dirty="0"/>
                <a:t>02</a:t>
              </a:r>
              <a:endParaRPr lang="zh-CN" altLang="en-US" dirty="0"/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9CCC95F2-8C3D-A0A9-6ADC-164C7D4B74B9}"/>
              </a:ext>
            </a:extLst>
          </p:cNvPr>
          <p:cNvGrpSpPr/>
          <p:nvPr/>
        </p:nvGrpSpPr>
        <p:grpSpPr>
          <a:xfrm>
            <a:off x="4229099" y="4424777"/>
            <a:ext cx="856305" cy="660400"/>
            <a:chOff x="4229099" y="2744749"/>
            <a:chExt cx="856305" cy="660400"/>
          </a:xfrm>
        </p:grpSpPr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id="{7E429E24-0F90-050D-BAAC-405E82143C95}"/>
                </a:ext>
              </a:extLst>
            </p:cNvPr>
            <p:cNvSpPr/>
            <p:nvPr/>
          </p:nvSpPr>
          <p:spPr>
            <a:xfrm>
              <a:off x="4229099" y="2744749"/>
              <a:ext cx="856305" cy="6604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FFF00">
                    <a:alpha val="0"/>
                  </a:srgbClr>
                </a:gs>
                <a:gs pos="100000">
                  <a:srgbClr val="FFC000">
                    <a:alpha val="21000"/>
                  </a:srgbClr>
                </a:gs>
              </a:gsLst>
              <a:lin ang="16200000" scaled="1"/>
              <a:tileRect/>
            </a:gra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90C4E833-B5A6-D717-A027-590EB8240E5D}"/>
                </a:ext>
              </a:extLst>
            </p:cNvPr>
            <p:cNvSpPr txBox="1"/>
            <p:nvPr/>
          </p:nvSpPr>
          <p:spPr>
            <a:xfrm>
              <a:off x="4372310" y="2800639"/>
              <a:ext cx="62068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 b="1">
                  <a:gradFill flip="none" rotWithShape="1">
                    <a:gsLst>
                      <a:gs pos="0">
                        <a:srgbClr val="FFC000">
                          <a:lumMod val="99000"/>
                        </a:srgbClr>
                      </a:gs>
                      <a:gs pos="100000">
                        <a:srgbClr val="FFFF00">
                          <a:alpha val="25000"/>
                        </a:srgbClr>
                      </a:gs>
                    </a:gsLst>
                    <a:lin ang="54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r>
                <a:rPr lang="en-US" altLang="zh-CN" dirty="0"/>
                <a:t>03</a:t>
              </a:r>
              <a:endParaRPr lang="zh-CN" altLang="en-US" dirty="0"/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3F8C8456-E9E4-65AB-C8B8-D9AD559B1869}"/>
              </a:ext>
            </a:extLst>
          </p:cNvPr>
          <p:cNvGrpSpPr/>
          <p:nvPr/>
        </p:nvGrpSpPr>
        <p:grpSpPr>
          <a:xfrm>
            <a:off x="8179837" y="4362129"/>
            <a:ext cx="2940415" cy="791122"/>
            <a:chOff x="-94764" y="1931934"/>
            <a:chExt cx="2940415" cy="79112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5B311345-81F1-F881-5284-9132BA401BCE}"/>
                </a:ext>
              </a:extLst>
            </p:cNvPr>
            <p:cNvSpPr txBox="1"/>
            <p:nvPr/>
          </p:nvSpPr>
          <p:spPr>
            <a:xfrm>
              <a:off x="-94764" y="2190603"/>
              <a:ext cx="294041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b="1" dirty="0">
                  <a:solidFill>
                    <a:srgbClr val="EB8206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1" dirty="0">
                  <a:solidFill>
                    <a:srgbClr val="EB8206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DADC4EDE-5ABD-A25D-FB84-E80083E5619A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gradFill flip="none" rotWithShape="1">
                    <a:gsLst>
                      <a:gs pos="0">
                        <a:srgbClr val="FFC000">
                          <a:lumMod val="99000"/>
                        </a:srgbClr>
                      </a:gs>
                      <a:gs pos="100000">
                        <a:srgbClr val="FFFF00">
                          <a:alpha val="25000"/>
                        </a:srgbClr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A01D6AC1-3560-C8F0-0FE5-D0F8BF25E143}"/>
              </a:ext>
            </a:extLst>
          </p:cNvPr>
          <p:cNvGrpSpPr/>
          <p:nvPr/>
        </p:nvGrpSpPr>
        <p:grpSpPr>
          <a:xfrm>
            <a:off x="1167016" y="4362129"/>
            <a:ext cx="2916723" cy="791122"/>
            <a:chOff x="-152391" y="1931934"/>
            <a:chExt cx="2916723" cy="791122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90580946-ABE9-B0BE-886B-E98780168DCA}"/>
                </a:ext>
              </a:extLst>
            </p:cNvPr>
            <p:cNvSpPr txBox="1"/>
            <p:nvPr/>
          </p:nvSpPr>
          <p:spPr>
            <a:xfrm>
              <a:off x="-152391" y="2190603"/>
              <a:ext cx="291672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b="1" dirty="0">
                  <a:solidFill>
                    <a:srgbClr val="EB8206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1" dirty="0">
                  <a:solidFill>
                    <a:srgbClr val="EB8206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DED7DC22-A1F6-E32A-4931-92F3FC90A00D}"/>
                </a:ext>
              </a:extLst>
            </p:cNvPr>
            <p:cNvSpPr txBox="1"/>
            <p:nvPr/>
          </p:nvSpPr>
          <p:spPr>
            <a:xfrm>
              <a:off x="523392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gradFill flip="none" rotWithShape="1">
                    <a:gsLst>
                      <a:gs pos="0">
                        <a:srgbClr val="FFC000">
                          <a:lumMod val="99000"/>
                        </a:srgbClr>
                      </a:gs>
                      <a:gs pos="100000">
                        <a:srgbClr val="FFFF00">
                          <a:alpha val="25000"/>
                        </a:srgbClr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66C355FA-EF49-4197-82C1-A8E3EEE67C55}"/>
              </a:ext>
            </a:extLst>
          </p:cNvPr>
          <p:cNvGrpSpPr/>
          <p:nvPr/>
        </p:nvGrpSpPr>
        <p:grpSpPr>
          <a:xfrm>
            <a:off x="7153648" y="4424777"/>
            <a:ext cx="856305" cy="660400"/>
            <a:chOff x="4229099" y="2744749"/>
            <a:chExt cx="856305" cy="660400"/>
          </a:xfrm>
        </p:grpSpPr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3C2D151A-F1BB-5832-E39C-4650B8DF7AD9}"/>
                </a:ext>
              </a:extLst>
            </p:cNvPr>
            <p:cNvSpPr/>
            <p:nvPr/>
          </p:nvSpPr>
          <p:spPr>
            <a:xfrm>
              <a:off x="4229099" y="2744749"/>
              <a:ext cx="856305" cy="6604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FFF00">
                    <a:alpha val="0"/>
                  </a:srgbClr>
                </a:gs>
                <a:gs pos="100000">
                  <a:srgbClr val="FFC000">
                    <a:alpha val="21000"/>
                  </a:srgbClr>
                </a:gs>
              </a:gsLst>
              <a:lin ang="16200000" scaled="1"/>
              <a:tileRect/>
            </a:gra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A6214940-D545-EDF6-87A1-EE040440BF0A}"/>
                </a:ext>
              </a:extLst>
            </p:cNvPr>
            <p:cNvSpPr txBox="1"/>
            <p:nvPr/>
          </p:nvSpPr>
          <p:spPr>
            <a:xfrm>
              <a:off x="4372310" y="2800639"/>
              <a:ext cx="62068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 b="1">
                  <a:gradFill flip="none" rotWithShape="1">
                    <a:gsLst>
                      <a:gs pos="0">
                        <a:srgbClr val="FFC000">
                          <a:lumMod val="99000"/>
                        </a:srgbClr>
                      </a:gs>
                      <a:gs pos="100000">
                        <a:srgbClr val="FFFF00">
                          <a:alpha val="25000"/>
                        </a:srgbClr>
                      </a:gs>
                    </a:gsLst>
                    <a:lin ang="54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r>
                <a:rPr lang="en-US" altLang="zh-CN" dirty="0"/>
                <a:t>04</a:t>
              </a:r>
              <a:endParaRPr lang="zh-CN" altLang="en-US" dirty="0"/>
            </a:p>
          </p:txBody>
        </p: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id="{E27D1396-821A-741F-D0D9-0A9B1C928904}"/>
              </a:ext>
            </a:extLst>
          </p:cNvPr>
          <p:cNvSpPr txBox="1"/>
          <p:nvPr/>
        </p:nvSpPr>
        <p:spPr>
          <a:xfrm>
            <a:off x="5338777" y="1987973"/>
            <a:ext cx="16946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FFC000"/>
                </a:solidFill>
              </a:rPr>
              <a:t>添加标题文本</a:t>
            </a: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DFAED4DE-1E4A-917F-684A-DBCA5DBA3D3C}"/>
              </a:ext>
            </a:extLst>
          </p:cNvPr>
          <p:cNvGrpSpPr/>
          <p:nvPr/>
        </p:nvGrpSpPr>
        <p:grpSpPr>
          <a:xfrm>
            <a:off x="5136204" y="2522989"/>
            <a:ext cx="620013" cy="2282825"/>
            <a:chOff x="5136204" y="2189161"/>
            <a:chExt cx="620013" cy="2282825"/>
          </a:xfrm>
        </p:grpSpPr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633DE0C8-8552-A498-1093-C702138EC52A}"/>
                </a:ext>
              </a:extLst>
            </p:cNvPr>
            <p:cNvSpPr/>
            <p:nvPr/>
          </p:nvSpPr>
          <p:spPr>
            <a:xfrm>
              <a:off x="5156200" y="2189162"/>
              <a:ext cx="529222" cy="922338"/>
            </a:xfrm>
            <a:custGeom>
              <a:avLst/>
              <a:gdLst>
                <a:gd name="connsiteX0" fmla="*/ 596900 w 618484"/>
                <a:gd name="connsiteY0" fmla="*/ 0 h 977900"/>
                <a:gd name="connsiteX1" fmla="*/ 546100 w 618484"/>
                <a:gd name="connsiteY1" fmla="*/ 749300 h 977900"/>
                <a:gd name="connsiteX2" fmla="*/ 0 w 618484"/>
                <a:gd name="connsiteY2" fmla="*/ 977900 h 977900"/>
                <a:gd name="connsiteX0" fmla="*/ 675981 w 681733"/>
                <a:gd name="connsiteY0" fmla="*/ 0 h 972877"/>
                <a:gd name="connsiteX1" fmla="*/ 546100 w 681733"/>
                <a:gd name="connsiteY1" fmla="*/ 744277 h 972877"/>
                <a:gd name="connsiteX2" fmla="*/ 0 w 681733"/>
                <a:gd name="connsiteY2" fmla="*/ 972877 h 972877"/>
                <a:gd name="connsiteX0" fmla="*/ 675981 w 675981"/>
                <a:gd name="connsiteY0" fmla="*/ 0 h 972877"/>
                <a:gd name="connsiteX1" fmla="*/ 546100 w 675981"/>
                <a:gd name="connsiteY1" fmla="*/ 744277 h 972877"/>
                <a:gd name="connsiteX2" fmla="*/ 0 w 675981"/>
                <a:gd name="connsiteY2" fmla="*/ 972877 h 972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75981" h="972877">
                  <a:moveTo>
                    <a:pt x="675981" y="0"/>
                  </a:moveTo>
                  <a:cubicBezTo>
                    <a:pt x="675989" y="303205"/>
                    <a:pt x="645583" y="581294"/>
                    <a:pt x="546100" y="744277"/>
                  </a:cubicBezTo>
                  <a:cubicBezTo>
                    <a:pt x="446617" y="907260"/>
                    <a:pt x="223308" y="940068"/>
                    <a:pt x="0" y="972877"/>
                  </a:cubicBezTo>
                </a:path>
              </a:pathLst>
            </a:custGeom>
            <a:noFill/>
            <a:ln w="38100">
              <a:gradFill flip="none" rotWithShape="1">
                <a:gsLst>
                  <a:gs pos="0">
                    <a:srgbClr val="FFC000">
                      <a:alpha val="0"/>
                    </a:srgbClr>
                  </a:gs>
                  <a:gs pos="100000">
                    <a:srgbClr val="FFC000"/>
                  </a:gs>
                </a:gsLst>
                <a:lin ang="5400000" scaled="1"/>
                <a:tileRect/>
              </a:gradFill>
              <a:tailEnd type="stealt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4440BAB4-7463-5C8D-A9FF-BA4B9ED6AD92}"/>
                </a:ext>
              </a:extLst>
            </p:cNvPr>
            <p:cNvSpPr/>
            <p:nvPr/>
          </p:nvSpPr>
          <p:spPr>
            <a:xfrm>
              <a:off x="5136204" y="2189161"/>
              <a:ext cx="620013" cy="2282825"/>
            </a:xfrm>
            <a:custGeom>
              <a:avLst/>
              <a:gdLst>
                <a:gd name="connsiteX0" fmla="*/ 596900 w 618484"/>
                <a:gd name="connsiteY0" fmla="*/ 0 h 977900"/>
                <a:gd name="connsiteX1" fmla="*/ 546100 w 618484"/>
                <a:gd name="connsiteY1" fmla="*/ 749300 h 977900"/>
                <a:gd name="connsiteX2" fmla="*/ 0 w 618484"/>
                <a:gd name="connsiteY2" fmla="*/ 977900 h 977900"/>
                <a:gd name="connsiteX0" fmla="*/ 675981 w 681733"/>
                <a:gd name="connsiteY0" fmla="*/ 0 h 972877"/>
                <a:gd name="connsiteX1" fmla="*/ 546100 w 681733"/>
                <a:gd name="connsiteY1" fmla="*/ 744277 h 972877"/>
                <a:gd name="connsiteX2" fmla="*/ 0 w 681733"/>
                <a:gd name="connsiteY2" fmla="*/ 972877 h 972877"/>
                <a:gd name="connsiteX0" fmla="*/ 675981 w 675981"/>
                <a:gd name="connsiteY0" fmla="*/ 0 h 972877"/>
                <a:gd name="connsiteX1" fmla="*/ 546100 w 675981"/>
                <a:gd name="connsiteY1" fmla="*/ 744277 h 972877"/>
                <a:gd name="connsiteX2" fmla="*/ 0 w 675981"/>
                <a:gd name="connsiteY2" fmla="*/ 972877 h 972877"/>
                <a:gd name="connsiteX0" fmla="*/ 852394 w 852394"/>
                <a:gd name="connsiteY0" fmla="*/ 0 h 983132"/>
                <a:gd name="connsiteX1" fmla="*/ 722513 w 852394"/>
                <a:gd name="connsiteY1" fmla="*/ 744277 h 983132"/>
                <a:gd name="connsiteX2" fmla="*/ 0 w 852394"/>
                <a:gd name="connsiteY2" fmla="*/ 983132 h 983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2394" h="983132">
                  <a:moveTo>
                    <a:pt x="852394" y="0"/>
                  </a:moveTo>
                  <a:cubicBezTo>
                    <a:pt x="852402" y="303205"/>
                    <a:pt x="821996" y="581294"/>
                    <a:pt x="722513" y="744277"/>
                  </a:cubicBezTo>
                  <a:cubicBezTo>
                    <a:pt x="623030" y="907260"/>
                    <a:pt x="223308" y="950323"/>
                    <a:pt x="0" y="983132"/>
                  </a:cubicBezTo>
                </a:path>
              </a:pathLst>
            </a:custGeom>
            <a:noFill/>
            <a:ln w="38100">
              <a:gradFill flip="none" rotWithShape="1">
                <a:gsLst>
                  <a:gs pos="0">
                    <a:srgbClr val="FFC000">
                      <a:alpha val="0"/>
                    </a:srgbClr>
                  </a:gs>
                  <a:gs pos="100000">
                    <a:srgbClr val="FFC000"/>
                  </a:gs>
                </a:gsLst>
                <a:lin ang="5400000" scaled="1"/>
                <a:tileRect/>
              </a:gradFill>
              <a:tailEnd type="stealt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D221A2BA-1F30-30D7-C2B4-D3D32D0CA553}"/>
              </a:ext>
            </a:extLst>
          </p:cNvPr>
          <p:cNvGrpSpPr/>
          <p:nvPr/>
        </p:nvGrpSpPr>
        <p:grpSpPr>
          <a:xfrm flipH="1">
            <a:off x="6464892" y="2522989"/>
            <a:ext cx="620014" cy="2282825"/>
            <a:chOff x="5136204" y="2189161"/>
            <a:chExt cx="620013" cy="2282825"/>
          </a:xfrm>
        </p:grpSpPr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1E7D14AE-8A96-C10A-8A3D-D48CDF65EF5C}"/>
                </a:ext>
              </a:extLst>
            </p:cNvPr>
            <p:cNvSpPr/>
            <p:nvPr/>
          </p:nvSpPr>
          <p:spPr>
            <a:xfrm>
              <a:off x="5156200" y="2189162"/>
              <a:ext cx="529222" cy="922338"/>
            </a:xfrm>
            <a:custGeom>
              <a:avLst/>
              <a:gdLst>
                <a:gd name="connsiteX0" fmla="*/ 596900 w 618484"/>
                <a:gd name="connsiteY0" fmla="*/ 0 h 977900"/>
                <a:gd name="connsiteX1" fmla="*/ 546100 w 618484"/>
                <a:gd name="connsiteY1" fmla="*/ 749300 h 977900"/>
                <a:gd name="connsiteX2" fmla="*/ 0 w 618484"/>
                <a:gd name="connsiteY2" fmla="*/ 977900 h 977900"/>
                <a:gd name="connsiteX0" fmla="*/ 675981 w 681733"/>
                <a:gd name="connsiteY0" fmla="*/ 0 h 972877"/>
                <a:gd name="connsiteX1" fmla="*/ 546100 w 681733"/>
                <a:gd name="connsiteY1" fmla="*/ 744277 h 972877"/>
                <a:gd name="connsiteX2" fmla="*/ 0 w 681733"/>
                <a:gd name="connsiteY2" fmla="*/ 972877 h 972877"/>
                <a:gd name="connsiteX0" fmla="*/ 675981 w 675981"/>
                <a:gd name="connsiteY0" fmla="*/ 0 h 972877"/>
                <a:gd name="connsiteX1" fmla="*/ 546100 w 675981"/>
                <a:gd name="connsiteY1" fmla="*/ 744277 h 972877"/>
                <a:gd name="connsiteX2" fmla="*/ 0 w 675981"/>
                <a:gd name="connsiteY2" fmla="*/ 972877 h 972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75981" h="972877">
                  <a:moveTo>
                    <a:pt x="675981" y="0"/>
                  </a:moveTo>
                  <a:cubicBezTo>
                    <a:pt x="675989" y="303205"/>
                    <a:pt x="645583" y="581294"/>
                    <a:pt x="546100" y="744277"/>
                  </a:cubicBezTo>
                  <a:cubicBezTo>
                    <a:pt x="446617" y="907260"/>
                    <a:pt x="223308" y="940068"/>
                    <a:pt x="0" y="972877"/>
                  </a:cubicBezTo>
                </a:path>
              </a:pathLst>
            </a:custGeom>
            <a:noFill/>
            <a:ln w="38100">
              <a:gradFill flip="none" rotWithShape="1">
                <a:gsLst>
                  <a:gs pos="0">
                    <a:srgbClr val="FFC000">
                      <a:alpha val="0"/>
                    </a:srgbClr>
                  </a:gs>
                  <a:gs pos="100000">
                    <a:srgbClr val="FFC000"/>
                  </a:gs>
                </a:gsLst>
                <a:lin ang="5400000" scaled="1"/>
                <a:tileRect/>
              </a:gradFill>
              <a:tailEnd type="stealt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59536921-5A5A-5EAC-2185-6D425F6640FB}"/>
                </a:ext>
              </a:extLst>
            </p:cNvPr>
            <p:cNvSpPr/>
            <p:nvPr/>
          </p:nvSpPr>
          <p:spPr>
            <a:xfrm>
              <a:off x="5136204" y="2189161"/>
              <a:ext cx="620013" cy="2282825"/>
            </a:xfrm>
            <a:custGeom>
              <a:avLst/>
              <a:gdLst>
                <a:gd name="connsiteX0" fmla="*/ 596900 w 618484"/>
                <a:gd name="connsiteY0" fmla="*/ 0 h 977900"/>
                <a:gd name="connsiteX1" fmla="*/ 546100 w 618484"/>
                <a:gd name="connsiteY1" fmla="*/ 749300 h 977900"/>
                <a:gd name="connsiteX2" fmla="*/ 0 w 618484"/>
                <a:gd name="connsiteY2" fmla="*/ 977900 h 977900"/>
                <a:gd name="connsiteX0" fmla="*/ 675981 w 681733"/>
                <a:gd name="connsiteY0" fmla="*/ 0 h 972877"/>
                <a:gd name="connsiteX1" fmla="*/ 546100 w 681733"/>
                <a:gd name="connsiteY1" fmla="*/ 744277 h 972877"/>
                <a:gd name="connsiteX2" fmla="*/ 0 w 681733"/>
                <a:gd name="connsiteY2" fmla="*/ 972877 h 972877"/>
                <a:gd name="connsiteX0" fmla="*/ 675981 w 675981"/>
                <a:gd name="connsiteY0" fmla="*/ 0 h 972877"/>
                <a:gd name="connsiteX1" fmla="*/ 546100 w 675981"/>
                <a:gd name="connsiteY1" fmla="*/ 744277 h 972877"/>
                <a:gd name="connsiteX2" fmla="*/ 0 w 675981"/>
                <a:gd name="connsiteY2" fmla="*/ 972877 h 972877"/>
                <a:gd name="connsiteX0" fmla="*/ 852394 w 852394"/>
                <a:gd name="connsiteY0" fmla="*/ 0 h 983132"/>
                <a:gd name="connsiteX1" fmla="*/ 722513 w 852394"/>
                <a:gd name="connsiteY1" fmla="*/ 744277 h 983132"/>
                <a:gd name="connsiteX2" fmla="*/ 0 w 852394"/>
                <a:gd name="connsiteY2" fmla="*/ 983132 h 983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2394" h="983132">
                  <a:moveTo>
                    <a:pt x="852394" y="0"/>
                  </a:moveTo>
                  <a:cubicBezTo>
                    <a:pt x="852402" y="303205"/>
                    <a:pt x="821996" y="581294"/>
                    <a:pt x="722513" y="744277"/>
                  </a:cubicBezTo>
                  <a:cubicBezTo>
                    <a:pt x="623030" y="907260"/>
                    <a:pt x="223308" y="950323"/>
                    <a:pt x="0" y="983132"/>
                  </a:cubicBezTo>
                </a:path>
              </a:pathLst>
            </a:custGeom>
            <a:noFill/>
            <a:ln w="38100">
              <a:gradFill flip="none" rotWithShape="1">
                <a:gsLst>
                  <a:gs pos="0">
                    <a:srgbClr val="FFC000">
                      <a:alpha val="0"/>
                    </a:srgbClr>
                  </a:gs>
                  <a:gs pos="100000">
                    <a:srgbClr val="FFC000"/>
                  </a:gs>
                </a:gsLst>
                <a:lin ang="5400000" scaled="1"/>
                <a:tileRect/>
              </a:gradFill>
              <a:tailEnd type="stealt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82663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>
            <a:extLst>
              <a:ext uri="{FF2B5EF4-FFF2-40B4-BE49-F238E27FC236}">
                <a16:creationId xmlns:a16="http://schemas.microsoft.com/office/drawing/2014/main" id="{FCADE139-EDA2-8222-C3DD-F848206D22FB}"/>
              </a:ext>
            </a:extLst>
          </p:cNvPr>
          <p:cNvGrpSpPr/>
          <p:nvPr/>
        </p:nvGrpSpPr>
        <p:grpSpPr>
          <a:xfrm>
            <a:off x="-95252" y="-153338"/>
            <a:ext cx="4533241" cy="1018486"/>
            <a:chOff x="1173417" y="1737008"/>
            <a:chExt cx="4533241" cy="1018486"/>
          </a:xfrm>
        </p:grpSpPr>
        <p:sp>
          <p:nvSpPr>
            <p:cNvPr id="12" name="平行四边形 11">
              <a:extLst>
                <a:ext uri="{FF2B5EF4-FFF2-40B4-BE49-F238E27FC236}">
                  <a16:creationId xmlns:a16="http://schemas.microsoft.com/office/drawing/2014/main" id="{E385035A-BD74-BC59-52C2-BF06A1BD149D}"/>
                </a:ext>
              </a:extLst>
            </p:cNvPr>
            <p:cNvSpPr/>
            <p:nvPr/>
          </p:nvSpPr>
          <p:spPr>
            <a:xfrm>
              <a:off x="1739900" y="2106813"/>
              <a:ext cx="3966758" cy="648681"/>
            </a:xfrm>
            <a:prstGeom prst="parallelogram">
              <a:avLst>
                <a:gd name="adj" fmla="val 48066"/>
              </a:avLst>
            </a:prstGeom>
            <a:gradFill flip="none" rotWithShape="1">
              <a:gsLst>
                <a:gs pos="0">
                  <a:srgbClr val="FFFF00">
                    <a:alpha val="0"/>
                  </a:srgbClr>
                </a:gs>
                <a:gs pos="100000">
                  <a:srgbClr val="FFC000">
                    <a:alpha val="21000"/>
                  </a:srgbClr>
                </a:gs>
              </a:gsLst>
              <a:lin ang="16200000" scaled="1"/>
              <a:tileRect/>
            </a:gra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1C7C1AB9-BCAA-AFCC-BF84-75B2910286D2}"/>
                </a:ext>
              </a:extLst>
            </p:cNvPr>
            <p:cNvSpPr/>
            <p:nvPr/>
          </p:nvSpPr>
          <p:spPr>
            <a:xfrm>
              <a:off x="1750279" y="2607469"/>
              <a:ext cx="238126" cy="147637"/>
            </a:xfrm>
            <a:custGeom>
              <a:avLst/>
              <a:gdLst>
                <a:gd name="connsiteX0" fmla="*/ 0 w 233363"/>
                <a:gd name="connsiteY0" fmla="*/ 150018 h 150018"/>
                <a:gd name="connsiteX1" fmla="*/ 233363 w 233363"/>
                <a:gd name="connsiteY1" fmla="*/ 0 h 150018"/>
                <a:gd name="connsiteX2" fmla="*/ 66675 w 233363"/>
                <a:gd name="connsiteY2" fmla="*/ 2381 h 150018"/>
                <a:gd name="connsiteX3" fmla="*/ 0 w 233363"/>
                <a:gd name="connsiteY3" fmla="*/ 150018 h 150018"/>
                <a:gd name="connsiteX0" fmla="*/ 0 w 252413"/>
                <a:gd name="connsiteY0" fmla="*/ 147637 h 147637"/>
                <a:gd name="connsiteX1" fmla="*/ 252413 w 252413"/>
                <a:gd name="connsiteY1" fmla="*/ 0 h 147637"/>
                <a:gd name="connsiteX2" fmla="*/ 66675 w 252413"/>
                <a:gd name="connsiteY2" fmla="*/ 0 h 147637"/>
                <a:gd name="connsiteX3" fmla="*/ 0 w 252413"/>
                <a:gd name="connsiteY3" fmla="*/ 147637 h 147637"/>
                <a:gd name="connsiteX0" fmla="*/ 0 w 233363"/>
                <a:gd name="connsiteY0" fmla="*/ 147637 h 147637"/>
                <a:gd name="connsiteX1" fmla="*/ 233363 w 233363"/>
                <a:gd name="connsiteY1" fmla="*/ 4763 h 147637"/>
                <a:gd name="connsiteX2" fmla="*/ 66675 w 233363"/>
                <a:gd name="connsiteY2" fmla="*/ 0 h 147637"/>
                <a:gd name="connsiteX3" fmla="*/ 0 w 233363"/>
                <a:gd name="connsiteY3" fmla="*/ 147637 h 147637"/>
                <a:gd name="connsiteX0" fmla="*/ 0 w 238126"/>
                <a:gd name="connsiteY0" fmla="*/ 147637 h 147637"/>
                <a:gd name="connsiteX1" fmla="*/ 238126 w 238126"/>
                <a:gd name="connsiteY1" fmla="*/ 4763 h 147637"/>
                <a:gd name="connsiteX2" fmla="*/ 71438 w 238126"/>
                <a:gd name="connsiteY2" fmla="*/ 0 h 147637"/>
                <a:gd name="connsiteX3" fmla="*/ 0 w 238126"/>
                <a:gd name="connsiteY3" fmla="*/ 147637 h 147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8126" h="147637">
                  <a:moveTo>
                    <a:pt x="0" y="147637"/>
                  </a:moveTo>
                  <a:lnTo>
                    <a:pt x="238126" y="4763"/>
                  </a:lnTo>
                  <a:lnTo>
                    <a:pt x="71438" y="0"/>
                  </a:lnTo>
                  <a:lnTo>
                    <a:pt x="0" y="147637"/>
                  </a:lnTo>
                  <a:close/>
                </a:path>
              </a:pathLst>
            </a:custGeom>
            <a:solidFill>
              <a:srgbClr val="83241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FA19B79F-F40E-D325-9262-A620DEB986D5}"/>
                </a:ext>
              </a:extLst>
            </p:cNvPr>
            <p:cNvSpPr/>
            <p:nvPr/>
          </p:nvSpPr>
          <p:spPr>
            <a:xfrm rot="1512064">
              <a:off x="1173417" y="1737008"/>
              <a:ext cx="927336" cy="1005007"/>
            </a:xfrm>
            <a:custGeom>
              <a:avLst/>
              <a:gdLst>
                <a:gd name="connsiteX0" fmla="*/ 0 w 1084874"/>
                <a:gd name="connsiteY0" fmla="*/ 510528 h 1175740"/>
                <a:gd name="connsiteX1" fmla="*/ 1084874 w 1084874"/>
                <a:gd name="connsiteY1" fmla="*/ 0 h 1175740"/>
                <a:gd name="connsiteX2" fmla="*/ 1084874 w 1084874"/>
                <a:gd name="connsiteY2" fmla="*/ 812525 h 1175740"/>
                <a:gd name="connsiteX3" fmla="*/ 313040 w 1084874"/>
                <a:gd name="connsiteY3" fmla="*/ 1175740 h 1175740"/>
                <a:gd name="connsiteX4" fmla="*/ 0 w 1084874"/>
                <a:gd name="connsiteY4" fmla="*/ 510528 h 1175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4874" h="1175740">
                  <a:moveTo>
                    <a:pt x="0" y="510528"/>
                  </a:moveTo>
                  <a:lnTo>
                    <a:pt x="1084874" y="0"/>
                  </a:lnTo>
                  <a:lnTo>
                    <a:pt x="1084874" y="812525"/>
                  </a:lnTo>
                  <a:lnTo>
                    <a:pt x="313040" y="1175740"/>
                  </a:lnTo>
                  <a:lnTo>
                    <a:pt x="0" y="510528"/>
                  </a:lnTo>
                  <a:close/>
                </a:path>
              </a:pathLst>
            </a:custGeom>
            <a:solidFill>
              <a:srgbClr val="C00000"/>
            </a:solidFill>
            <a:ln w="25400" cap="flat" cmpd="sng">
              <a:solidFill>
                <a:srgbClr val="FFC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1D95AF7-032E-5276-BAB4-39077C431DD4}"/>
                </a:ext>
              </a:extLst>
            </p:cNvPr>
            <p:cNvSpPr txBox="1"/>
            <p:nvPr/>
          </p:nvSpPr>
          <p:spPr>
            <a:xfrm>
              <a:off x="1378895" y="2031278"/>
              <a:ext cx="62068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gradFill flip="none" rotWithShape="1">
                    <a:gsLst>
                      <a:gs pos="0">
                        <a:srgbClr val="FFC000">
                          <a:lumMod val="99000"/>
                        </a:srgbClr>
                      </a:gs>
                      <a:gs pos="100000">
                        <a:srgbClr val="FFFF00">
                          <a:alpha val="25000"/>
                        </a:srgbClr>
                      </a:gs>
                    </a:gsLst>
                    <a:lin ang="54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03</a:t>
              </a:r>
              <a:endParaRPr lang="zh-CN" altLang="en-US" sz="2800" b="1" dirty="0">
                <a:gradFill flip="none" rotWithShape="1">
                  <a:gsLst>
                    <a:gs pos="0">
                      <a:srgbClr val="FFC000">
                        <a:lumMod val="99000"/>
                      </a:srgbClr>
                    </a:gs>
                    <a:gs pos="100000">
                      <a:srgbClr val="FFFF00">
                        <a:alpha val="25000"/>
                      </a:srgbClr>
                    </a:gs>
                  </a:gsLst>
                  <a:lin ang="54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403C653-75BA-650A-F085-0A15FC985598}"/>
                </a:ext>
              </a:extLst>
            </p:cNvPr>
            <p:cNvSpPr txBox="1"/>
            <p:nvPr/>
          </p:nvSpPr>
          <p:spPr>
            <a:xfrm>
              <a:off x="3012119" y="2231098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rgbClr val="FFC000"/>
                  </a:solidFill>
                </a:rPr>
                <a:t>添加标题文本</a:t>
              </a:r>
            </a:p>
          </p:txBody>
        </p:sp>
      </p:grp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FBE30B43-994A-92C1-C103-6E574C9A707B}"/>
              </a:ext>
            </a:extLst>
          </p:cNvPr>
          <p:cNvSpPr/>
          <p:nvPr/>
        </p:nvSpPr>
        <p:spPr>
          <a:xfrm>
            <a:off x="6096000" y="1576765"/>
            <a:ext cx="5256212" cy="3704469"/>
          </a:xfrm>
          <a:prstGeom prst="roundRect">
            <a:avLst>
              <a:gd name="adj" fmla="val 5334"/>
            </a:avLst>
          </a:prstGeom>
          <a:blipFill dpi="0" rotWithShape="1">
            <a:blip r:embed="rId3"/>
            <a:srcRect/>
            <a:tile tx="0" ty="-3054350" sx="100000" sy="100000" flip="none" algn="tl"/>
          </a:blipFill>
          <a:ln w="12700" cap="flat" cmpd="sng">
            <a:gradFill flip="none" rotWithShape="1">
              <a:gsLst>
                <a:gs pos="0">
                  <a:srgbClr val="FFC000">
                    <a:lumMod val="99000"/>
                  </a:srgbClr>
                </a:gs>
                <a:gs pos="100000">
                  <a:srgbClr val="FFFF00">
                    <a:alpha val="25000"/>
                  </a:srgbClr>
                </a:gs>
              </a:gsLst>
              <a:lin ang="13500000" scaled="1"/>
              <a:tileRect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1C911FF9-9742-F82E-072F-F424B535B30C}"/>
              </a:ext>
            </a:extLst>
          </p:cNvPr>
          <p:cNvGrpSpPr/>
          <p:nvPr/>
        </p:nvGrpSpPr>
        <p:grpSpPr>
          <a:xfrm>
            <a:off x="839788" y="1896409"/>
            <a:ext cx="4936898" cy="1252787"/>
            <a:chOff x="-94764" y="1931934"/>
            <a:chExt cx="4936898" cy="1252787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008B09A1-F81C-2D22-32A1-CF37607831BC}"/>
                </a:ext>
              </a:extLst>
            </p:cNvPr>
            <p:cNvSpPr txBox="1"/>
            <p:nvPr/>
          </p:nvSpPr>
          <p:spPr>
            <a:xfrm>
              <a:off x="-94764" y="2190603"/>
              <a:ext cx="4936898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b="1" dirty="0">
                  <a:solidFill>
                    <a:srgbClr val="EB8206"/>
                  </a:solidFill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b="1" dirty="0">
                  <a:solidFill>
                    <a:srgbClr val="EB8206"/>
                  </a:solidFill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b="1" dirty="0">
                  <a:solidFill>
                    <a:srgbClr val="EB8206"/>
                  </a:solidFill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b="1" dirty="0">
                  <a:solidFill>
                    <a:srgbClr val="EB8206"/>
                  </a:solidFill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b="1" dirty="0">
                  <a:solidFill>
                    <a:srgbClr val="EB8206"/>
                  </a:solidFill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000" b="1" dirty="0">
                <a:solidFill>
                  <a:srgbClr val="EB8206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D423DC23-F699-1306-CCAE-964A184714A2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gradFill flip="none" rotWithShape="1">
                    <a:gsLst>
                      <a:gs pos="0">
                        <a:srgbClr val="FFC000">
                          <a:lumMod val="99000"/>
                        </a:srgbClr>
                      </a:gs>
                      <a:gs pos="100000">
                        <a:srgbClr val="FFFF00">
                          <a:alpha val="25000"/>
                        </a:srgbClr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  <p:sp>
        <p:nvSpPr>
          <p:cNvPr id="6" name="星形: 五角 5">
            <a:extLst>
              <a:ext uri="{FF2B5EF4-FFF2-40B4-BE49-F238E27FC236}">
                <a16:creationId xmlns:a16="http://schemas.microsoft.com/office/drawing/2014/main" id="{B710230C-7228-0503-A6CA-C30BBD39E6BD}"/>
              </a:ext>
            </a:extLst>
          </p:cNvPr>
          <p:cNvSpPr/>
          <p:nvPr/>
        </p:nvSpPr>
        <p:spPr>
          <a:xfrm>
            <a:off x="839788" y="3594463"/>
            <a:ext cx="437469" cy="437469"/>
          </a:xfrm>
          <a:prstGeom prst="star5">
            <a:avLst/>
          </a:prstGeom>
          <a:gradFill flip="none" rotWithShape="1">
            <a:gsLst>
              <a:gs pos="0">
                <a:srgbClr val="FFFF00">
                  <a:alpha val="0"/>
                </a:srgbClr>
              </a:gs>
              <a:gs pos="100000">
                <a:srgbClr val="FFC000">
                  <a:alpha val="21000"/>
                </a:srgbClr>
              </a:gs>
            </a:gsLst>
            <a:lin ang="16200000" scaled="1"/>
            <a:tileRect/>
          </a:gradFill>
          <a:ln w="12700" cap="flat" cmpd="sng">
            <a:gradFill flip="none" rotWithShape="1">
              <a:gsLst>
                <a:gs pos="0">
                  <a:srgbClr val="FFC000">
                    <a:lumMod val="99000"/>
                  </a:srgbClr>
                </a:gs>
                <a:gs pos="100000">
                  <a:srgbClr val="FFFF00">
                    <a:alpha val="25000"/>
                  </a:srgbClr>
                </a:gs>
              </a:gsLst>
              <a:lin ang="13500000" scaled="1"/>
              <a:tileRect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67C0E459-B863-AF09-42F0-FA4F20682F62}"/>
              </a:ext>
            </a:extLst>
          </p:cNvPr>
          <p:cNvGrpSpPr/>
          <p:nvPr/>
        </p:nvGrpSpPr>
        <p:grpSpPr>
          <a:xfrm>
            <a:off x="1357487" y="3486793"/>
            <a:ext cx="3953653" cy="791122"/>
            <a:chOff x="-94764" y="1931934"/>
            <a:chExt cx="3953653" cy="791122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6759A400-9827-FA05-30CE-78B2B816FC10}"/>
                </a:ext>
              </a:extLst>
            </p:cNvPr>
            <p:cNvSpPr txBox="1"/>
            <p:nvPr/>
          </p:nvSpPr>
          <p:spPr>
            <a:xfrm>
              <a:off x="-94764" y="2190603"/>
              <a:ext cx="395365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b="1" dirty="0">
                  <a:solidFill>
                    <a:srgbClr val="EB8206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1" dirty="0">
                  <a:solidFill>
                    <a:srgbClr val="EB8206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B15C7437-0BAF-A57A-C243-CE85DD131DFC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gradFill flip="none" rotWithShape="1">
                    <a:gsLst>
                      <a:gs pos="0">
                        <a:srgbClr val="FFC000">
                          <a:lumMod val="99000"/>
                        </a:srgbClr>
                      </a:gs>
                      <a:gs pos="100000">
                        <a:srgbClr val="FFFF00">
                          <a:alpha val="25000"/>
                        </a:srgbClr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0" name="星形: 五角 9">
            <a:extLst>
              <a:ext uri="{FF2B5EF4-FFF2-40B4-BE49-F238E27FC236}">
                <a16:creationId xmlns:a16="http://schemas.microsoft.com/office/drawing/2014/main" id="{A463DC00-D79A-93B5-DD79-72B7C7B4CF4C}"/>
              </a:ext>
            </a:extLst>
          </p:cNvPr>
          <p:cNvSpPr/>
          <p:nvPr/>
        </p:nvSpPr>
        <p:spPr>
          <a:xfrm>
            <a:off x="839788" y="4729843"/>
            <a:ext cx="437469" cy="437469"/>
          </a:xfrm>
          <a:prstGeom prst="star5">
            <a:avLst/>
          </a:prstGeom>
          <a:gradFill flip="none" rotWithShape="1">
            <a:gsLst>
              <a:gs pos="0">
                <a:srgbClr val="FFFF00">
                  <a:alpha val="0"/>
                </a:srgbClr>
              </a:gs>
              <a:gs pos="100000">
                <a:srgbClr val="FFC000">
                  <a:alpha val="21000"/>
                </a:srgbClr>
              </a:gs>
            </a:gsLst>
            <a:lin ang="16200000" scaled="1"/>
            <a:tileRect/>
          </a:gradFill>
          <a:ln w="12700" cap="flat" cmpd="sng">
            <a:gradFill flip="none" rotWithShape="1">
              <a:gsLst>
                <a:gs pos="0">
                  <a:srgbClr val="FFC000">
                    <a:lumMod val="99000"/>
                  </a:srgbClr>
                </a:gs>
                <a:gs pos="100000">
                  <a:srgbClr val="FFFF00">
                    <a:alpha val="25000"/>
                  </a:srgbClr>
                </a:gs>
              </a:gsLst>
              <a:lin ang="13500000" scaled="1"/>
              <a:tileRect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2B3DED51-C831-7EF4-ADD6-1AD803FFEA5A}"/>
              </a:ext>
            </a:extLst>
          </p:cNvPr>
          <p:cNvGrpSpPr/>
          <p:nvPr/>
        </p:nvGrpSpPr>
        <p:grpSpPr>
          <a:xfrm>
            <a:off x="1357487" y="4622173"/>
            <a:ext cx="3953653" cy="791122"/>
            <a:chOff x="-94764" y="1931934"/>
            <a:chExt cx="3953653" cy="791122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D5406D1F-4709-6880-4077-D40748E90E8C}"/>
                </a:ext>
              </a:extLst>
            </p:cNvPr>
            <p:cNvSpPr txBox="1"/>
            <p:nvPr/>
          </p:nvSpPr>
          <p:spPr>
            <a:xfrm>
              <a:off x="-94764" y="2190603"/>
              <a:ext cx="395365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b="1" dirty="0">
                  <a:solidFill>
                    <a:srgbClr val="EB8206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1" dirty="0">
                  <a:solidFill>
                    <a:srgbClr val="EB8206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E5BA233D-0133-398B-E75C-219309D63A20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gradFill flip="none" rotWithShape="1">
                    <a:gsLst>
                      <a:gs pos="0">
                        <a:srgbClr val="FFC000">
                          <a:lumMod val="99000"/>
                        </a:srgbClr>
                      </a:gs>
                      <a:gs pos="100000">
                        <a:srgbClr val="FFFF00">
                          <a:alpha val="25000"/>
                        </a:srgbClr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35342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>
            <a:extLst>
              <a:ext uri="{FF2B5EF4-FFF2-40B4-BE49-F238E27FC236}">
                <a16:creationId xmlns:a16="http://schemas.microsoft.com/office/drawing/2014/main" id="{FCADE139-EDA2-8222-C3DD-F848206D22FB}"/>
              </a:ext>
            </a:extLst>
          </p:cNvPr>
          <p:cNvGrpSpPr/>
          <p:nvPr/>
        </p:nvGrpSpPr>
        <p:grpSpPr>
          <a:xfrm>
            <a:off x="3517900" y="1556862"/>
            <a:ext cx="4533241" cy="1018486"/>
            <a:chOff x="1173417" y="1737008"/>
            <a:chExt cx="4533241" cy="1018486"/>
          </a:xfrm>
        </p:grpSpPr>
        <p:sp>
          <p:nvSpPr>
            <p:cNvPr id="12" name="平行四边形 11">
              <a:extLst>
                <a:ext uri="{FF2B5EF4-FFF2-40B4-BE49-F238E27FC236}">
                  <a16:creationId xmlns:a16="http://schemas.microsoft.com/office/drawing/2014/main" id="{E385035A-BD74-BC59-52C2-BF06A1BD149D}"/>
                </a:ext>
              </a:extLst>
            </p:cNvPr>
            <p:cNvSpPr/>
            <p:nvPr/>
          </p:nvSpPr>
          <p:spPr>
            <a:xfrm>
              <a:off x="1739900" y="2106813"/>
              <a:ext cx="3966758" cy="648681"/>
            </a:xfrm>
            <a:prstGeom prst="parallelogram">
              <a:avLst>
                <a:gd name="adj" fmla="val 48066"/>
              </a:avLst>
            </a:prstGeom>
            <a:gradFill flip="none" rotWithShape="1">
              <a:gsLst>
                <a:gs pos="0">
                  <a:srgbClr val="FFFF00">
                    <a:alpha val="0"/>
                  </a:srgbClr>
                </a:gs>
                <a:gs pos="100000">
                  <a:srgbClr val="FFC000">
                    <a:alpha val="21000"/>
                  </a:srgbClr>
                </a:gs>
              </a:gsLst>
              <a:lin ang="16200000" scaled="1"/>
              <a:tileRect/>
            </a:gra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1C7C1AB9-BCAA-AFCC-BF84-75B2910286D2}"/>
                </a:ext>
              </a:extLst>
            </p:cNvPr>
            <p:cNvSpPr/>
            <p:nvPr/>
          </p:nvSpPr>
          <p:spPr>
            <a:xfrm>
              <a:off x="1750279" y="2607469"/>
              <a:ext cx="238126" cy="147637"/>
            </a:xfrm>
            <a:custGeom>
              <a:avLst/>
              <a:gdLst>
                <a:gd name="connsiteX0" fmla="*/ 0 w 233363"/>
                <a:gd name="connsiteY0" fmla="*/ 150018 h 150018"/>
                <a:gd name="connsiteX1" fmla="*/ 233363 w 233363"/>
                <a:gd name="connsiteY1" fmla="*/ 0 h 150018"/>
                <a:gd name="connsiteX2" fmla="*/ 66675 w 233363"/>
                <a:gd name="connsiteY2" fmla="*/ 2381 h 150018"/>
                <a:gd name="connsiteX3" fmla="*/ 0 w 233363"/>
                <a:gd name="connsiteY3" fmla="*/ 150018 h 150018"/>
                <a:gd name="connsiteX0" fmla="*/ 0 w 252413"/>
                <a:gd name="connsiteY0" fmla="*/ 147637 h 147637"/>
                <a:gd name="connsiteX1" fmla="*/ 252413 w 252413"/>
                <a:gd name="connsiteY1" fmla="*/ 0 h 147637"/>
                <a:gd name="connsiteX2" fmla="*/ 66675 w 252413"/>
                <a:gd name="connsiteY2" fmla="*/ 0 h 147637"/>
                <a:gd name="connsiteX3" fmla="*/ 0 w 252413"/>
                <a:gd name="connsiteY3" fmla="*/ 147637 h 147637"/>
                <a:gd name="connsiteX0" fmla="*/ 0 w 233363"/>
                <a:gd name="connsiteY0" fmla="*/ 147637 h 147637"/>
                <a:gd name="connsiteX1" fmla="*/ 233363 w 233363"/>
                <a:gd name="connsiteY1" fmla="*/ 4763 h 147637"/>
                <a:gd name="connsiteX2" fmla="*/ 66675 w 233363"/>
                <a:gd name="connsiteY2" fmla="*/ 0 h 147637"/>
                <a:gd name="connsiteX3" fmla="*/ 0 w 233363"/>
                <a:gd name="connsiteY3" fmla="*/ 147637 h 147637"/>
                <a:gd name="connsiteX0" fmla="*/ 0 w 238126"/>
                <a:gd name="connsiteY0" fmla="*/ 147637 h 147637"/>
                <a:gd name="connsiteX1" fmla="*/ 238126 w 238126"/>
                <a:gd name="connsiteY1" fmla="*/ 4763 h 147637"/>
                <a:gd name="connsiteX2" fmla="*/ 71438 w 238126"/>
                <a:gd name="connsiteY2" fmla="*/ 0 h 147637"/>
                <a:gd name="connsiteX3" fmla="*/ 0 w 238126"/>
                <a:gd name="connsiteY3" fmla="*/ 147637 h 147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8126" h="147637">
                  <a:moveTo>
                    <a:pt x="0" y="147637"/>
                  </a:moveTo>
                  <a:lnTo>
                    <a:pt x="238126" y="4763"/>
                  </a:lnTo>
                  <a:lnTo>
                    <a:pt x="71438" y="0"/>
                  </a:lnTo>
                  <a:lnTo>
                    <a:pt x="0" y="147637"/>
                  </a:lnTo>
                  <a:close/>
                </a:path>
              </a:pathLst>
            </a:custGeom>
            <a:solidFill>
              <a:srgbClr val="83241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FA19B79F-F40E-D325-9262-A620DEB986D5}"/>
                </a:ext>
              </a:extLst>
            </p:cNvPr>
            <p:cNvSpPr/>
            <p:nvPr/>
          </p:nvSpPr>
          <p:spPr>
            <a:xfrm rot="1512064">
              <a:off x="1173417" y="1737008"/>
              <a:ext cx="927336" cy="1005007"/>
            </a:xfrm>
            <a:custGeom>
              <a:avLst/>
              <a:gdLst>
                <a:gd name="connsiteX0" fmla="*/ 0 w 1084874"/>
                <a:gd name="connsiteY0" fmla="*/ 510528 h 1175740"/>
                <a:gd name="connsiteX1" fmla="*/ 1084874 w 1084874"/>
                <a:gd name="connsiteY1" fmla="*/ 0 h 1175740"/>
                <a:gd name="connsiteX2" fmla="*/ 1084874 w 1084874"/>
                <a:gd name="connsiteY2" fmla="*/ 812525 h 1175740"/>
                <a:gd name="connsiteX3" fmla="*/ 313040 w 1084874"/>
                <a:gd name="connsiteY3" fmla="*/ 1175740 h 1175740"/>
                <a:gd name="connsiteX4" fmla="*/ 0 w 1084874"/>
                <a:gd name="connsiteY4" fmla="*/ 510528 h 1175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4874" h="1175740">
                  <a:moveTo>
                    <a:pt x="0" y="510528"/>
                  </a:moveTo>
                  <a:lnTo>
                    <a:pt x="1084874" y="0"/>
                  </a:lnTo>
                  <a:lnTo>
                    <a:pt x="1084874" y="812525"/>
                  </a:lnTo>
                  <a:lnTo>
                    <a:pt x="313040" y="1175740"/>
                  </a:lnTo>
                  <a:lnTo>
                    <a:pt x="0" y="510528"/>
                  </a:lnTo>
                  <a:close/>
                </a:path>
              </a:pathLst>
            </a:custGeom>
            <a:solidFill>
              <a:srgbClr val="C00000"/>
            </a:solidFill>
            <a:ln w="25400" cap="flat" cmpd="sng">
              <a:solidFill>
                <a:srgbClr val="FFC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1D95AF7-032E-5276-BAB4-39077C431DD4}"/>
                </a:ext>
              </a:extLst>
            </p:cNvPr>
            <p:cNvSpPr txBox="1"/>
            <p:nvPr/>
          </p:nvSpPr>
          <p:spPr>
            <a:xfrm>
              <a:off x="1378895" y="2031278"/>
              <a:ext cx="62068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gradFill flip="none" rotWithShape="1">
                    <a:gsLst>
                      <a:gs pos="0">
                        <a:srgbClr val="FFC000">
                          <a:lumMod val="99000"/>
                        </a:srgbClr>
                      </a:gs>
                      <a:gs pos="100000">
                        <a:srgbClr val="FFFF00">
                          <a:alpha val="25000"/>
                        </a:srgbClr>
                      </a:gs>
                    </a:gsLst>
                    <a:lin ang="54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04</a:t>
              </a:r>
              <a:endParaRPr lang="zh-CN" altLang="en-US" sz="2800" b="1" dirty="0">
                <a:gradFill flip="none" rotWithShape="1">
                  <a:gsLst>
                    <a:gs pos="0">
                      <a:srgbClr val="FFC000">
                        <a:lumMod val="99000"/>
                      </a:srgbClr>
                    </a:gs>
                    <a:gs pos="100000">
                      <a:srgbClr val="FFFF00">
                        <a:alpha val="25000"/>
                      </a:srgbClr>
                    </a:gs>
                  </a:gsLst>
                  <a:lin ang="54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403C653-75BA-650A-F085-0A15FC985598}"/>
                </a:ext>
              </a:extLst>
            </p:cNvPr>
            <p:cNvSpPr txBox="1"/>
            <p:nvPr/>
          </p:nvSpPr>
          <p:spPr>
            <a:xfrm>
              <a:off x="3012119" y="2231098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rgbClr val="FFC000"/>
                  </a:solidFill>
                </a:rPr>
                <a:t>添加标题文本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2235C627-9838-13EE-CF9C-B0F7B6925D2C}"/>
              </a:ext>
            </a:extLst>
          </p:cNvPr>
          <p:cNvSpPr txBox="1"/>
          <p:nvPr/>
        </p:nvSpPr>
        <p:spPr>
          <a:xfrm>
            <a:off x="2829262" y="2872158"/>
            <a:ext cx="6477000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rgbClr val="FFC000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2962774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>
            <a:extLst>
              <a:ext uri="{FF2B5EF4-FFF2-40B4-BE49-F238E27FC236}">
                <a16:creationId xmlns:a16="http://schemas.microsoft.com/office/drawing/2014/main" id="{FCADE139-EDA2-8222-C3DD-F848206D22FB}"/>
              </a:ext>
            </a:extLst>
          </p:cNvPr>
          <p:cNvGrpSpPr/>
          <p:nvPr/>
        </p:nvGrpSpPr>
        <p:grpSpPr>
          <a:xfrm>
            <a:off x="-95252" y="-153338"/>
            <a:ext cx="4533241" cy="1018486"/>
            <a:chOff x="1173417" y="1737008"/>
            <a:chExt cx="4533241" cy="1018486"/>
          </a:xfrm>
        </p:grpSpPr>
        <p:sp>
          <p:nvSpPr>
            <p:cNvPr id="12" name="平行四边形 11">
              <a:extLst>
                <a:ext uri="{FF2B5EF4-FFF2-40B4-BE49-F238E27FC236}">
                  <a16:creationId xmlns:a16="http://schemas.microsoft.com/office/drawing/2014/main" id="{E385035A-BD74-BC59-52C2-BF06A1BD149D}"/>
                </a:ext>
              </a:extLst>
            </p:cNvPr>
            <p:cNvSpPr/>
            <p:nvPr/>
          </p:nvSpPr>
          <p:spPr>
            <a:xfrm>
              <a:off x="1739900" y="2106813"/>
              <a:ext cx="3966758" cy="648681"/>
            </a:xfrm>
            <a:prstGeom prst="parallelogram">
              <a:avLst>
                <a:gd name="adj" fmla="val 48066"/>
              </a:avLst>
            </a:prstGeom>
            <a:gradFill flip="none" rotWithShape="1">
              <a:gsLst>
                <a:gs pos="0">
                  <a:srgbClr val="FFFF00">
                    <a:alpha val="0"/>
                  </a:srgbClr>
                </a:gs>
                <a:gs pos="100000">
                  <a:srgbClr val="FFC000">
                    <a:alpha val="21000"/>
                  </a:srgbClr>
                </a:gs>
              </a:gsLst>
              <a:lin ang="16200000" scaled="1"/>
              <a:tileRect/>
            </a:gra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1C7C1AB9-BCAA-AFCC-BF84-75B2910286D2}"/>
                </a:ext>
              </a:extLst>
            </p:cNvPr>
            <p:cNvSpPr/>
            <p:nvPr/>
          </p:nvSpPr>
          <p:spPr>
            <a:xfrm>
              <a:off x="1750279" y="2607469"/>
              <a:ext cx="238126" cy="147637"/>
            </a:xfrm>
            <a:custGeom>
              <a:avLst/>
              <a:gdLst>
                <a:gd name="connsiteX0" fmla="*/ 0 w 233363"/>
                <a:gd name="connsiteY0" fmla="*/ 150018 h 150018"/>
                <a:gd name="connsiteX1" fmla="*/ 233363 w 233363"/>
                <a:gd name="connsiteY1" fmla="*/ 0 h 150018"/>
                <a:gd name="connsiteX2" fmla="*/ 66675 w 233363"/>
                <a:gd name="connsiteY2" fmla="*/ 2381 h 150018"/>
                <a:gd name="connsiteX3" fmla="*/ 0 w 233363"/>
                <a:gd name="connsiteY3" fmla="*/ 150018 h 150018"/>
                <a:gd name="connsiteX0" fmla="*/ 0 w 252413"/>
                <a:gd name="connsiteY0" fmla="*/ 147637 h 147637"/>
                <a:gd name="connsiteX1" fmla="*/ 252413 w 252413"/>
                <a:gd name="connsiteY1" fmla="*/ 0 h 147637"/>
                <a:gd name="connsiteX2" fmla="*/ 66675 w 252413"/>
                <a:gd name="connsiteY2" fmla="*/ 0 h 147637"/>
                <a:gd name="connsiteX3" fmla="*/ 0 w 252413"/>
                <a:gd name="connsiteY3" fmla="*/ 147637 h 147637"/>
                <a:gd name="connsiteX0" fmla="*/ 0 w 233363"/>
                <a:gd name="connsiteY0" fmla="*/ 147637 h 147637"/>
                <a:gd name="connsiteX1" fmla="*/ 233363 w 233363"/>
                <a:gd name="connsiteY1" fmla="*/ 4763 h 147637"/>
                <a:gd name="connsiteX2" fmla="*/ 66675 w 233363"/>
                <a:gd name="connsiteY2" fmla="*/ 0 h 147637"/>
                <a:gd name="connsiteX3" fmla="*/ 0 w 233363"/>
                <a:gd name="connsiteY3" fmla="*/ 147637 h 147637"/>
                <a:gd name="connsiteX0" fmla="*/ 0 w 238126"/>
                <a:gd name="connsiteY0" fmla="*/ 147637 h 147637"/>
                <a:gd name="connsiteX1" fmla="*/ 238126 w 238126"/>
                <a:gd name="connsiteY1" fmla="*/ 4763 h 147637"/>
                <a:gd name="connsiteX2" fmla="*/ 71438 w 238126"/>
                <a:gd name="connsiteY2" fmla="*/ 0 h 147637"/>
                <a:gd name="connsiteX3" fmla="*/ 0 w 238126"/>
                <a:gd name="connsiteY3" fmla="*/ 147637 h 147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8126" h="147637">
                  <a:moveTo>
                    <a:pt x="0" y="147637"/>
                  </a:moveTo>
                  <a:lnTo>
                    <a:pt x="238126" y="4763"/>
                  </a:lnTo>
                  <a:lnTo>
                    <a:pt x="71438" y="0"/>
                  </a:lnTo>
                  <a:lnTo>
                    <a:pt x="0" y="147637"/>
                  </a:lnTo>
                  <a:close/>
                </a:path>
              </a:pathLst>
            </a:custGeom>
            <a:solidFill>
              <a:srgbClr val="83241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FA19B79F-F40E-D325-9262-A620DEB986D5}"/>
                </a:ext>
              </a:extLst>
            </p:cNvPr>
            <p:cNvSpPr/>
            <p:nvPr/>
          </p:nvSpPr>
          <p:spPr>
            <a:xfrm rot="1512064">
              <a:off x="1173417" y="1737008"/>
              <a:ext cx="927336" cy="1005007"/>
            </a:xfrm>
            <a:custGeom>
              <a:avLst/>
              <a:gdLst>
                <a:gd name="connsiteX0" fmla="*/ 0 w 1084874"/>
                <a:gd name="connsiteY0" fmla="*/ 510528 h 1175740"/>
                <a:gd name="connsiteX1" fmla="*/ 1084874 w 1084874"/>
                <a:gd name="connsiteY1" fmla="*/ 0 h 1175740"/>
                <a:gd name="connsiteX2" fmla="*/ 1084874 w 1084874"/>
                <a:gd name="connsiteY2" fmla="*/ 812525 h 1175740"/>
                <a:gd name="connsiteX3" fmla="*/ 313040 w 1084874"/>
                <a:gd name="connsiteY3" fmla="*/ 1175740 h 1175740"/>
                <a:gd name="connsiteX4" fmla="*/ 0 w 1084874"/>
                <a:gd name="connsiteY4" fmla="*/ 510528 h 1175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4874" h="1175740">
                  <a:moveTo>
                    <a:pt x="0" y="510528"/>
                  </a:moveTo>
                  <a:lnTo>
                    <a:pt x="1084874" y="0"/>
                  </a:lnTo>
                  <a:lnTo>
                    <a:pt x="1084874" y="812525"/>
                  </a:lnTo>
                  <a:lnTo>
                    <a:pt x="313040" y="1175740"/>
                  </a:lnTo>
                  <a:lnTo>
                    <a:pt x="0" y="510528"/>
                  </a:lnTo>
                  <a:close/>
                </a:path>
              </a:pathLst>
            </a:custGeom>
            <a:solidFill>
              <a:srgbClr val="C00000"/>
            </a:solidFill>
            <a:ln w="25400" cap="flat" cmpd="sng">
              <a:solidFill>
                <a:srgbClr val="FFC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1D95AF7-032E-5276-BAB4-39077C431DD4}"/>
                </a:ext>
              </a:extLst>
            </p:cNvPr>
            <p:cNvSpPr txBox="1"/>
            <p:nvPr/>
          </p:nvSpPr>
          <p:spPr>
            <a:xfrm>
              <a:off x="1378895" y="2031278"/>
              <a:ext cx="62068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gradFill flip="none" rotWithShape="1">
                    <a:gsLst>
                      <a:gs pos="0">
                        <a:srgbClr val="FFC000">
                          <a:lumMod val="99000"/>
                        </a:srgbClr>
                      </a:gs>
                      <a:gs pos="100000">
                        <a:srgbClr val="FFFF00">
                          <a:alpha val="25000"/>
                        </a:srgbClr>
                      </a:gs>
                    </a:gsLst>
                    <a:lin ang="54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04</a:t>
              </a:r>
              <a:endParaRPr lang="zh-CN" altLang="en-US" sz="2800" b="1" dirty="0">
                <a:gradFill flip="none" rotWithShape="1">
                  <a:gsLst>
                    <a:gs pos="0">
                      <a:srgbClr val="FFC000">
                        <a:lumMod val="99000"/>
                      </a:srgbClr>
                    </a:gs>
                    <a:gs pos="100000">
                      <a:srgbClr val="FFFF00">
                        <a:alpha val="25000"/>
                      </a:srgbClr>
                    </a:gs>
                  </a:gsLst>
                  <a:lin ang="54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403C653-75BA-650A-F085-0A15FC985598}"/>
                </a:ext>
              </a:extLst>
            </p:cNvPr>
            <p:cNvSpPr txBox="1"/>
            <p:nvPr/>
          </p:nvSpPr>
          <p:spPr>
            <a:xfrm>
              <a:off x="3012119" y="2231098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rgbClr val="FFC000"/>
                  </a:solidFill>
                </a:rPr>
                <a:t>添加标题文本</a:t>
              </a:r>
            </a:p>
          </p:txBody>
        </p:sp>
      </p:grpSp>
      <p:sp>
        <p:nvSpPr>
          <p:cNvPr id="2" name="Rectangle 5">
            <a:extLst>
              <a:ext uri="{FF2B5EF4-FFF2-40B4-BE49-F238E27FC236}">
                <a16:creationId xmlns:a16="http://schemas.microsoft.com/office/drawing/2014/main" id="{9603CBFA-971C-5B83-83BF-840EE15B04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24980" y="3792091"/>
            <a:ext cx="1925283" cy="3065909"/>
          </a:xfrm>
          <a:prstGeom prst="rect">
            <a:avLst/>
          </a:prstGeom>
          <a:gradFill flip="none" rotWithShape="1">
            <a:gsLst>
              <a:gs pos="0">
                <a:srgbClr val="FFFF00">
                  <a:alpha val="0"/>
                </a:srgbClr>
              </a:gs>
              <a:gs pos="100000">
                <a:srgbClr val="FFC000">
                  <a:alpha val="21000"/>
                </a:srgbClr>
              </a:gs>
            </a:gsLst>
            <a:lin ang="16200000" scaled="1"/>
            <a:tileRect/>
          </a:gradFill>
          <a:ln w="12700" cap="flat" cmpd="sng">
            <a:gradFill flip="none" rotWithShape="1">
              <a:gsLst>
                <a:gs pos="0">
                  <a:srgbClr val="FFC000">
                    <a:lumMod val="99000"/>
                    <a:alpha val="0"/>
                  </a:srgbClr>
                </a:gs>
                <a:gs pos="100000">
                  <a:srgbClr val="FFFF00">
                    <a:alpha val="43000"/>
                  </a:srgbClr>
                </a:gs>
              </a:gsLst>
              <a:lin ang="13500000" scaled="1"/>
              <a:tileRect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ym typeface="+mn-lt"/>
            </a:endParaRP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B04FE161-1007-9005-0698-6B3BEA2474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76533" y="4482996"/>
            <a:ext cx="1945983" cy="2375005"/>
          </a:xfrm>
          <a:prstGeom prst="rect">
            <a:avLst/>
          </a:prstGeom>
          <a:gradFill flip="none" rotWithShape="1">
            <a:gsLst>
              <a:gs pos="0">
                <a:srgbClr val="FFFF00">
                  <a:alpha val="0"/>
                </a:srgbClr>
              </a:gs>
              <a:gs pos="100000">
                <a:srgbClr val="FFC000">
                  <a:alpha val="21000"/>
                </a:srgbClr>
              </a:gs>
            </a:gsLst>
            <a:lin ang="16200000" scaled="1"/>
            <a:tileRect/>
          </a:gradFill>
          <a:ln w="12700" cap="flat" cmpd="sng">
            <a:gradFill flip="none" rotWithShape="1">
              <a:gsLst>
                <a:gs pos="0">
                  <a:srgbClr val="FFC000">
                    <a:lumMod val="99000"/>
                    <a:alpha val="0"/>
                  </a:srgbClr>
                </a:gs>
                <a:gs pos="100000">
                  <a:srgbClr val="FFFF00">
                    <a:alpha val="43000"/>
                  </a:srgbClr>
                </a:gs>
              </a:gsLst>
              <a:lin ang="13500000" scaled="1"/>
              <a:tileRect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ym typeface="+mn-lt"/>
            </a:endParaRPr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E91EE0EE-D39D-3819-2AA9-EDF093C945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48785" y="5190027"/>
            <a:ext cx="1945983" cy="1667976"/>
          </a:xfrm>
          <a:prstGeom prst="rect">
            <a:avLst/>
          </a:prstGeom>
          <a:gradFill flip="none" rotWithShape="1">
            <a:gsLst>
              <a:gs pos="0">
                <a:srgbClr val="FFFF00">
                  <a:alpha val="0"/>
                </a:srgbClr>
              </a:gs>
              <a:gs pos="100000">
                <a:srgbClr val="FFC000">
                  <a:alpha val="21000"/>
                </a:srgbClr>
              </a:gs>
            </a:gsLst>
            <a:lin ang="16200000" scaled="1"/>
            <a:tileRect/>
          </a:gradFill>
          <a:ln w="12700" cap="flat" cmpd="sng">
            <a:gradFill flip="none" rotWithShape="1">
              <a:gsLst>
                <a:gs pos="0">
                  <a:srgbClr val="FFC000">
                    <a:lumMod val="99000"/>
                    <a:alpha val="0"/>
                  </a:srgbClr>
                </a:gs>
                <a:gs pos="100000">
                  <a:srgbClr val="FFFF00">
                    <a:alpha val="43000"/>
                  </a:srgbClr>
                </a:gs>
              </a:gsLst>
              <a:lin ang="13500000" scaled="1"/>
              <a:tileRect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ym typeface="+mn-lt"/>
            </a:endParaRPr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0BF0A423-A308-843F-A5D4-D48E24E925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21038" y="2870736"/>
            <a:ext cx="1945983" cy="3987267"/>
          </a:xfrm>
          <a:prstGeom prst="rect">
            <a:avLst/>
          </a:prstGeom>
          <a:gradFill flip="none" rotWithShape="1">
            <a:gsLst>
              <a:gs pos="0">
                <a:srgbClr val="FFFF00">
                  <a:alpha val="0"/>
                </a:srgbClr>
              </a:gs>
              <a:gs pos="100000">
                <a:srgbClr val="FFC000">
                  <a:alpha val="21000"/>
                </a:srgbClr>
              </a:gs>
            </a:gsLst>
            <a:lin ang="16200000" scaled="1"/>
            <a:tileRect/>
          </a:gradFill>
          <a:ln w="12700" cap="flat" cmpd="sng">
            <a:gradFill flip="none" rotWithShape="1">
              <a:gsLst>
                <a:gs pos="0">
                  <a:srgbClr val="FFC000">
                    <a:lumMod val="99000"/>
                    <a:alpha val="0"/>
                  </a:srgbClr>
                </a:gs>
                <a:gs pos="100000">
                  <a:srgbClr val="FFFF00">
                    <a:alpha val="43000"/>
                  </a:srgbClr>
                </a:gs>
              </a:gsLst>
              <a:lin ang="13500000" scaled="1"/>
              <a:tileRect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ym typeface="+mn-lt"/>
            </a:endParaRPr>
          </a:p>
        </p:txBody>
      </p:sp>
      <p:sp>
        <p:nvSpPr>
          <p:cNvPr id="6" name="TextBox 682">
            <a:extLst>
              <a:ext uri="{FF2B5EF4-FFF2-40B4-BE49-F238E27FC236}">
                <a16:creationId xmlns:a16="http://schemas.microsoft.com/office/drawing/2014/main" id="{B9B07E39-E625-A593-5479-61902AC18CA1}"/>
              </a:ext>
            </a:extLst>
          </p:cNvPr>
          <p:cNvSpPr txBox="1"/>
          <p:nvPr/>
        </p:nvSpPr>
        <p:spPr>
          <a:xfrm>
            <a:off x="2065821" y="3984306"/>
            <a:ext cx="1138429" cy="707872"/>
          </a:xfrm>
          <a:prstGeom prst="rect">
            <a:avLst/>
          </a:prstGeom>
          <a:noFill/>
        </p:spPr>
        <p:txBody>
          <a:bodyPr wrap="none" lIns="91428" tIns="45713" rIns="91428" bIns="45713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defTabSz="1088422">
              <a:defRPr/>
            </a:pPr>
            <a:r>
              <a:rPr lang="en-US" altLang="zh-CN" sz="4000" dirty="0">
                <a:solidFill>
                  <a:srgbClr val="FFC000"/>
                </a:solidFill>
                <a:latin typeface="+mn-lt"/>
                <a:ea typeface="+mn-ea"/>
                <a:cs typeface="+mn-ea"/>
                <a:sym typeface="+mn-lt"/>
              </a:rPr>
              <a:t>52%</a:t>
            </a:r>
            <a:endParaRPr lang="zh-CN" altLang="en-US" sz="4000" dirty="0">
              <a:solidFill>
                <a:srgbClr val="FFC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TextBox 682">
            <a:extLst>
              <a:ext uri="{FF2B5EF4-FFF2-40B4-BE49-F238E27FC236}">
                <a16:creationId xmlns:a16="http://schemas.microsoft.com/office/drawing/2014/main" id="{0709B059-DB1D-55F6-817B-A069379B6F1B}"/>
              </a:ext>
            </a:extLst>
          </p:cNvPr>
          <p:cNvSpPr txBox="1"/>
          <p:nvPr/>
        </p:nvSpPr>
        <p:spPr>
          <a:xfrm>
            <a:off x="4150812" y="4660620"/>
            <a:ext cx="1455824" cy="912993"/>
          </a:xfrm>
          <a:prstGeom prst="rect">
            <a:avLst/>
          </a:prstGeom>
          <a:noFill/>
        </p:spPr>
        <p:txBody>
          <a:bodyPr wrap="none" lIns="91428" tIns="45713" rIns="91428" bIns="45713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400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5pPr>
            <a:lvl6pPr>
              <a:defRPr>
                <a:latin typeface="Calibri" pitchFamily="34" charset="0"/>
                <a:ea typeface="宋体" pitchFamily="2" charset="-122"/>
              </a:defRPr>
            </a:lvl6pPr>
            <a:lvl7pPr>
              <a:defRPr>
                <a:latin typeface="Calibri" pitchFamily="34" charset="0"/>
                <a:ea typeface="宋体" pitchFamily="2" charset="-122"/>
              </a:defRPr>
            </a:lvl7pPr>
            <a:lvl8pPr>
              <a:defRPr>
                <a:latin typeface="Calibri" pitchFamily="34" charset="0"/>
                <a:ea typeface="宋体" pitchFamily="2" charset="-122"/>
              </a:defRPr>
            </a:lvl8pPr>
            <a:lvl9pPr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pPr defTabSz="1088422">
              <a:defRPr/>
            </a:pPr>
            <a:r>
              <a:rPr lang="en-US" altLang="zh-CN" sz="5333" dirty="0">
                <a:solidFill>
                  <a:srgbClr val="FFC000"/>
                </a:solidFill>
                <a:latin typeface="+mn-lt"/>
                <a:ea typeface="+mn-ea"/>
                <a:cs typeface="+mn-ea"/>
                <a:sym typeface="+mn-lt"/>
              </a:rPr>
              <a:t>45%</a:t>
            </a:r>
            <a:endParaRPr lang="zh-CN" altLang="en-US" sz="5333" dirty="0">
              <a:solidFill>
                <a:srgbClr val="FFC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TextBox 682">
            <a:extLst>
              <a:ext uri="{FF2B5EF4-FFF2-40B4-BE49-F238E27FC236}">
                <a16:creationId xmlns:a16="http://schemas.microsoft.com/office/drawing/2014/main" id="{7A026CA6-472D-DC8F-0670-8F468D8AF83D}"/>
              </a:ext>
            </a:extLst>
          </p:cNvPr>
          <p:cNvSpPr txBox="1"/>
          <p:nvPr/>
        </p:nvSpPr>
        <p:spPr>
          <a:xfrm>
            <a:off x="6423064" y="5242440"/>
            <a:ext cx="1455824" cy="912993"/>
          </a:xfrm>
          <a:prstGeom prst="rect">
            <a:avLst/>
          </a:prstGeom>
          <a:noFill/>
        </p:spPr>
        <p:txBody>
          <a:bodyPr wrap="none" lIns="91428" tIns="45713" rIns="91428" bIns="45713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400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5pPr>
            <a:lvl6pPr>
              <a:defRPr>
                <a:latin typeface="Calibri" pitchFamily="34" charset="0"/>
                <a:ea typeface="宋体" pitchFamily="2" charset="-122"/>
              </a:defRPr>
            </a:lvl6pPr>
            <a:lvl7pPr>
              <a:defRPr>
                <a:latin typeface="Calibri" pitchFamily="34" charset="0"/>
                <a:ea typeface="宋体" pitchFamily="2" charset="-122"/>
              </a:defRPr>
            </a:lvl7pPr>
            <a:lvl8pPr>
              <a:defRPr>
                <a:latin typeface="Calibri" pitchFamily="34" charset="0"/>
                <a:ea typeface="宋体" pitchFamily="2" charset="-122"/>
              </a:defRPr>
            </a:lvl8pPr>
            <a:lvl9pPr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pPr defTabSz="1088422">
              <a:defRPr/>
            </a:pPr>
            <a:r>
              <a:rPr lang="en-US" altLang="zh-CN" sz="5333" dirty="0">
                <a:solidFill>
                  <a:srgbClr val="FFC000"/>
                </a:solidFill>
                <a:latin typeface="+mn-lt"/>
                <a:ea typeface="+mn-ea"/>
                <a:cs typeface="+mn-ea"/>
                <a:sym typeface="+mn-lt"/>
              </a:rPr>
              <a:t>39%</a:t>
            </a:r>
            <a:endParaRPr lang="zh-CN" altLang="en-US" sz="5333" dirty="0">
              <a:solidFill>
                <a:srgbClr val="FFC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TextBox 682">
            <a:extLst>
              <a:ext uri="{FF2B5EF4-FFF2-40B4-BE49-F238E27FC236}">
                <a16:creationId xmlns:a16="http://schemas.microsoft.com/office/drawing/2014/main" id="{F8E5E089-005A-A10C-421D-0FB614577174}"/>
              </a:ext>
            </a:extLst>
          </p:cNvPr>
          <p:cNvSpPr txBox="1"/>
          <p:nvPr/>
        </p:nvSpPr>
        <p:spPr>
          <a:xfrm>
            <a:off x="8695317" y="3035409"/>
            <a:ext cx="1455824" cy="912993"/>
          </a:xfrm>
          <a:prstGeom prst="rect">
            <a:avLst/>
          </a:prstGeom>
          <a:noFill/>
        </p:spPr>
        <p:txBody>
          <a:bodyPr wrap="none" lIns="91428" tIns="45713" rIns="91428" bIns="45713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400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5pPr>
            <a:lvl6pPr>
              <a:defRPr>
                <a:latin typeface="Calibri" pitchFamily="34" charset="0"/>
                <a:ea typeface="宋体" pitchFamily="2" charset="-122"/>
              </a:defRPr>
            </a:lvl6pPr>
            <a:lvl7pPr>
              <a:defRPr>
                <a:latin typeface="Calibri" pitchFamily="34" charset="0"/>
                <a:ea typeface="宋体" pitchFamily="2" charset="-122"/>
              </a:defRPr>
            </a:lvl7pPr>
            <a:lvl8pPr>
              <a:defRPr>
                <a:latin typeface="Calibri" pitchFamily="34" charset="0"/>
                <a:ea typeface="宋体" pitchFamily="2" charset="-122"/>
              </a:defRPr>
            </a:lvl8pPr>
            <a:lvl9pPr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pPr defTabSz="1088422">
              <a:defRPr/>
            </a:pPr>
            <a:r>
              <a:rPr lang="en-US" altLang="zh-CN" sz="5333" dirty="0">
                <a:solidFill>
                  <a:srgbClr val="FFC000"/>
                </a:solidFill>
                <a:latin typeface="+mn-lt"/>
                <a:ea typeface="+mn-ea"/>
                <a:cs typeface="+mn-ea"/>
                <a:sym typeface="+mn-lt"/>
              </a:rPr>
              <a:t>70%</a:t>
            </a:r>
            <a:endParaRPr lang="zh-CN" altLang="en-US" sz="5333" dirty="0">
              <a:solidFill>
                <a:srgbClr val="FFC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Copyright Notice">
            <a:extLst>
              <a:ext uri="{FF2B5EF4-FFF2-40B4-BE49-F238E27FC236}">
                <a16:creationId xmlns:a16="http://schemas.microsoft.com/office/drawing/2014/main" id="{5CE1492A-E1EC-20F3-6231-A15B93B6EBA5}"/>
              </a:ext>
            </a:extLst>
          </p:cNvPr>
          <p:cNvSpPr>
            <a:spLocks/>
          </p:cNvSpPr>
          <p:nvPr/>
        </p:nvSpPr>
        <p:spPr bwMode="auto">
          <a:xfrm>
            <a:off x="1989805" y="3406346"/>
            <a:ext cx="1405987" cy="317417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1991" tIns="32396" rIns="71991" bIns="32396" rtlCol="0" anchor="t">
            <a:spAutoFit/>
          </a:bodyPr>
          <a:lstStyle/>
          <a:p>
            <a:pPr algn="ctr" defTabSz="1088422">
              <a:lnSpc>
                <a:spcPct val="90000"/>
              </a:lnSpc>
              <a:defRPr/>
            </a:pPr>
            <a:r>
              <a:rPr lang="zh-CN" altLang="en-US" cap="small" dirty="0">
                <a:solidFill>
                  <a:srgbClr val="FFC000"/>
                </a:solidFill>
                <a:cs typeface="+mn-ea"/>
                <a:sym typeface="+mn-lt"/>
              </a:rPr>
              <a:t>第一季度</a:t>
            </a:r>
            <a:endParaRPr lang="en-US" cap="small" dirty="0">
              <a:solidFill>
                <a:srgbClr val="FFC000"/>
              </a:solidFill>
              <a:cs typeface="+mn-ea"/>
              <a:sym typeface="+mn-lt"/>
            </a:endParaRPr>
          </a:p>
        </p:txBody>
      </p:sp>
      <p:sp>
        <p:nvSpPr>
          <p:cNvPr id="13" name="Copyright Notice">
            <a:extLst>
              <a:ext uri="{FF2B5EF4-FFF2-40B4-BE49-F238E27FC236}">
                <a16:creationId xmlns:a16="http://schemas.microsoft.com/office/drawing/2014/main" id="{44332129-69A7-C739-03E7-EBD37DDB9E99}"/>
              </a:ext>
            </a:extLst>
          </p:cNvPr>
          <p:cNvSpPr>
            <a:spLocks/>
          </p:cNvSpPr>
          <p:nvPr/>
        </p:nvSpPr>
        <p:spPr bwMode="auto">
          <a:xfrm>
            <a:off x="4251706" y="4090751"/>
            <a:ext cx="1405987" cy="317417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1991" tIns="32396" rIns="71991" bIns="32396" rtlCol="0" anchor="t">
            <a:spAutoFit/>
          </a:bodyPr>
          <a:lstStyle/>
          <a:p>
            <a:pPr algn="ctr" defTabSz="1088422">
              <a:lnSpc>
                <a:spcPct val="90000"/>
              </a:lnSpc>
              <a:defRPr/>
            </a:pPr>
            <a:r>
              <a:rPr lang="zh-CN" altLang="en-US" cap="small" dirty="0">
                <a:solidFill>
                  <a:srgbClr val="FFC000"/>
                </a:solidFill>
                <a:cs typeface="+mn-ea"/>
                <a:sym typeface="+mn-lt"/>
              </a:rPr>
              <a:t>第二季度</a:t>
            </a:r>
            <a:endParaRPr lang="en-US" cap="small" dirty="0">
              <a:solidFill>
                <a:srgbClr val="FFC000"/>
              </a:solidFill>
              <a:cs typeface="+mn-ea"/>
              <a:sym typeface="+mn-lt"/>
            </a:endParaRPr>
          </a:p>
        </p:txBody>
      </p:sp>
      <p:sp>
        <p:nvSpPr>
          <p:cNvPr id="14" name="Copyright Notice">
            <a:extLst>
              <a:ext uri="{FF2B5EF4-FFF2-40B4-BE49-F238E27FC236}">
                <a16:creationId xmlns:a16="http://schemas.microsoft.com/office/drawing/2014/main" id="{A560CCEE-1133-9BA8-1E22-AC88F61F7F21}"/>
              </a:ext>
            </a:extLst>
          </p:cNvPr>
          <p:cNvSpPr>
            <a:spLocks/>
          </p:cNvSpPr>
          <p:nvPr/>
        </p:nvSpPr>
        <p:spPr bwMode="auto">
          <a:xfrm>
            <a:off x="6523958" y="4827378"/>
            <a:ext cx="1405987" cy="317417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1991" tIns="32396" rIns="71991" bIns="32396" rtlCol="0" anchor="t">
            <a:spAutoFit/>
          </a:bodyPr>
          <a:lstStyle/>
          <a:p>
            <a:pPr algn="ctr" defTabSz="1088422">
              <a:lnSpc>
                <a:spcPct val="90000"/>
              </a:lnSpc>
              <a:defRPr/>
            </a:pPr>
            <a:r>
              <a:rPr lang="zh-CN" altLang="en-US" cap="small" dirty="0">
                <a:solidFill>
                  <a:srgbClr val="FFC000"/>
                </a:solidFill>
                <a:cs typeface="+mn-ea"/>
                <a:sym typeface="+mn-lt"/>
              </a:rPr>
              <a:t>第三季度</a:t>
            </a:r>
            <a:endParaRPr lang="en-US" cap="small" dirty="0">
              <a:solidFill>
                <a:srgbClr val="FFC000"/>
              </a:solidFill>
              <a:cs typeface="+mn-ea"/>
              <a:sym typeface="+mn-lt"/>
            </a:endParaRPr>
          </a:p>
        </p:txBody>
      </p:sp>
      <p:sp>
        <p:nvSpPr>
          <p:cNvPr id="17" name="Copyright Notice">
            <a:extLst>
              <a:ext uri="{FF2B5EF4-FFF2-40B4-BE49-F238E27FC236}">
                <a16:creationId xmlns:a16="http://schemas.microsoft.com/office/drawing/2014/main" id="{56FC5BD9-331E-6538-7C65-871DE16B7F61}"/>
              </a:ext>
            </a:extLst>
          </p:cNvPr>
          <p:cNvSpPr>
            <a:spLocks/>
          </p:cNvSpPr>
          <p:nvPr/>
        </p:nvSpPr>
        <p:spPr bwMode="auto">
          <a:xfrm>
            <a:off x="8796212" y="2486747"/>
            <a:ext cx="1405987" cy="317417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1991" tIns="32396" rIns="71991" bIns="32396" rtlCol="0" anchor="t">
            <a:spAutoFit/>
          </a:bodyPr>
          <a:lstStyle/>
          <a:p>
            <a:pPr algn="ctr" defTabSz="1088422">
              <a:lnSpc>
                <a:spcPct val="90000"/>
              </a:lnSpc>
              <a:defRPr/>
            </a:pPr>
            <a:r>
              <a:rPr lang="zh-CN" altLang="en-US" cap="small" dirty="0">
                <a:solidFill>
                  <a:srgbClr val="FFC000"/>
                </a:solidFill>
                <a:cs typeface="+mn-ea"/>
                <a:sym typeface="+mn-lt"/>
              </a:rPr>
              <a:t>第四季度</a:t>
            </a:r>
            <a:endParaRPr lang="en-US" cap="small" dirty="0">
              <a:solidFill>
                <a:srgbClr val="FFC000"/>
              </a:solidFill>
              <a:cs typeface="+mn-ea"/>
              <a:sym typeface="+mn-lt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8E6D121B-1FAA-5FCC-02C1-5AD101534E16}"/>
              </a:ext>
            </a:extLst>
          </p:cNvPr>
          <p:cNvGrpSpPr/>
          <p:nvPr/>
        </p:nvGrpSpPr>
        <p:grpSpPr>
          <a:xfrm>
            <a:off x="1682363" y="1548989"/>
            <a:ext cx="4936898" cy="1252787"/>
            <a:chOff x="-94764" y="1931934"/>
            <a:chExt cx="4936898" cy="1252787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53357665-0C90-5184-362A-1A086FE02507}"/>
                </a:ext>
              </a:extLst>
            </p:cNvPr>
            <p:cNvSpPr txBox="1"/>
            <p:nvPr/>
          </p:nvSpPr>
          <p:spPr>
            <a:xfrm>
              <a:off x="-94764" y="2190603"/>
              <a:ext cx="4936898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b="1" dirty="0">
                  <a:solidFill>
                    <a:srgbClr val="EB8206"/>
                  </a:solidFill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b="1" dirty="0">
                  <a:solidFill>
                    <a:srgbClr val="EB8206"/>
                  </a:solidFill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b="1" dirty="0">
                  <a:solidFill>
                    <a:srgbClr val="EB8206"/>
                  </a:solidFill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b="1" dirty="0">
                  <a:solidFill>
                    <a:srgbClr val="EB8206"/>
                  </a:solidFill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b="1" dirty="0">
                  <a:solidFill>
                    <a:srgbClr val="EB8206"/>
                  </a:solidFill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000" b="1" dirty="0">
                <a:solidFill>
                  <a:srgbClr val="EB8206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3AD38E20-3C46-C7FB-C64E-EE42518519CF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gradFill flip="none" rotWithShape="1">
                    <a:gsLst>
                      <a:gs pos="0">
                        <a:srgbClr val="FFC000">
                          <a:lumMod val="99000"/>
                        </a:srgbClr>
                      </a:gs>
                      <a:gs pos="100000">
                        <a:srgbClr val="FFFF00">
                          <a:alpha val="25000"/>
                        </a:srgbClr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09492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id="{3AC1E06F-33BF-B47B-3B58-6ADA18CFD73E}"/>
              </a:ext>
            </a:extLst>
          </p:cNvPr>
          <p:cNvSpPr/>
          <p:nvPr/>
        </p:nvSpPr>
        <p:spPr>
          <a:xfrm>
            <a:off x="-19050" y="3948512"/>
            <a:ext cx="12446000" cy="3044044"/>
          </a:xfrm>
          <a:custGeom>
            <a:avLst/>
            <a:gdLst>
              <a:gd name="connsiteX0" fmla="*/ 6646513 w 12446000"/>
              <a:gd name="connsiteY0" fmla="*/ 1507624 h 3044044"/>
              <a:gd name="connsiteX1" fmla="*/ 6666777 w 12446000"/>
              <a:gd name="connsiteY1" fmla="*/ 1511677 h 3044044"/>
              <a:gd name="connsiteX2" fmla="*/ 6638408 w 12446000"/>
              <a:gd name="connsiteY2" fmla="*/ 1523835 h 3044044"/>
              <a:gd name="connsiteX3" fmla="*/ 6646513 w 12446000"/>
              <a:gd name="connsiteY3" fmla="*/ 1507624 h 3044044"/>
              <a:gd name="connsiteX4" fmla="*/ 6083181 w 12446000"/>
              <a:gd name="connsiteY4" fmla="*/ 1463044 h 3044044"/>
              <a:gd name="connsiteX5" fmla="*/ 6087233 w 12446000"/>
              <a:gd name="connsiteY5" fmla="*/ 1463044 h 3044044"/>
              <a:gd name="connsiteX6" fmla="*/ 6083181 w 12446000"/>
              <a:gd name="connsiteY6" fmla="*/ 1463044 h 3044044"/>
              <a:gd name="connsiteX7" fmla="*/ 2723450 w 12446000"/>
              <a:gd name="connsiteY7" fmla="*/ 976713 h 3044044"/>
              <a:gd name="connsiteX8" fmla="*/ 2731555 w 12446000"/>
              <a:gd name="connsiteY8" fmla="*/ 984819 h 3044044"/>
              <a:gd name="connsiteX9" fmla="*/ 2723450 w 12446000"/>
              <a:gd name="connsiteY9" fmla="*/ 976713 h 3044044"/>
              <a:gd name="connsiteX10" fmla="*/ 2699133 w 12446000"/>
              <a:gd name="connsiteY10" fmla="*/ 964555 h 3044044"/>
              <a:gd name="connsiteX11" fmla="*/ 2711291 w 12446000"/>
              <a:gd name="connsiteY11" fmla="*/ 964555 h 3044044"/>
              <a:gd name="connsiteX12" fmla="*/ 2707238 w 12446000"/>
              <a:gd name="connsiteY12" fmla="*/ 980766 h 3044044"/>
              <a:gd name="connsiteX13" fmla="*/ 2691027 w 12446000"/>
              <a:gd name="connsiteY13" fmla="*/ 976713 h 3044044"/>
              <a:gd name="connsiteX14" fmla="*/ 2699133 w 12446000"/>
              <a:gd name="connsiteY14" fmla="*/ 964555 h 3044044"/>
              <a:gd name="connsiteX15" fmla="*/ 893989 w 12446000"/>
              <a:gd name="connsiteY15" fmla="*/ 960503 h 3044044"/>
              <a:gd name="connsiteX16" fmla="*/ 899711 w 12446000"/>
              <a:gd name="connsiteY16" fmla="*/ 960503 h 3044044"/>
              <a:gd name="connsiteX17" fmla="*/ 894138 w 12446000"/>
              <a:gd name="connsiteY17" fmla="*/ 961009 h 3044044"/>
              <a:gd name="connsiteX18" fmla="*/ 2435705 w 12446000"/>
              <a:gd name="connsiteY18" fmla="*/ 851078 h 3044044"/>
              <a:gd name="connsiteX19" fmla="*/ 2447863 w 12446000"/>
              <a:gd name="connsiteY19" fmla="*/ 851078 h 3044044"/>
              <a:gd name="connsiteX20" fmla="*/ 2427598 w 12446000"/>
              <a:gd name="connsiteY20" fmla="*/ 867289 h 3044044"/>
              <a:gd name="connsiteX21" fmla="*/ 2435705 w 12446000"/>
              <a:gd name="connsiteY21" fmla="*/ 851078 h 3044044"/>
              <a:gd name="connsiteX22" fmla="*/ 5442846 w 12446000"/>
              <a:gd name="connsiteY22" fmla="*/ 757865 h 3044044"/>
              <a:gd name="connsiteX23" fmla="*/ 5483374 w 12446000"/>
              <a:gd name="connsiteY23" fmla="*/ 757865 h 3044044"/>
              <a:gd name="connsiteX24" fmla="*/ 5483374 w 12446000"/>
              <a:gd name="connsiteY24" fmla="*/ 770023 h 3044044"/>
              <a:gd name="connsiteX25" fmla="*/ 5467162 w 12446000"/>
              <a:gd name="connsiteY25" fmla="*/ 761918 h 3044044"/>
              <a:gd name="connsiteX26" fmla="*/ 5459057 w 12446000"/>
              <a:gd name="connsiteY26" fmla="*/ 770023 h 3044044"/>
              <a:gd name="connsiteX27" fmla="*/ 5442846 w 12446000"/>
              <a:gd name="connsiteY27" fmla="*/ 757865 h 3044044"/>
              <a:gd name="connsiteX28" fmla="*/ 4174335 w 12446000"/>
              <a:gd name="connsiteY28" fmla="*/ 0 h 3044044"/>
              <a:gd name="connsiteX29" fmla="*/ 4178388 w 12446000"/>
              <a:gd name="connsiteY29" fmla="*/ 117530 h 3044044"/>
              <a:gd name="connsiteX30" fmla="*/ 4320233 w 12446000"/>
              <a:gd name="connsiteY30" fmla="*/ 149952 h 3044044"/>
              <a:gd name="connsiteX31" fmla="*/ 4385078 w 12446000"/>
              <a:gd name="connsiteY31" fmla="*/ 162111 h 3044044"/>
              <a:gd name="connsiteX32" fmla="*/ 4397236 w 12446000"/>
              <a:gd name="connsiteY32" fmla="*/ 247219 h 3044044"/>
              <a:gd name="connsiteX33" fmla="*/ 4453975 w 12446000"/>
              <a:gd name="connsiteY33" fmla="*/ 267482 h 3044044"/>
              <a:gd name="connsiteX34" fmla="*/ 4470186 w 12446000"/>
              <a:gd name="connsiteY34" fmla="*/ 267482 h 3044044"/>
              <a:gd name="connsiteX35" fmla="*/ 4474238 w 12446000"/>
              <a:gd name="connsiteY35" fmla="*/ 247219 h 3044044"/>
              <a:gd name="connsiteX36" fmla="*/ 4490450 w 12446000"/>
              <a:gd name="connsiteY36" fmla="*/ 178322 h 3044044"/>
              <a:gd name="connsiteX37" fmla="*/ 4790353 w 12446000"/>
              <a:gd name="connsiteY37" fmla="*/ 239113 h 3044044"/>
              <a:gd name="connsiteX38" fmla="*/ 4790353 w 12446000"/>
              <a:gd name="connsiteY38" fmla="*/ 316115 h 3044044"/>
              <a:gd name="connsiteX39" fmla="*/ 4834933 w 12446000"/>
              <a:gd name="connsiteY39" fmla="*/ 328273 h 3044044"/>
              <a:gd name="connsiteX40" fmla="*/ 4863303 w 12446000"/>
              <a:gd name="connsiteY40" fmla="*/ 328273 h 3044044"/>
              <a:gd name="connsiteX41" fmla="*/ 4867356 w 12446000"/>
              <a:gd name="connsiteY41" fmla="*/ 243166 h 3044044"/>
              <a:gd name="connsiteX42" fmla="*/ 4883566 w 12446000"/>
              <a:gd name="connsiteY42" fmla="*/ 239113 h 3044044"/>
              <a:gd name="connsiteX43" fmla="*/ 5057834 w 12446000"/>
              <a:gd name="connsiteY43" fmla="*/ 271535 h 3044044"/>
              <a:gd name="connsiteX44" fmla="*/ 5098362 w 12446000"/>
              <a:gd name="connsiteY44" fmla="*/ 291798 h 3044044"/>
              <a:gd name="connsiteX45" fmla="*/ 5090257 w 12446000"/>
              <a:gd name="connsiteY45" fmla="*/ 320167 h 3044044"/>
              <a:gd name="connsiteX46" fmla="*/ 5098362 w 12446000"/>
              <a:gd name="connsiteY46" fmla="*/ 453909 h 3044044"/>
              <a:gd name="connsiteX47" fmla="*/ 5102415 w 12446000"/>
              <a:gd name="connsiteY47" fmla="*/ 514699 h 3044044"/>
              <a:gd name="connsiteX48" fmla="*/ 5126731 w 12446000"/>
              <a:gd name="connsiteY48" fmla="*/ 559280 h 3044044"/>
              <a:gd name="connsiteX49" fmla="*/ 5114573 w 12446000"/>
              <a:gd name="connsiteY49" fmla="*/ 571438 h 3044044"/>
              <a:gd name="connsiteX50" fmla="*/ 5106468 w 12446000"/>
              <a:gd name="connsiteY50" fmla="*/ 636283 h 3044044"/>
              <a:gd name="connsiteX51" fmla="*/ 5114573 w 12446000"/>
              <a:gd name="connsiteY51" fmla="*/ 676810 h 3044044"/>
              <a:gd name="connsiteX52" fmla="*/ 5126731 w 12446000"/>
              <a:gd name="connsiteY52" fmla="*/ 697073 h 3044044"/>
              <a:gd name="connsiteX53" fmla="*/ 5244261 w 12446000"/>
              <a:gd name="connsiteY53" fmla="*/ 729496 h 3044044"/>
              <a:gd name="connsiteX54" fmla="*/ 5272630 w 12446000"/>
              <a:gd name="connsiteY54" fmla="*/ 745707 h 3044044"/>
              <a:gd name="connsiteX55" fmla="*/ 5394213 w 12446000"/>
              <a:gd name="connsiteY55" fmla="*/ 765970 h 3044044"/>
              <a:gd name="connsiteX56" fmla="*/ 5382055 w 12446000"/>
              <a:gd name="connsiteY56" fmla="*/ 745707 h 3044044"/>
              <a:gd name="connsiteX57" fmla="*/ 5402319 w 12446000"/>
              <a:gd name="connsiteY57" fmla="*/ 741654 h 3044044"/>
              <a:gd name="connsiteX58" fmla="*/ 5459057 w 12446000"/>
              <a:gd name="connsiteY58" fmla="*/ 798392 h 3044044"/>
              <a:gd name="connsiteX59" fmla="*/ 5467162 w 12446000"/>
              <a:gd name="connsiteY59" fmla="*/ 790287 h 3044044"/>
              <a:gd name="connsiteX60" fmla="*/ 5499585 w 12446000"/>
              <a:gd name="connsiteY60" fmla="*/ 806498 h 3044044"/>
              <a:gd name="connsiteX61" fmla="*/ 5515795 w 12446000"/>
              <a:gd name="connsiteY61" fmla="*/ 798392 h 3044044"/>
              <a:gd name="connsiteX62" fmla="*/ 5540112 w 12446000"/>
              <a:gd name="connsiteY62" fmla="*/ 806498 h 3044044"/>
              <a:gd name="connsiteX63" fmla="*/ 5515795 w 12446000"/>
              <a:gd name="connsiteY63" fmla="*/ 806498 h 3044044"/>
              <a:gd name="connsiteX64" fmla="*/ 5544165 w 12446000"/>
              <a:gd name="connsiteY64" fmla="*/ 826762 h 3044044"/>
              <a:gd name="connsiteX65" fmla="*/ 5629272 w 12446000"/>
              <a:gd name="connsiteY65" fmla="*/ 875395 h 3044044"/>
              <a:gd name="connsiteX66" fmla="*/ 5690064 w 12446000"/>
              <a:gd name="connsiteY66" fmla="*/ 899711 h 3044044"/>
              <a:gd name="connsiteX67" fmla="*/ 5758961 w 12446000"/>
              <a:gd name="connsiteY67" fmla="*/ 952397 h 3044044"/>
              <a:gd name="connsiteX68" fmla="*/ 5767066 w 12446000"/>
              <a:gd name="connsiteY68" fmla="*/ 976713 h 3044044"/>
              <a:gd name="connsiteX69" fmla="*/ 5811647 w 12446000"/>
              <a:gd name="connsiteY69" fmla="*/ 1005083 h 3044044"/>
              <a:gd name="connsiteX70" fmla="*/ 5880544 w 12446000"/>
              <a:gd name="connsiteY70" fmla="*/ 1073979 h 3044044"/>
              <a:gd name="connsiteX71" fmla="*/ 5880544 w 12446000"/>
              <a:gd name="connsiteY71" fmla="*/ 1106402 h 3044044"/>
              <a:gd name="connsiteX72" fmla="*/ 5896755 w 12446000"/>
              <a:gd name="connsiteY72" fmla="*/ 1150982 h 3044044"/>
              <a:gd name="connsiteX73" fmla="*/ 5896755 w 12446000"/>
              <a:gd name="connsiteY73" fmla="*/ 1203668 h 3044044"/>
              <a:gd name="connsiteX74" fmla="*/ 5921070 w 12446000"/>
              <a:gd name="connsiteY74" fmla="*/ 1207721 h 3044044"/>
              <a:gd name="connsiteX75" fmla="*/ 5921070 w 12446000"/>
              <a:gd name="connsiteY75" fmla="*/ 1215826 h 3044044"/>
              <a:gd name="connsiteX76" fmla="*/ 5921070 w 12446000"/>
              <a:gd name="connsiteY76" fmla="*/ 1236090 h 3044044"/>
              <a:gd name="connsiteX77" fmla="*/ 5929176 w 12446000"/>
              <a:gd name="connsiteY77" fmla="*/ 1240143 h 3044044"/>
              <a:gd name="connsiteX78" fmla="*/ 5949439 w 12446000"/>
              <a:gd name="connsiteY78" fmla="*/ 1232037 h 3044044"/>
              <a:gd name="connsiteX79" fmla="*/ 5949439 w 12446000"/>
              <a:gd name="connsiteY79" fmla="*/ 1219879 h 3044044"/>
              <a:gd name="connsiteX80" fmla="*/ 5985915 w 12446000"/>
              <a:gd name="connsiteY80" fmla="*/ 1244195 h 3044044"/>
              <a:gd name="connsiteX81" fmla="*/ 5969704 w 12446000"/>
              <a:gd name="connsiteY81" fmla="*/ 1268511 h 3044044"/>
              <a:gd name="connsiteX82" fmla="*/ 5989967 w 12446000"/>
              <a:gd name="connsiteY82" fmla="*/ 1276617 h 3044044"/>
              <a:gd name="connsiteX83" fmla="*/ 5989967 w 12446000"/>
              <a:gd name="connsiteY83" fmla="*/ 1288776 h 3044044"/>
              <a:gd name="connsiteX84" fmla="*/ 5957545 w 12446000"/>
              <a:gd name="connsiteY84" fmla="*/ 1292829 h 3044044"/>
              <a:gd name="connsiteX85" fmla="*/ 5957545 w 12446000"/>
              <a:gd name="connsiteY85" fmla="*/ 1276617 h 3044044"/>
              <a:gd name="connsiteX86" fmla="*/ 5933229 w 12446000"/>
              <a:gd name="connsiteY86" fmla="*/ 1276617 h 3044044"/>
              <a:gd name="connsiteX87" fmla="*/ 5925123 w 12446000"/>
              <a:gd name="connsiteY87" fmla="*/ 1284722 h 3044044"/>
              <a:gd name="connsiteX88" fmla="*/ 5961599 w 12446000"/>
              <a:gd name="connsiteY88" fmla="*/ 1304987 h 3044044"/>
              <a:gd name="connsiteX89" fmla="*/ 5941334 w 12446000"/>
              <a:gd name="connsiteY89" fmla="*/ 1321198 h 3044044"/>
              <a:gd name="connsiteX90" fmla="*/ 5941334 w 12446000"/>
              <a:gd name="connsiteY90" fmla="*/ 1337409 h 3044044"/>
              <a:gd name="connsiteX91" fmla="*/ 5973757 w 12446000"/>
              <a:gd name="connsiteY91" fmla="*/ 1341461 h 3044044"/>
              <a:gd name="connsiteX92" fmla="*/ 5981862 w 12446000"/>
              <a:gd name="connsiteY92" fmla="*/ 1361725 h 3044044"/>
              <a:gd name="connsiteX93" fmla="*/ 5994020 w 12446000"/>
              <a:gd name="connsiteY93" fmla="*/ 1369830 h 3044044"/>
              <a:gd name="connsiteX94" fmla="*/ 6006178 w 12446000"/>
              <a:gd name="connsiteY94" fmla="*/ 1357672 h 3044044"/>
              <a:gd name="connsiteX95" fmla="*/ 6022389 w 12446000"/>
              <a:gd name="connsiteY95" fmla="*/ 1369830 h 3044044"/>
              <a:gd name="connsiteX96" fmla="*/ 6018336 w 12446000"/>
              <a:gd name="connsiteY96" fmla="*/ 1381988 h 3044044"/>
              <a:gd name="connsiteX97" fmla="*/ 6002126 w 12446000"/>
              <a:gd name="connsiteY97" fmla="*/ 1373883 h 3044044"/>
              <a:gd name="connsiteX98" fmla="*/ 5981862 w 12446000"/>
              <a:gd name="connsiteY98" fmla="*/ 1377936 h 3044044"/>
              <a:gd name="connsiteX99" fmla="*/ 6026442 w 12446000"/>
              <a:gd name="connsiteY99" fmla="*/ 1410358 h 3044044"/>
              <a:gd name="connsiteX100" fmla="*/ 6026442 w 12446000"/>
              <a:gd name="connsiteY100" fmla="*/ 1430622 h 3044044"/>
              <a:gd name="connsiteX101" fmla="*/ 6006178 w 12446000"/>
              <a:gd name="connsiteY101" fmla="*/ 1414411 h 3044044"/>
              <a:gd name="connsiteX102" fmla="*/ 5937281 w 12446000"/>
              <a:gd name="connsiteY102" fmla="*/ 1394147 h 3044044"/>
              <a:gd name="connsiteX103" fmla="*/ 5933229 w 12446000"/>
              <a:gd name="connsiteY103" fmla="*/ 1402253 h 3044044"/>
              <a:gd name="connsiteX104" fmla="*/ 5949439 w 12446000"/>
              <a:gd name="connsiteY104" fmla="*/ 1454938 h 3044044"/>
              <a:gd name="connsiteX105" fmla="*/ 5961599 w 12446000"/>
              <a:gd name="connsiteY105" fmla="*/ 1463044 h 3044044"/>
              <a:gd name="connsiteX106" fmla="*/ 5963381 w 12446000"/>
              <a:gd name="connsiteY106" fmla="*/ 1465191 h 3044044"/>
              <a:gd name="connsiteX107" fmla="*/ 5961599 w 12446000"/>
              <a:gd name="connsiteY107" fmla="*/ 1471149 h 3044044"/>
              <a:gd name="connsiteX108" fmla="*/ 5985915 w 12446000"/>
              <a:gd name="connsiteY108" fmla="*/ 1495466 h 3044044"/>
              <a:gd name="connsiteX109" fmla="*/ 5977810 w 12446000"/>
              <a:gd name="connsiteY109" fmla="*/ 1503572 h 3044044"/>
              <a:gd name="connsiteX110" fmla="*/ 6018336 w 12446000"/>
              <a:gd name="connsiteY110" fmla="*/ 1544099 h 3044044"/>
              <a:gd name="connsiteX111" fmla="*/ 6030495 w 12446000"/>
              <a:gd name="connsiteY111" fmla="*/ 1544099 h 3044044"/>
              <a:gd name="connsiteX112" fmla="*/ 6026442 w 12446000"/>
              <a:gd name="connsiteY112" fmla="*/ 1531941 h 3044044"/>
              <a:gd name="connsiteX113" fmla="*/ 6038600 w 12446000"/>
              <a:gd name="connsiteY113" fmla="*/ 1515730 h 3044044"/>
              <a:gd name="connsiteX114" fmla="*/ 6066970 w 12446000"/>
              <a:gd name="connsiteY114" fmla="*/ 1495466 h 3044044"/>
              <a:gd name="connsiteX115" fmla="*/ 6111550 w 12446000"/>
              <a:gd name="connsiteY115" fmla="*/ 1479254 h 3044044"/>
              <a:gd name="connsiteX116" fmla="*/ 6099392 w 12446000"/>
              <a:gd name="connsiteY116" fmla="*/ 1467096 h 3044044"/>
              <a:gd name="connsiteX117" fmla="*/ 6135867 w 12446000"/>
              <a:gd name="connsiteY117" fmla="*/ 1483308 h 3044044"/>
              <a:gd name="connsiteX118" fmla="*/ 6164236 w 12446000"/>
              <a:gd name="connsiteY118" fmla="*/ 1467096 h 3044044"/>
              <a:gd name="connsiteX119" fmla="*/ 6196658 w 12446000"/>
              <a:gd name="connsiteY119" fmla="*/ 1463044 h 3044044"/>
              <a:gd name="connsiteX120" fmla="*/ 6265555 w 12446000"/>
              <a:gd name="connsiteY120" fmla="*/ 1495466 h 3044044"/>
              <a:gd name="connsiteX121" fmla="*/ 6277713 w 12446000"/>
              <a:gd name="connsiteY121" fmla="*/ 1483308 h 3044044"/>
              <a:gd name="connsiteX122" fmla="*/ 6318240 w 12446000"/>
              <a:gd name="connsiteY122" fmla="*/ 1467096 h 3044044"/>
              <a:gd name="connsiteX123" fmla="*/ 6346610 w 12446000"/>
              <a:gd name="connsiteY123" fmla="*/ 1475202 h 3044044"/>
              <a:gd name="connsiteX124" fmla="*/ 6387137 w 12446000"/>
              <a:gd name="connsiteY124" fmla="*/ 1463044 h 3044044"/>
              <a:gd name="connsiteX125" fmla="*/ 6411454 w 12446000"/>
              <a:gd name="connsiteY125" fmla="*/ 1487361 h 3044044"/>
              <a:gd name="connsiteX126" fmla="*/ 6419559 w 12446000"/>
              <a:gd name="connsiteY126" fmla="*/ 1540046 h 3044044"/>
              <a:gd name="connsiteX127" fmla="*/ 6443876 w 12446000"/>
              <a:gd name="connsiteY127" fmla="*/ 1548151 h 3044044"/>
              <a:gd name="connsiteX128" fmla="*/ 6468193 w 12446000"/>
              <a:gd name="connsiteY128" fmla="*/ 1564362 h 3044044"/>
              <a:gd name="connsiteX129" fmla="*/ 6549248 w 12446000"/>
              <a:gd name="connsiteY129" fmla="*/ 1584627 h 3044044"/>
              <a:gd name="connsiteX130" fmla="*/ 6634355 w 12446000"/>
              <a:gd name="connsiteY130" fmla="*/ 1540046 h 3044044"/>
              <a:gd name="connsiteX131" fmla="*/ 6662724 w 12446000"/>
              <a:gd name="connsiteY131" fmla="*/ 1572468 h 3044044"/>
              <a:gd name="connsiteX132" fmla="*/ 6695146 w 12446000"/>
              <a:gd name="connsiteY132" fmla="*/ 1540046 h 3044044"/>
              <a:gd name="connsiteX133" fmla="*/ 6731621 w 12446000"/>
              <a:gd name="connsiteY133" fmla="*/ 1544099 h 3044044"/>
              <a:gd name="connsiteX134" fmla="*/ 6764043 w 12446000"/>
              <a:gd name="connsiteY134" fmla="*/ 1568415 h 3044044"/>
              <a:gd name="connsiteX135" fmla="*/ 6800517 w 12446000"/>
              <a:gd name="connsiteY135" fmla="*/ 1560310 h 3044044"/>
              <a:gd name="connsiteX136" fmla="*/ 6792412 w 12446000"/>
              <a:gd name="connsiteY136" fmla="*/ 1572468 h 3044044"/>
              <a:gd name="connsiteX137" fmla="*/ 6824835 w 12446000"/>
              <a:gd name="connsiteY137" fmla="*/ 1592732 h 3044044"/>
              <a:gd name="connsiteX138" fmla="*/ 6901836 w 12446000"/>
              <a:gd name="connsiteY138" fmla="*/ 1568415 h 3044044"/>
              <a:gd name="connsiteX139" fmla="*/ 6970733 w 12446000"/>
              <a:gd name="connsiteY139" fmla="*/ 1584627 h 3044044"/>
              <a:gd name="connsiteX140" fmla="*/ 7059894 w 12446000"/>
              <a:gd name="connsiteY140" fmla="*/ 1584627 h 3044044"/>
              <a:gd name="connsiteX141" fmla="*/ 7096368 w 12446000"/>
              <a:gd name="connsiteY141" fmla="*/ 1596785 h 3044044"/>
              <a:gd name="connsiteX142" fmla="*/ 7149054 w 12446000"/>
              <a:gd name="connsiteY142" fmla="*/ 1564362 h 3044044"/>
              <a:gd name="connsiteX143" fmla="*/ 7384113 w 12446000"/>
              <a:gd name="connsiteY143" fmla="*/ 1487361 h 3044044"/>
              <a:gd name="connsiteX144" fmla="*/ 7586751 w 12446000"/>
              <a:gd name="connsiteY144" fmla="*/ 1458991 h 3044044"/>
              <a:gd name="connsiteX145" fmla="*/ 7631332 w 12446000"/>
              <a:gd name="connsiteY145" fmla="*/ 1467096 h 3044044"/>
              <a:gd name="connsiteX146" fmla="*/ 7744809 w 12446000"/>
              <a:gd name="connsiteY146" fmla="*/ 1454938 h 3044044"/>
              <a:gd name="connsiteX147" fmla="*/ 7874497 w 12446000"/>
              <a:gd name="connsiteY147" fmla="*/ 1446833 h 3044044"/>
              <a:gd name="connsiteX148" fmla="*/ 7935288 w 12446000"/>
              <a:gd name="connsiteY148" fmla="*/ 1426569 h 3044044"/>
              <a:gd name="connsiteX149" fmla="*/ 8154136 w 12446000"/>
              <a:gd name="connsiteY149" fmla="*/ 1390095 h 3044044"/>
              <a:gd name="connsiteX150" fmla="*/ 8235191 w 12446000"/>
              <a:gd name="connsiteY150" fmla="*/ 1406306 h 3044044"/>
              <a:gd name="connsiteX151" fmla="*/ 8462146 w 12446000"/>
              <a:gd name="connsiteY151" fmla="*/ 1373883 h 3044044"/>
              <a:gd name="connsiteX152" fmla="*/ 8547254 w 12446000"/>
              <a:gd name="connsiteY152" fmla="*/ 1386042 h 3044044"/>
              <a:gd name="connsiteX153" fmla="*/ 8591834 w 12446000"/>
              <a:gd name="connsiteY153" fmla="*/ 1377936 h 3044044"/>
              <a:gd name="connsiteX154" fmla="*/ 8899842 w 12446000"/>
              <a:gd name="connsiteY154" fmla="*/ 1321198 h 3044044"/>
              <a:gd name="connsiteX155" fmla="*/ 9228115 w 12446000"/>
              <a:gd name="connsiteY155" fmla="*/ 1272564 h 3044044"/>
              <a:gd name="connsiteX156" fmla="*/ 9337540 w 12446000"/>
              <a:gd name="connsiteY156" fmla="*/ 1313092 h 3044044"/>
              <a:gd name="connsiteX157" fmla="*/ 9369962 w 12446000"/>
              <a:gd name="connsiteY157" fmla="*/ 1321198 h 3044044"/>
              <a:gd name="connsiteX158" fmla="*/ 9446964 w 12446000"/>
              <a:gd name="connsiteY158" fmla="*/ 1353619 h 3044044"/>
              <a:gd name="connsiteX159" fmla="*/ 9617179 w 12446000"/>
              <a:gd name="connsiteY159" fmla="*/ 1434675 h 3044044"/>
              <a:gd name="connsiteX160" fmla="*/ 9621232 w 12446000"/>
              <a:gd name="connsiteY160" fmla="*/ 1487361 h 3044044"/>
              <a:gd name="connsiteX161" fmla="*/ 9613126 w 12446000"/>
              <a:gd name="connsiteY161" fmla="*/ 1592732 h 3044044"/>
              <a:gd name="connsiteX162" fmla="*/ 9596915 w 12446000"/>
              <a:gd name="connsiteY162" fmla="*/ 1608943 h 3044044"/>
              <a:gd name="connsiteX163" fmla="*/ 9653654 w 12446000"/>
              <a:gd name="connsiteY163" fmla="*/ 1665681 h 3044044"/>
              <a:gd name="connsiteX164" fmla="*/ 9673918 w 12446000"/>
              <a:gd name="connsiteY164" fmla="*/ 1758894 h 3044044"/>
              <a:gd name="connsiteX165" fmla="*/ 9657707 w 12446000"/>
              <a:gd name="connsiteY165" fmla="*/ 1815633 h 3044044"/>
              <a:gd name="connsiteX166" fmla="*/ 9649602 w 12446000"/>
              <a:gd name="connsiteY166" fmla="*/ 1827791 h 3044044"/>
              <a:gd name="connsiteX167" fmla="*/ 9661760 w 12446000"/>
              <a:gd name="connsiteY167" fmla="*/ 1852108 h 3044044"/>
              <a:gd name="connsiteX168" fmla="*/ 9649602 w 12446000"/>
              <a:gd name="connsiteY168" fmla="*/ 1884530 h 3044044"/>
              <a:gd name="connsiteX169" fmla="*/ 9702287 w 12446000"/>
              <a:gd name="connsiteY169" fmla="*/ 1953426 h 3044044"/>
              <a:gd name="connsiteX170" fmla="*/ 9690129 w 12446000"/>
              <a:gd name="connsiteY170" fmla="*/ 2030429 h 3044044"/>
              <a:gd name="connsiteX171" fmla="*/ 9710392 w 12446000"/>
              <a:gd name="connsiteY171" fmla="*/ 2083115 h 3044044"/>
              <a:gd name="connsiteX172" fmla="*/ 9710392 w 12446000"/>
              <a:gd name="connsiteY172" fmla="*/ 2099326 h 3044044"/>
              <a:gd name="connsiteX173" fmla="*/ 9730657 w 12446000"/>
              <a:gd name="connsiteY173" fmla="*/ 2241173 h 3044044"/>
              <a:gd name="connsiteX174" fmla="*/ 9698234 w 12446000"/>
              <a:gd name="connsiteY174" fmla="*/ 2297911 h 3044044"/>
              <a:gd name="connsiteX175" fmla="*/ 9700018 w 12446000"/>
              <a:gd name="connsiteY175" fmla="*/ 2303868 h 3044044"/>
              <a:gd name="connsiteX176" fmla="*/ 9698234 w 12446000"/>
              <a:gd name="connsiteY176" fmla="*/ 2306016 h 3044044"/>
              <a:gd name="connsiteX177" fmla="*/ 9734710 w 12446000"/>
              <a:gd name="connsiteY177" fmla="*/ 2330332 h 3044044"/>
              <a:gd name="connsiteX178" fmla="*/ 9746868 w 12446000"/>
              <a:gd name="connsiteY178" fmla="*/ 2342492 h 3044044"/>
              <a:gd name="connsiteX179" fmla="*/ 9763078 w 12446000"/>
              <a:gd name="connsiteY179" fmla="*/ 2391124 h 3044044"/>
              <a:gd name="connsiteX180" fmla="*/ 9754973 w 12446000"/>
              <a:gd name="connsiteY180" fmla="*/ 2407335 h 3044044"/>
              <a:gd name="connsiteX181" fmla="*/ 9783342 w 12446000"/>
              <a:gd name="connsiteY181" fmla="*/ 2407335 h 3044044"/>
              <a:gd name="connsiteX182" fmla="*/ 9803606 w 12446000"/>
              <a:gd name="connsiteY182" fmla="*/ 2391124 h 3044044"/>
              <a:gd name="connsiteX183" fmla="*/ 9840081 w 12446000"/>
              <a:gd name="connsiteY183" fmla="*/ 2403282 h 3044044"/>
              <a:gd name="connsiteX184" fmla="*/ 9823870 w 12446000"/>
              <a:gd name="connsiteY184" fmla="*/ 2407335 h 3044044"/>
              <a:gd name="connsiteX185" fmla="*/ 9823870 w 12446000"/>
              <a:gd name="connsiteY185" fmla="*/ 2427599 h 3044044"/>
              <a:gd name="connsiteX186" fmla="*/ 9803606 w 12446000"/>
              <a:gd name="connsiteY186" fmla="*/ 2423546 h 3044044"/>
              <a:gd name="connsiteX187" fmla="*/ 9795500 w 12446000"/>
              <a:gd name="connsiteY187" fmla="*/ 2460021 h 3044044"/>
              <a:gd name="connsiteX188" fmla="*/ 9779289 w 12446000"/>
              <a:gd name="connsiteY188" fmla="*/ 2472179 h 3044044"/>
              <a:gd name="connsiteX189" fmla="*/ 9787395 w 12446000"/>
              <a:gd name="connsiteY189" fmla="*/ 2484337 h 3044044"/>
              <a:gd name="connsiteX190" fmla="*/ 9775237 w 12446000"/>
              <a:gd name="connsiteY190" fmla="*/ 2484337 h 3044044"/>
              <a:gd name="connsiteX191" fmla="*/ 9767131 w 12446000"/>
              <a:gd name="connsiteY191" fmla="*/ 2496496 h 3044044"/>
              <a:gd name="connsiteX192" fmla="*/ 9791447 w 12446000"/>
              <a:gd name="connsiteY192" fmla="*/ 2512706 h 3044044"/>
              <a:gd name="connsiteX193" fmla="*/ 9807658 w 12446000"/>
              <a:gd name="connsiteY193" fmla="*/ 2504601 h 3044044"/>
              <a:gd name="connsiteX194" fmla="*/ 9819817 w 12446000"/>
              <a:gd name="connsiteY194" fmla="*/ 2512706 h 3044044"/>
              <a:gd name="connsiteX195" fmla="*/ 9799553 w 12446000"/>
              <a:gd name="connsiteY195" fmla="*/ 2512706 h 3044044"/>
              <a:gd name="connsiteX196" fmla="*/ 9819817 w 12446000"/>
              <a:gd name="connsiteY196" fmla="*/ 2537024 h 3044044"/>
              <a:gd name="connsiteX197" fmla="*/ 9795500 w 12446000"/>
              <a:gd name="connsiteY197" fmla="*/ 2537024 h 3044044"/>
              <a:gd name="connsiteX198" fmla="*/ 9771184 w 12446000"/>
              <a:gd name="connsiteY198" fmla="*/ 2573498 h 3044044"/>
              <a:gd name="connsiteX199" fmla="*/ 9779289 w 12446000"/>
              <a:gd name="connsiteY199" fmla="*/ 2577551 h 3044044"/>
              <a:gd name="connsiteX200" fmla="*/ 9819817 w 12446000"/>
              <a:gd name="connsiteY200" fmla="*/ 2565393 h 3044044"/>
              <a:gd name="connsiteX201" fmla="*/ 9844134 w 12446000"/>
              <a:gd name="connsiteY201" fmla="*/ 2605920 h 3044044"/>
              <a:gd name="connsiteX202" fmla="*/ 9876555 w 12446000"/>
              <a:gd name="connsiteY202" fmla="*/ 2605920 h 3044044"/>
              <a:gd name="connsiteX203" fmla="*/ 9892766 w 12446000"/>
              <a:gd name="connsiteY203" fmla="*/ 2561340 h 3044044"/>
              <a:gd name="connsiteX204" fmla="*/ 9896819 w 12446000"/>
              <a:gd name="connsiteY204" fmla="*/ 2524865 h 3044044"/>
              <a:gd name="connsiteX205" fmla="*/ 9900872 w 12446000"/>
              <a:gd name="connsiteY205" fmla="*/ 2419493 h 3044044"/>
              <a:gd name="connsiteX206" fmla="*/ 9908978 w 12446000"/>
              <a:gd name="connsiteY206" fmla="*/ 2374913 h 3044044"/>
              <a:gd name="connsiteX207" fmla="*/ 9888713 w 12446000"/>
              <a:gd name="connsiteY207" fmla="*/ 2346544 h 3044044"/>
              <a:gd name="connsiteX208" fmla="*/ 9884661 w 12446000"/>
              <a:gd name="connsiteY208" fmla="*/ 2289805 h 3044044"/>
              <a:gd name="connsiteX209" fmla="*/ 9913031 w 12446000"/>
              <a:gd name="connsiteY209" fmla="*/ 2168223 h 3044044"/>
              <a:gd name="connsiteX210" fmla="*/ 9900872 w 12446000"/>
              <a:gd name="connsiteY210" fmla="*/ 2091221 h 3044044"/>
              <a:gd name="connsiteX211" fmla="*/ 9864397 w 12446000"/>
              <a:gd name="connsiteY211" fmla="*/ 2026376 h 3044044"/>
              <a:gd name="connsiteX212" fmla="*/ 9868450 w 12446000"/>
              <a:gd name="connsiteY212" fmla="*/ 1945321 h 3044044"/>
              <a:gd name="connsiteX213" fmla="*/ 9888713 w 12446000"/>
              <a:gd name="connsiteY213" fmla="*/ 1864267 h 3044044"/>
              <a:gd name="connsiteX214" fmla="*/ 9868450 w 12446000"/>
              <a:gd name="connsiteY214" fmla="*/ 1815633 h 3044044"/>
              <a:gd name="connsiteX215" fmla="*/ 9852239 w 12446000"/>
              <a:gd name="connsiteY215" fmla="*/ 1791317 h 3044044"/>
              <a:gd name="connsiteX216" fmla="*/ 9848186 w 12446000"/>
              <a:gd name="connsiteY216" fmla="*/ 1746736 h 3044044"/>
              <a:gd name="connsiteX217" fmla="*/ 9836028 w 12446000"/>
              <a:gd name="connsiteY217" fmla="*/ 1689998 h 3044044"/>
              <a:gd name="connsiteX218" fmla="*/ 9848186 w 12446000"/>
              <a:gd name="connsiteY218" fmla="*/ 1633259 h 3044044"/>
              <a:gd name="connsiteX219" fmla="*/ 9868450 w 12446000"/>
              <a:gd name="connsiteY219" fmla="*/ 1600838 h 3044044"/>
              <a:gd name="connsiteX220" fmla="*/ 9876555 w 12446000"/>
              <a:gd name="connsiteY220" fmla="*/ 1572468 h 3044044"/>
              <a:gd name="connsiteX221" fmla="*/ 9848186 w 12446000"/>
              <a:gd name="connsiteY221" fmla="*/ 1535993 h 3044044"/>
              <a:gd name="connsiteX222" fmla="*/ 9848186 w 12446000"/>
              <a:gd name="connsiteY222" fmla="*/ 1418464 h 3044044"/>
              <a:gd name="connsiteX223" fmla="*/ 9864397 w 12446000"/>
              <a:gd name="connsiteY223" fmla="*/ 1373883 h 3044044"/>
              <a:gd name="connsiteX224" fmla="*/ 9933294 w 12446000"/>
              <a:gd name="connsiteY224" fmla="*/ 1349567 h 3044044"/>
              <a:gd name="connsiteX225" fmla="*/ 10058929 w 12446000"/>
              <a:gd name="connsiteY225" fmla="*/ 1288776 h 3044044"/>
              <a:gd name="connsiteX226" fmla="*/ 10233198 w 12446000"/>
              <a:gd name="connsiteY226" fmla="*/ 1219879 h 3044044"/>
              <a:gd name="connsiteX227" fmla="*/ 10488521 w 12446000"/>
              <a:gd name="connsiteY227" fmla="*/ 1183404 h 3044044"/>
              <a:gd name="connsiteX228" fmla="*/ 10792478 w 12446000"/>
              <a:gd name="connsiteY228" fmla="*/ 1142876 h 3044044"/>
              <a:gd name="connsiteX229" fmla="*/ 10857321 w 12446000"/>
              <a:gd name="connsiteY229" fmla="*/ 1126666 h 3044044"/>
              <a:gd name="connsiteX230" fmla="*/ 11246385 w 12446000"/>
              <a:gd name="connsiteY230" fmla="*/ 1094243 h 3044044"/>
              <a:gd name="connsiteX231" fmla="*/ 11493603 w 12446000"/>
              <a:gd name="connsiteY231" fmla="*/ 1086138 h 3044044"/>
              <a:gd name="connsiteX232" fmla="*/ 11530078 w 12446000"/>
              <a:gd name="connsiteY232" fmla="*/ 1082085 h 3044044"/>
              <a:gd name="connsiteX233" fmla="*/ 11574659 w 12446000"/>
              <a:gd name="connsiteY233" fmla="*/ 1090190 h 3044044"/>
              <a:gd name="connsiteX234" fmla="*/ 11825930 w 12446000"/>
              <a:gd name="connsiteY234" fmla="*/ 1037505 h 3044044"/>
              <a:gd name="connsiteX235" fmla="*/ 12202834 w 12446000"/>
              <a:gd name="connsiteY235" fmla="*/ 972661 h 3044044"/>
              <a:gd name="connsiteX236" fmla="*/ 12368998 w 12446000"/>
              <a:gd name="connsiteY236" fmla="*/ 996977 h 3044044"/>
              <a:gd name="connsiteX237" fmla="*/ 12446000 w 12446000"/>
              <a:gd name="connsiteY237" fmla="*/ 984819 h 3044044"/>
              <a:gd name="connsiteX238" fmla="*/ 12446000 w 12446000"/>
              <a:gd name="connsiteY238" fmla="*/ 3044044 h 3044044"/>
              <a:gd name="connsiteX239" fmla="*/ 0 w 12446000"/>
              <a:gd name="connsiteY239" fmla="*/ 3044044 h 3044044"/>
              <a:gd name="connsiteX240" fmla="*/ 0 w 12446000"/>
              <a:gd name="connsiteY240" fmla="*/ 810550 h 3044044"/>
              <a:gd name="connsiteX241" fmla="*/ 133741 w 12446000"/>
              <a:gd name="connsiteY241" fmla="*/ 842973 h 3044044"/>
              <a:gd name="connsiteX242" fmla="*/ 275588 w 12446000"/>
              <a:gd name="connsiteY242" fmla="*/ 887553 h 3044044"/>
              <a:gd name="connsiteX243" fmla="*/ 332325 w 12446000"/>
              <a:gd name="connsiteY243" fmla="*/ 907817 h 3044044"/>
              <a:gd name="connsiteX244" fmla="*/ 348537 w 12446000"/>
              <a:gd name="connsiteY244" fmla="*/ 891605 h 3044044"/>
              <a:gd name="connsiteX245" fmla="*/ 372854 w 12446000"/>
              <a:gd name="connsiteY245" fmla="*/ 891605 h 3044044"/>
              <a:gd name="connsiteX246" fmla="*/ 506594 w 12446000"/>
              <a:gd name="connsiteY246" fmla="*/ 932134 h 3044044"/>
              <a:gd name="connsiteX247" fmla="*/ 530911 w 12446000"/>
              <a:gd name="connsiteY247" fmla="*/ 924028 h 3044044"/>
              <a:gd name="connsiteX248" fmla="*/ 551175 w 12446000"/>
              <a:gd name="connsiteY248" fmla="*/ 932134 h 3044044"/>
              <a:gd name="connsiteX249" fmla="*/ 587649 w 12446000"/>
              <a:gd name="connsiteY249" fmla="*/ 915923 h 3044044"/>
              <a:gd name="connsiteX250" fmla="*/ 567386 w 12446000"/>
              <a:gd name="connsiteY250" fmla="*/ 903764 h 3044044"/>
              <a:gd name="connsiteX251" fmla="*/ 620072 w 12446000"/>
              <a:gd name="connsiteY251" fmla="*/ 891605 h 3044044"/>
              <a:gd name="connsiteX252" fmla="*/ 684915 w 12446000"/>
              <a:gd name="connsiteY252" fmla="*/ 899711 h 3044044"/>
              <a:gd name="connsiteX253" fmla="*/ 693020 w 12446000"/>
              <a:gd name="connsiteY253" fmla="*/ 891605 h 3044044"/>
              <a:gd name="connsiteX254" fmla="*/ 684915 w 12446000"/>
              <a:gd name="connsiteY254" fmla="*/ 879447 h 3044044"/>
              <a:gd name="connsiteX255" fmla="*/ 693020 w 12446000"/>
              <a:gd name="connsiteY255" fmla="*/ 879447 h 3044044"/>
              <a:gd name="connsiteX256" fmla="*/ 725443 w 12446000"/>
              <a:gd name="connsiteY256" fmla="*/ 915923 h 3044044"/>
              <a:gd name="connsiteX257" fmla="*/ 790287 w 12446000"/>
              <a:gd name="connsiteY257" fmla="*/ 924028 h 3044044"/>
              <a:gd name="connsiteX258" fmla="*/ 830815 w 12446000"/>
              <a:gd name="connsiteY258" fmla="*/ 928081 h 3044044"/>
              <a:gd name="connsiteX259" fmla="*/ 895658 w 12446000"/>
              <a:gd name="connsiteY259" fmla="*/ 940239 h 3044044"/>
              <a:gd name="connsiteX260" fmla="*/ 907817 w 12446000"/>
              <a:gd name="connsiteY260" fmla="*/ 940239 h 3044044"/>
              <a:gd name="connsiteX261" fmla="*/ 891605 w 12446000"/>
              <a:gd name="connsiteY261" fmla="*/ 952397 h 3044044"/>
              <a:gd name="connsiteX262" fmla="*/ 893989 w 12446000"/>
              <a:gd name="connsiteY262" fmla="*/ 960503 h 3044044"/>
              <a:gd name="connsiteX263" fmla="*/ 883500 w 12446000"/>
              <a:gd name="connsiteY263" fmla="*/ 960503 h 3044044"/>
              <a:gd name="connsiteX264" fmla="*/ 879447 w 12446000"/>
              <a:gd name="connsiteY264" fmla="*/ 968608 h 3044044"/>
              <a:gd name="connsiteX265" fmla="*/ 928081 w 12446000"/>
              <a:gd name="connsiteY265" fmla="*/ 984819 h 3044044"/>
              <a:gd name="connsiteX266" fmla="*/ 980766 w 12446000"/>
              <a:gd name="connsiteY266" fmla="*/ 976713 h 3044044"/>
              <a:gd name="connsiteX267" fmla="*/ 992924 w 12446000"/>
              <a:gd name="connsiteY267" fmla="*/ 968608 h 3044044"/>
              <a:gd name="connsiteX268" fmla="*/ 1069926 w 12446000"/>
              <a:gd name="connsiteY268" fmla="*/ 996977 h 3044044"/>
              <a:gd name="connsiteX269" fmla="*/ 1057768 w 12446000"/>
              <a:gd name="connsiteY269" fmla="*/ 996977 h 3044044"/>
              <a:gd name="connsiteX270" fmla="*/ 1053716 w 12446000"/>
              <a:gd name="connsiteY270" fmla="*/ 1005083 h 3044044"/>
              <a:gd name="connsiteX271" fmla="*/ 1065874 w 12446000"/>
              <a:gd name="connsiteY271" fmla="*/ 1021294 h 3044044"/>
              <a:gd name="connsiteX272" fmla="*/ 1118560 w 12446000"/>
              <a:gd name="connsiteY272" fmla="*/ 1021294 h 3044044"/>
              <a:gd name="connsiteX273" fmla="*/ 1167193 w 12446000"/>
              <a:gd name="connsiteY273" fmla="*/ 1053716 h 3044044"/>
              <a:gd name="connsiteX274" fmla="*/ 1187456 w 12446000"/>
              <a:gd name="connsiteY274" fmla="*/ 1041558 h 3044044"/>
              <a:gd name="connsiteX275" fmla="*/ 1179351 w 12446000"/>
              <a:gd name="connsiteY275" fmla="*/ 1033452 h 3044044"/>
              <a:gd name="connsiteX276" fmla="*/ 1215826 w 12446000"/>
              <a:gd name="connsiteY276" fmla="*/ 1069927 h 3044044"/>
              <a:gd name="connsiteX277" fmla="*/ 1284722 w 12446000"/>
              <a:gd name="connsiteY277" fmla="*/ 1082085 h 3044044"/>
              <a:gd name="connsiteX278" fmla="*/ 1369830 w 12446000"/>
              <a:gd name="connsiteY278" fmla="*/ 1138824 h 3044044"/>
              <a:gd name="connsiteX279" fmla="*/ 1483308 w 12446000"/>
              <a:gd name="connsiteY279" fmla="*/ 1078032 h 3044044"/>
              <a:gd name="connsiteX280" fmla="*/ 1503571 w 12446000"/>
              <a:gd name="connsiteY280" fmla="*/ 1078032 h 3044044"/>
              <a:gd name="connsiteX281" fmla="*/ 1511677 w 12446000"/>
              <a:gd name="connsiteY281" fmla="*/ 1098297 h 3044044"/>
              <a:gd name="connsiteX282" fmla="*/ 1523835 w 12446000"/>
              <a:gd name="connsiteY282" fmla="*/ 1098297 h 3044044"/>
              <a:gd name="connsiteX283" fmla="*/ 1523835 w 12446000"/>
              <a:gd name="connsiteY283" fmla="*/ 1082085 h 3044044"/>
              <a:gd name="connsiteX284" fmla="*/ 1535993 w 12446000"/>
              <a:gd name="connsiteY284" fmla="*/ 1082085 h 3044044"/>
              <a:gd name="connsiteX285" fmla="*/ 1535993 w 12446000"/>
              <a:gd name="connsiteY285" fmla="*/ 1098297 h 3044044"/>
              <a:gd name="connsiteX286" fmla="*/ 1523835 w 12446000"/>
              <a:gd name="connsiteY286" fmla="*/ 1106402 h 3044044"/>
              <a:gd name="connsiteX287" fmla="*/ 1560309 w 12446000"/>
              <a:gd name="connsiteY287" fmla="*/ 1130718 h 3044044"/>
              <a:gd name="connsiteX288" fmla="*/ 1604890 w 12446000"/>
              <a:gd name="connsiteY288" fmla="*/ 1138824 h 3044044"/>
              <a:gd name="connsiteX289" fmla="*/ 1621101 w 12446000"/>
              <a:gd name="connsiteY289" fmla="*/ 1130718 h 3044044"/>
              <a:gd name="connsiteX290" fmla="*/ 1649470 w 12446000"/>
              <a:gd name="connsiteY290" fmla="*/ 1146929 h 3044044"/>
              <a:gd name="connsiteX291" fmla="*/ 1689998 w 12446000"/>
              <a:gd name="connsiteY291" fmla="*/ 1130718 h 3044044"/>
              <a:gd name="connsiteX292" fmla="*/ 1718367 w 12446000"/>
              <a:gd name="connsiteY292" fmla="*/ 1146929 h 3044044"/>
              <a:gd name="connsiteX293" fmla="*/ 1791317 w 12446000"/>
              <a:gd name="connsiteY293" fmla="*/ 1146929 h 3044044"/>
              <a:gd name="connsiteX294" fmla="*/ 1827791 w 12446000"/>
              <a:gd name="connsiteY294" fmla="*/ 1130718 h 3044044"/>
              <a:gd name="connsiteX295" fmla="*/ 1912899 w 12446000"/>
              <a:gd name="connsiteY295" fmla="*/ 1142876 h 3044044"/>
              <a:gd name="connsiteX296" fmla="*/ 1961533 w 12446000"/>
              <a:gd name="connsiteY296" fmla="*/ 1130718 h 3044044"/>
              <a:gd name="connsiteX297" fmla="*/ 1973691 w 12446000"/>
              <a:gd name="connsiteY297" fmla="*/ 1134771 h 3044044"/>
              <a:gd name="connsiteX298" fmla="*/ 1965585 w 12446000"/>
              <a:gd name="connsiteY298" fmla="*/ 1138824 h 3044044"/>
              <a:gd name="connsiteX299" fmla="*/ 1977743 w 12446000"/>
              <a:gd name="connsiteY299" fmla="*/ 1146929 h 3044044"/>
              <a:gd name="connsiteX300" fmla="*/ 1993954 w 12446000"/>
              <a:gd name="connsiteY300" fmla="*/ 1130718 h 3044044"/>
              <a:gd name="connsiteX301" fmla="*/ 2172276 w 12446000"/>
              <a:gd name="connsiteY301" fmla="*/ 1098297 h 3044044"/>
              <a:gd name="connsiteX302" fmla="*/ 2188486 w 12446000"/>
              <a:gd name="connsiteY302" fmla="*/ 1114507 h 3044044"/>
              <a:gd name="connsiteX303" fmla="*/ 2249278 w 12446000"/>
              <a:gd name="connsiteY303" fmla="*/ 1102349 h 3044044"/>
              <a:gd name="connsiteX304" fmla="*/ 2253330 w 12446000"/>
              <a:gd name="connsiteY304" fmla="*/ 1086138 h 3044044"/>
              <a:gd name="connsiteX305" fmla="*/ 2318174 w 12446000"/>
              <a:gd name="connsiteY305" fmla="*/ 1069927 h 3044044"/>
              <a:gd name="connsiteX306" fmla="*/ 2354649 w 12446000"/>
              <a:gd name="connsiteY306" fmla="*/ 1082085 h 3044044"/>
              <a:gd name="connsiteX307" fmla="*/ 2378966 w 12446000"/>
              <a:gd name="connsiteY307" fmla="*/ 1065874 h 3044044"/>
              <a:gd name="connsiteX308" fmla="*/ 2423545 w 12446000"/>
              <a:gd name="connsiteY308" fmla="*/ 1086138 h 3044044"/>
              <a:gd name="connsiteX309" fmla="*/ 2472179 w 12446000"/>
              <a:gd name="connsiteY309" fmla="*/ 1078032 h 3044044"/>
              <a:gd name="connsiteX310" fmla="*/ 2549181 w 12446000"/>
              <a:gd name="connsiteY310" fmla="*/ 1045610 h 3044044"/>
              <a:gd name="connsiteX311" fmla="*/ 2573498 w 12446000"/>
              <a:gd name="connsiteY311" fmla="*/ 1045610 h 3044044"/>
              <a:gd name="connsiteX312" fmla="*/ 2569445 w 12446000"/>
              <a:gd name="connsiteY312" fmla="*/ 1029400 h 3044044"/>
              <a:gd name="connsiteX313" fmla="*/ 2609972 w 12446000"/>
              <a:gd name="connsiteY313" fmla="*/ 1041558 h 3044044"/>
              <a:gd name="connsiteX314" fmla="*/ 2609972 w 12446000"/>
              <a:gd name="connsiteY314" fmla="*/ 1029400 h 3044044"/>
              <a:gd name="connsiteX315" fmla="*/ 2622131 w 12446000"/>
              <a:gd name="connsiteY315" fmla="*/ 1025347 h 3044044"/>
              <a:gd name="connsiteX316" fmla="*/ 2630237 w 12446000"/>
              <a:gd name="connsiteY316" fmla="*/ 1033452 h 3044044"/>
              <a:gd name="connsiteX317" fmla="*/ 2622131 w 12446000"/>
              <a:gd name="connsiteY317" fmla="*/ 1053716 h 3044044"/>
              <a:gd name="connsiteX318" fmla="*/ 2646447 w 12446000"/>
              <a:gd name="connsiteY318" fmla="*/ 1073979 h 3044044"/>
              <a:gd name="connsiteX319" fmla="*/ 2699133 w 12446000"/>
              <a:gd name="connsiteY319" fmla="*/ 1009136 h 3044044"/>
              <a:gd name="connsiteX320" fmla="*/ 2723450 w 12446000"/>
              <a:gd name="connsiteY320" fmla="*/ 1017241 h 3044044"/>
              <a:gd name="connsiteX321" fmla="*/ 2763977 w 12446000"/>
              <a:gd name="connsiteY321" fmla="*/ 980766 h 3044044"/>
              <a:gd name="connsiteX322" fmla="*/ 2816663 w 12446000"/>
              <a:gd name="connsiteY322" fmla="*/ 948344 h 3044044"/>
              <a:gd name="connsiteX323" fmla="*/ 2824769 w 12446000"/>
              <a:gd name="connsiteY323" fmla="*/ 936186 h 3044044"/>
              <a:gd name="connsiteX324" fmla="*/ 2893665 w 12446000"/>
              <a:gd name="connsiteY324" fmla="*/ 895658 h 3044044"/>
              <a:gd name="connsiteX325" fmla="*/ 2950404 w 12446000"/>
              <a:gd name="connsiteY325" fmla="*/ 855131 h 3044044"/>
              <a:gd name="connsiteX326" fmla="*/ 2999036 w 12446000"/>
              <a:gd name="connsiteY326" fmla="*/ 834868 h 3044044"/>
              <a:gd name="connsiteX327" fmla="*/ 3023353 w 12446000"/>
              <a:gd name="connsiteY327" fmla="*/ 770023 h 3044044"/>
              <a:gd name="connsiteX328" fmla="*/ 3039564 w 12446000"/>
              <a:gd name="connsiteY328" fmla="*/ 770023 h 3044044"/>
              <a:gd name="connsiteX329" fmla="*/ 3059828 w 12446000"/>
              <a:gd name="connsiteY329" fmla="*/ 786234 h 3044044"/>
              <a:gd name="connsiteX330" fmla="*/ 3120619 w 12446000"/>
              <a:gd name="connsiteY330" fmla="*/ 656546 h 3044044"/>
              <a:gd name="connsiteX331" fmla="*/ 3124672 w 12446000"/>
              <a:gd name="connsiteY331" fmla="*/ 603860 h 3044044"/>
              <a:gd name="connsiteX332" fmla="*/ 3124672 w 12446000"/>
              <a:gd name="connsiteY332" fmla="*/ 583596 h 3044044"/>
              <a:gd name="connsiteX333" fmla="*/ 3238149 w 12446000"/>
              <a:gd name="connsiteY333" fmla="*/ 490383 h 3044044"/>
              <a:gd name="connsiteX334" fmla="*/ 3359731 w 12446000"/>
              <a:gd name="connsiteY334" fmla="*/ 393117 h 3044044"/>
              <a:gd name="connsiteX335" fmla="*/ 3485367 w 12446000"/>
              <a:gd name="connsiteY335" fmla="*/ 287746 h 3044044"/>
              <a:gd name="connsiteX336" fmla="*/ 3542105 w 12446000"/>
              <a:gd name="connsiteY336" fmla="*/ 231007 h 3044044"/>
              <a:gd name="connsiteX337" fmla="*/ 3594791 w 12446000"/>
              <a:gd name="connsiteY337" fmla="*/ 198585 h 3044044"/>
              <a:gd name="connsiteX338" fmla="*/ 3769059 w 12446000"/>
              <a:gd name="connsiteY338" fmla="*/ 60792 h 3044044"/>
              <a:gd name="connsiteX339" fmla="*/ 3959538 w 12446000"/>
              <a:gd name="connsiteY339" fmla="*/ 89161 h 3044044"/>
              <a:gd name="connsiteX340" fmla="*/ 3971697 w 12446000"/>
              <a:gd name="connsiteY340" fmla="*/ 133741 h 3044044"/>
              <a:gd name="connsiteX341" fmla="*/ 3975750 w 12446000"/>
              <a:gd name="connsiteY341" fmla="*/ 186427 h 3044044"/>
              <a:gd name="connsiteX342" fmla="*/ 4036541 w 12446000"/>
              <a:gd name="connsiteY342" fmla="*/ 202638 h 3044044"/>
              <a:gd name="connsiteX343" fmla="*/ 4056804 w 12446000"/>
              <a:gd name="connsiteY343" fmla="*/ 202638 h 3044044"/>
              <a:gd name="connsiteX344" fmla="*/ 4056804 w 12446000"/>
              <a:gd name="connsiteY344" fmla="*/ 145900 h 3044044"/>
              <a:gd name="connsiteX345" fmla="*/ 4081122 w 12446000"/>
              <a:gd name="connsiteY345" fmla="*/ 109424 h 3044044"/>
              <a:gd name="connsiteX346" fmla="*/ 4170282 w 12446000"/>
              <a:gd name="connsiteY346" fmla="*/ 125635 h 3044044"/>
              <a:gd name="connsiteX347" fmla="*/ 4174335 w 12446000"/>
              <a:gd name="connsiteY347" fmla="*/ 0 h 3044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</a:cxnLst>
            <a:rect l="l" t="t" r="r" b="b"/>
            <a:pathLst>
              <a:path w="12446000" h="3044044">
                <a:moveTo>
                  <a:pt x="6646513" y="1507624"/>
                </a:moveTo>
                <a:lnTo>
                  <a:pt x="6666777" y="1511677"/>
                </a:lnTo>
                <a:cubicBezTo>
                  <a:pt x="6662724" y="1511677"/>
                  <a:pt x="6642461" y="1515730"/>
                  <a:pt x="6638408" y="1523835"/>
                </a:cubicBezTo>
                <a:cubicBezTo>
                  <a:pt x="6638408" y="1519783"/>
                  <a:pt x="6642461" y="1511677"/>
                  <a:pt x="6646513" y="1507624"/>
                </a:cubicBezTo>
                <a:close/>
                <a:moveTo>
                  <a:pt x="6083181" y="1463044"/>
                </a:moveTo>
                <a:lnTo>
                  <a:pt x="6087233" y="1463044"/>
                </a:lnTo>
                <a:cubicBezTo>
                  <a:pt x="6087233" y="1463044"/>
                  <a:pt x="6083181" y="1467096"/>
                  <a:pt x="6083181" y="1463044"/>
                </a:cubicBezTo>
                <a:close/>
                <a:moveTo>
                  <a:pt x="2723450" y="976713"/>
                </a:moveTo>
                <a:cubicBezTo>
                  <a:pt x="2727503" y="976713"/>
                  <a:pt x="2731555" y="976713"/>
                  <a:pt x="2731555" y="984819"/>
                </a:cubicBezTo>
                <a:cubicBezTo>
                  <a:pt x="2727503" y="984819"/>
                  <a:pt x="2727503" y="980766"/>
                  <a:pt x="2723450" y="976713"/>
                </a:cubicBezTo>
                <a:close/>
                <a:moveTo>
                  <a:pt x="2699133" y="964555"/>
                </a:moveTo>
                <a:lnTo>
                  <a:pt x="2711291" y="964555"/>
                </a:lnTo>
                <a:cubicBezTo>
                  <a:pt x="2711291" y="968608"/>
                  <a:pt x="2703185" y="972661"/>
                  <a:pt x="2707238" y="980766"/>
                </a:cubicBezTo>
                <a:cubicBezTo>
                  <a:pt x="2703185" y="980766"/>
                  <a:pt x="2695080" y="976713"/>
                  <a:pt x="2691027" y="976713"/>
                </a:cubicBezTo>
                <a:cubicBezTo>
                  <a:pt x="2691027" y="972661"/>
                  <a:pt x="2695080" y="968608"/>
                  <a:pt x="2699133" y="964555"/>
                </a:cubicBezTo>
                <a:close/>
                <a:moveTo>
                  <a:pt x="893989" y="960503"/>
                </a:moveTo>
                <a:lnTo>
                  <a:pt x="899711" y="960503"/>
                </a:lnTo>
                <a:cubicBezTo>
                  <a:pt x="897684" y="960503"/>
                  <a:pt x="895658" y="961516"/>
                  <a:pt x="894138" y="961009"/>
                </a:cubicBezTo>
                <a:close/>
                <a:moveTo>
                  <a:pt x="2435705" y="851078"/>
                </a:moveTo>
                <a:lnTo>
                  <a:pt x="2447863" y="851078"/>
                </a:lnTo>
                <a:cubicBezTo>
                  <a:pt x="2443810" y="855131"/>
                  <a:pt x="2435705" y="863236"/>
                  <a:pt x="2427598" y="867289"/>
                </a:cubicBezTo>
                <a:cubicBezTo>
                  <a:pt x="2427598" y="863236"/>
                  <a:pt x="2435705" y="859184"/>
                  <a:pt x="2435705" y="851078"/>
                </a:cubicBezTo>
                <a:close/>
                <a:moveTo>
                  <a:pt x="5442846" y="757865"/>
                </a:moveTo>
                <a:lnTo>
                  <a:pt x="5483374" y="757865"/>
                </a:lnTo>
                <a:lnTo>
                  <a:pt x="5483374" y="770023"/>
                </a:lnTo>
                <a:cubicBezTo>
                  <a:pt x="5479320" y="770023"/>
                  <a:pt x="5479320" y="761918"/>
                  <a:pt x="5467162" y="761918"/>
                </a:cubicBezTo>
                <a:cubicBezTo>
                  <a:pt x="5459057" y="761918"/>
                  <a:pt x="5467162" y="770023"/>
                  <a:pt x="5459057" y="770023"/>
                </a:cubicBezTo>
                <a:cubicBezTo>
                  <a:pt x="5446898" y="770023"/>
                  <a:pt x="5446898" y="765970"/>
                  <a:pt x="5442846" y="757865"/>
                </a:cubicBezTo>
                <a:close/>
                <a:moveTo>
                  <a:pt x="4174335" y="0"/>
                </a:moveTo>
                <a:cubicBezTo>
                  <a:pt x="4178388" y="16211"/>
                  <a:pt x="4174335" y="36475"/>
                  <a:pt x="4178388" y="117530"/>
                </a:cubicBezTo>
                <a:cubicBezTo>
                  <a:pt x="4210809" y="145900"/>
                  <a:pt x="4279707" y="141846"/>
                  <a:pt x="4320233" y="149952"/>
                </a:cubicBezTo>
                <a:cubicBezTo>
                  <a:pt x="4336446" y="154005"/>
                  <a:pt x="4364814" y="149952"/>
                  <a:pt x="4385078" y="162111"/>
                </a:cubicBezTo>
                <a:cubicBezTo>
                  <a:pt x="4409394" y="182374"/>
                  <a:pt x="4381025" y="218848"/>
                  <a:pt x="4397236" y="247219"/>
                </a:cubicBezTo>
                <a:cubicBezTo>
                  <a:pt x="4401288" y="255324"/>
                  <a:pt x="4445869" y="267482"/>
                  <a:pt x="4453975" y="267482"/>
                </a:cubicBezTo>
                <a:lnTo>
                  <a:pt x="4470186" y="267482"/>
                </a:lnTo>
                <a:cubicBezTo>
                  <a:pt x="4478291" y="267482"/>
                  <a:pt x="4474238" y="255324"/>
                  <a:pt x="4474238" y="247219"/>
                </a:cubicBezTo>
                <a:cubicBezTo>
                  <a:pt x="4474238" y="218848"/>
                  <a:pt x="4470186" y="198585"/>
                  <a:pt x="4490450" y="178322"/>
                </a:cubicBezTo>
                <a:cubicBezTo>
                  <a:pt x="4539083" y="182374"/>
                  <a:pt x="4790353" y="210743"/>
                  <a:pt x="4790353" y="239113"/>
                </a:cubicBezTo>
                <a:lnTo>
                  <a:pt x="4790353" y="316115"/>
                </a:lnTo>
                <a:cubicBezTo>
                  <a:pt x="4802511" y="320167"/>
                  <a:pt x="4822775" y="328273"/>
                  <a:pt x="4834933" y="328273"/>
                </a:cubicBezTo>
                <a:lnTo>
                  <a:pt x="4863303" y="328273"/>
                </a:lnTo>
                <a:cubicBezTo>
                  <a:pt x="4867356" y="303956"/>
                  <a:pt x="4863303" y="279640"/>
                  <a:pt x="4867356" y="243166"/>
                </a:cubicBezTo>
                <a:cubicBezTo>
                  <a:pt x="4871408" y="243166"/>
                  <a:pt x="4871408" y="239113"/>
                  <a:pt x="4883566" y="239113"/>
                </a:cubicBezTo>
                <a:cubicBezTo>
                  <a:pt x="4891671" y="239113"/>
                  <a:pt x="5001095" y="255324"/>
                  <a:pt x="5057834" y="271535"/>
                </a:cubicBezTo>
                <a:cubicBezTo>
                  <a:pt x="5069992" y="275588"/>
                  <a:pt x="5086204" y="283693"/>
                  <a:pt x="5098362" y="291798"/>
                </a:cubicBezTo>
                <a:cubicBezTo>
                  <a:pt x="5094309" y="299904"/>
                  <a:pt x="5090257" y="312062"/>
                  <a:pt x="5090257" y="320167"/>
                </a:cubicBezTo>
                <a:cubicBezTo>
                  <a:pt x="5090257" y="332325"/>
                  <a:pt x="5098362" y="441751"/>
                  <a:pt x="5098362" y="453909"/>
                </a:cubicBezTo>
                <a:cubicBezTo>
                  <a:pt x="5098362" y="462014"/>
                  <a:pt x="5098362" y="494436"/>
                  <a:pt x="5102415" y="514699"/>
                </a:cubicBezTo>
                <a:cubicBezTo>
                  <a:pt x="5102415" y="526859"/>
                  <a:pt x="5126731" y="547122"/>
                  <a:pt x="5126731" y="559280"/>
                </a:cubicBezTo>
                <a:cubicBezTo>
                  <a:pt x="5126731" y="567386"/>
                  <a:pt x="5118626" y="567386"/>
                  <a:pt x="5114573" y="571438"/>
                </a:cubicBezTo>
                <a:cubicBezTo>
                  <a:pt x="5114573" y="591702"/>
                  <a:pt x="5106468" y="624125"/>
                  <a:pt x="5106468" y="636283"/>
                </a:cubicBezTo>
                <a:cubicBezTo>
                  <a:pt x="5106468" y="636283"/>
                  <a:pt x="5110521" y="668704"/>
                  <a:pt x="5114573" y="676810"/>
                </a:cubicBezTo>
                <a:cubicBezTo>
                  <a:pt x="5118626" y="680863"/>
                  <a:pt x="5114573" y="693021"/>
                  <a:pt x="5126731" y="697073"/>
                </a:cubicBezTo>
                <a:cubicBezTo>
                  <a:pt x="5159154" y="709231"/>
                  <a:pt x="5203734" y="713284"/>
                  <a:pt x="5244261" y="729496"/>
                </a:cubicBezTo>
                <a:cubicBezTo>
                  <a:pt x="5252367" y="733549"/>
                  <a:pt x="5264525" y="745707"/>
                  <a:pt x="5272630" y="745707"/>
                </a:cubicBezTo>
                <a:cubicBezTo>
                  <a:pt x="5333422" y="749760"/>
                  <a:pt x="5394213" y="774076"/>
                  <a:pt x="5394213" y="765970"/>
                </a:cubicBezTo>
                <a:cubicBezTo>
                  <a:pt x="5394213" y="757865"/>
                  <a:pt x="5386108" y="749760"/>
                  <a:pt x="5382055" y="745707"/>
                </a:cubicBezTo>
                <a:cubicBezTo>
                  <a:pt x="5386108" y="745707"/>
                  <a:pt x="5394213" y="745707"/>
                  <a:pt x="5402319" y="741654"/>
                </a:cubicBezTo>
                <a:cubicBezTo>
                  <a:pt x="5406371" y="757865"/>
                  <a:pt x="5430688" y="790287"/>
                  <a:pt x="5459057" y="798392"/>
                </a:cubicBezTo>
                <a:lnTo>
                  <a:pt x="5467162" y="790287"/>
                </a:lnTo>
                <a:cubicBezTo>
                  <a:pt x="5479320" y="798392"/>
                  <a:pt x="5491479" y="806498"/>
                  <a:pt x="5499585" y="806498"/>
                </a:cubicBezTo>
                <a:cubicBezTo>
                  <a:pt x="5511743" y="806498"/>
                  <a:pt x="5503637" y="798392"/>
                  <a:pt x="5515795" y="798392"/>
                </a:cubicBezTo>
                <a:cubicBezTo>
                  <a:pt x="5523901" y="798392"/>
                  <a:pt x="5532007" y="802445"/>
                  <a:pt x="5540112" y="806498"/>
                </a:cubicBezTo>
                <a:cubicBezTo>
                  <a:pt x="5536060" y="806498"/>
                  <a:pt x="5519849" y="802445"/>
                  <a:pt x="5515795" y="806498"/>
                </a:cubicBezTo>
                <a:cubicBezTo>
                  <a:pt x="5519849" y="814604"/>
                  <a:pt x="5532007" y="818657"/>
                  <a:pt x="5544165" y="826762"/>
                </a:cubicBezTo>
                <a:cubicBezTo>
                  <a:pt x="5572533" y="838920"/>
                  <a:pt x="5600904" y="863236"/>
                  <a:pt x="5629272" y="875395"/>
                </a:cubicBezTo>
                <a:cubicBezTo>
                  <a:pt x="5645483" y="887553"/>
                  <a:pt x="5669799" y="887553"/>
                  <a:pt x="5690064" y="899711"/>
                </a:cubicBezTo>
                <a:cubicBezTo>
                  <a:pt x="5714380" y="911870"/>
                  <a:pt x="5738696" y="932134"/>
                  <a:pt x="5758961" y="952397"/>
                </a:cubicBezTo>
                <a:cubicBezTo>
                  <a:pt x="5767066" y="956450"/>
                  <a:pt x="5763013" y="968608"/>
                  <a:pt x="5767066" y="976713"/>
                </a:cubicBezTo>
                <a:cubicBezTo>
                  <a:pt x="5775172" y="984819"/>
                  <a:pt x="5795435" y="992924"/>
                  <a:pt x="5811647" y="1005083"/>
                </a:cubicBezTo>
                <a:cubicBezTo>
                  <a:pt x="5835963" y="1021294"/>
                  <a:pt x="5864332" y="1049663"/>
                  <a:pt x="5880544" y="1073979"/>
                </a:cubicBezTo>
                <a:cubicBezTo>
                  <a:pt x="5880544" y="1082085"/>
                  <a:pt x="5876491" y="1094243"/>
                  <a:pt x="5880544" y="1106402"/>
                </a:cubicBezTo>
                <a:cubicBezTo>
                  <a:pt x="5888649" y="1118560"/>
                  <a:pt x="5896755" y="1134771"/>
                  <a:pt x="5896755" y="1150982"/>
                </a:cubicBezTo>
                <a:lnTo>
                  <a:pt x="5896755" y="1203668"/>
                </a:lnTo>
                <a:cubicBezTo>
                  <a:pt x="5908913" y="1207721"/>
                  <a:pt x="5912965" y="1207721"/>
                  <a:pt x="5921070" y="1207721"/>
                </a:cubicBezTo>
                <a:cubicBezTo>
                  <a:pt x="5921070" y="1207721"/>
                  <a:pt x="5925123" y="1211774"/>
                  <a:pt x="5921070" y="1215826"/>
                </a:cubicBezTo>
                <a:lnTo>
                  <a:pt x="5921070" y="1236090"/>
                </a:lnTo>
                <a:cubicBezTo>
                  <a:pt x="5925123" y="1240143"/>
                  <a:pt x="5921070" y="1240143"/>
                  <a:pt x="5929176" y="1240143"/>
                </a:cubicBezTo>
                <a:cubicBezTo>
                  <a:pt x="5941334" y="1240143"/>
                  <a:pt x="5945387" y="1236090"/>
                  <a:pt x="5949439" y="1232037"/>
                </a:cubicBezTo>
                <a:cubicBezTo>
                  <a:pt x="5953492" y="1227984"/>
                  <a:pt x="5949439" y="1223932"/>
                  <a:pt x="5949439" y="1219879"/>
                </a:cubicBezTo>
                <a:cubicBezTo>
                  <a:pt x="5989967" y="1211774"/>
                  <a:pt x="5949439" y="1248248"/>
                  <a:pt x="5985915" y="1244195"/>
                </a:cubicBezTo>
                <a:cubicBezTo>
                  <a:pt x="5981862" y="1252301"/>
                  <a:pt x="5977810" y="1264459"/>
                  <a:pt x="5969704" y="1268511"/>
                </a:cubicBezTo>
                <a:cubicBezTo>
                  <a:pt x="5973757" y="1272564"/>
                  <a:pt x="5981862" y="1276617"/>
                  <a:pt x="5989967" y="1276617"/>
                </a:cubicBezTo>
                <a:lnTo>
                  <a:pt x="5989967" y="1288776"/>
                </a:lnTo>
                <a:cubicBezTo>
                  <a:pt x="5981862" y="1288776"/>
                  <a:pt x="5969704" y="1288776"/>
                  <a:pt x="5957545" y="1292829"/>
                </a:cubicBezTo>
                <a:cubicBezTo>
                  <a:pt x="5957545" y="1288776"/>
                  <a:pt x="5961599" y="1280670"/>
                  <a:pt x="5957545" y="1276617"/>
                </a:cubicBezTo>
                <a:lnTo>
                  <a:pt x="5933229" y="1276617"/>
                </a:lnTo>
                <a:lnTo>
                  <a:pt x="5925123" y="1284722"/>
                </a:lnTo>
                <a:cubicBezTo>
                  <a:pt x="5937281" y="1292829"/>
                  <a:pt x="5941334" y="1304987"/>
                  <a:pt x="5961599" y="1304987"/>
                </a:cubicBezTo>
                <a:cubicBezTo>
                  <a:pt x="5957545" y="1313092"/>
                  <a:pt x="5949439" y="1317145"/>
                  <a:pt x="5941334" y="1321198"/>
                </a:cubicBezTo>
                <a:lnTo>
                  <a:pt x="5941334" y="1337409"/>
                </a:lnTo>
                <a:cubicBezTo>
                  <a:pt x="5949439" y="1341461"/>
                  <a:pt x="5961599" y="1341461"/>
                  <a:pt x="5973757" y="1341461"/>
                </a:cubicBezTo>
                <a:cubicBezTo>
                  <a:pt x="5985915" y="1349567"/>
                  <a:pt x="5977810" y="1345514"/>
                  <a:pt x="5981862" y="1361725"/>
                </a:cubicBezTo>
                <a:cubicBezTo>
                  <a:pt x="5985915" y="1365778"/>
                  <a:pt x="5981862" y="1369830"/>
                  <a:pt x="5994020" y="1369830"/>
                </a:cubicBezTo>
                <a:cubicBezTo>
                  <a:pt x="6002126" y="1369830"/>
                  <a:pt x="5998073" y="1357672"/>
                  <a:pt x="6006178" y="1357672"/>
                </a:cubicBezTo>
                <a:cubicBezTo>
                  <a:pt x="6018336" y="1357672"/>
                  <a:pt x="6018336" y="1365778"/>
                  <a:pt x="6022389" y="1369830"/>
                </a:cubicBezTo>
                <a:cubicBezTo>
                  <a:pt x="6022389" y="1373883"/>
                  <a:pt x="6022389" y="1377936"/>
                  <a:pt x="6018336" y="1381988"/>
                </a:cubicBezTo>
                <a:cubicBezTo>
                  <a:pt x="6014284" y="1377936"/>
                  <a:pt x="6014284" y="1373883"/>
                  <a:pt x="6002126" y="1373883"/>
                </a:cubicBezTo>
                <a:cubicBezTo>
                  <a:pt x="5994020" y="1373883"/>
                  <a:pt x="5989967" y="1377936"/>
                  <a:pt x="5981862" y="1377936"/>
                </a:cubicBezTo>
                <a:cubicBezTo>
                  <a:pt x="5989967" y="1402253"/>
                  <a:pt x="6010231" y="1406306"/>
                  <a:pt x="6026442" y="1410358"/>
                </a:cubicBezTo>
                <a:lnTo>
                  <a:pt x="6026442" y="1430622"/>
                </a:lnTo>
                <a:cubicBezTo>
                  <a:pt x="6018336" y="1426569"/>
                  <a:pt x="6010231" y="1422516"/>
                  <a:pt x="6006178" y="1414411"/>
                </a:cubicBezTo>
                <a:cubicBezTo>
                  <a:pt x="5985915" y="1426569"/>
                  <a:pt x="5953492" y="1398200"/>
                  <a:pt x="5937281" y="1394147"/>
                </a:cubicBezTo>
                <a:cubicBezTo>
                  <a:pt x="5937281" y="1394147"/>
                  <a:pt x="5933229" y="1390095"/>
                  <a:pt x="5933229" y="1402253"/>
                </a:cubicBezTo>
                <a:cubicBezTo>
                  <a:pt x="5933229" y="1410358"/>
                  <a:pt x="5941334" y="1438727"/>
                  <a:pt x="5949439" y="1454938"/>
                </a:cubicBezTo>
                <a:cubicBezTo>
                  <a:pt x="5953492" y="1458991"/>
                  <a:pt x="5961599" y="1463044"/>
                  <a:pt x="5961599" y="1463044"/>
                </a:cubicBezTo>
                <a:cubicBezTo>
                  <a:pt x="5963057" y="1464502"/>
                  <a:pt x="5963463" y="1464909"/>
                  <a:pt x="5963381" y="1465191"/>
                </a:cubicBezTo>
                <a:cubicBezTo>
                  <a:pt x="5963259" y="1465759"/>
                  <a:pt x="5961599" y="1465962"/>
                  <a:pt x="5961599" y="1471149"/>
                </a:cubicBezTo>
                <a:cubicBezTo>
                  <a:pt x="5961599" y="1483308"/>
                  <a:pt x="5985915" y="1483308"/>
                  <a:pt x="5985915" y="1495466"/>
                </a:cubicBezTo>
                <a:cubicBezTo>
                  <a:pt x="5985915" y="1503572"/>
                  <a:pt x="5977810" y="1495466"/>
                  <a:pt x="5977810" y="1503572"/>
                </a:cubicBezTo>
                <a:cubicBezTo>
                  <a:pt x="5977810" y="1515730"/>
                  <a:pt x="6002126" y="1531941"/>
                  <a:pt x="6018336" y="1544099"/>
                </a:cubicBezTo>
                <a:lnTo>
                  <a:pt x="6030495" y="1544099"/>
                </a:lnTo>
                <a:cubicBezTo>
                  <a:pt x="6030495" y="1540046"/>
                  <a:pt x="6026442" y="1540046"/>
                  <a:pt x="6026442" y="1531941"/>
                </a:cubicBezTo>
                <a:cubicBezTo>
                  <a:pt x="6026442" y="1519783"/>
                  <a:pt x="6038600" y="1519783"/>
                  <a:pt x="6038600" y="1515730"/>
                </a:cubicBezTo>
                <a:cubicBezTo>
                  <a:pt x="6050759" y="1515730"/>
                  <a:pt x="6066970" y="1511677"/>
                  <a:pt x="6066970" y="1495466"/>
                </a:cubicBezTo>
                <a:cubicBezTo>
                  <a:pt x="6079128" y="1495466"/>
                  <a:pt x="6095339" y="1487361"/>
                  <a:pt x="6111550" y="1479254"/>
                </a:cubicBezTo>
                <a:cubicBezTo>
                  <a:pt x="6107498" y="1475202"/>
                  <a:pt x="6099392" y="1475202"/>
                  <a:pt x="6099392" y="1467096"/>
                </a:cubicBezTo>
                <a:cubicBezTo>
                  <a:pt x="6111550" y="1475202"/>
                  <a:pt x="6123708" y="1483308"/>
                  <a:pt x="6135867" y="1483308"/>
                </a:cubicBezTo>
                <a:cubicBezTo>
                  <a:pt x="6143972" y="1483308"/>
                  <a:pt x="6152078" y="1471149"/>
                  <a:pt x="6164236" y="1467096"/>
                </a:cubicBezTo>
                <a:cubicBezTo>
                  <a:pt x="6172341" y="1463044"/>
                  <a:pt x="6188553" y="1463044"/>
                  <a:pt x="6196658" y="1463044"/>
                </a:cubicBezTo>
                <a:cubicBezTo>
                  <a:pt x="6208816" y="1463044"/>
                  <a:pt x="6253397" y="1495466"/>
                  <a:pt x="6265555" y="1495466"/>
                </a:cubicBezTo>
                <a:cubicBezTo>
                  <a:pt x="6273661" y="1495466"/>
                  <a:pt x="6273661" y="1487361"/>
                  <a:pt x="6277713" y="1483308"/>
                </a:cubicBezTo>
                <a:cubicBezTo>
                  <a:pt x="6314187" y="1471149"/>
                  <a:pt x="6318240" y="1467096"/>
                  <a:pt x="6318240" y="1467096"/>
                </a:cubicBezTo>
                <a:cubicBezTo>
                  <a:pt x="6330398" y="1467096"/>
                  <a:pt x="6334451" y="1475202"/>
                  <a:pt x="6346610" y="1475202"/>
                </a:cubicBezTo>
                <a:cubicBezTo>
                  <a:pt x="6354715" y="1475202"/>
                  <a:pt x="6374979" y="1463044"/>
                  <a:pt x="6387137" y="1463044"/>
                </a:cubicBezTo>
                <a:cubicBezTo>
                  <a:pt x="6407401" y="1463044"/>
                  <a:pt x="6411454" y="1475202"/>
                  <a:pt x="6411454" y="1487361"/>
                </a:cubicBezTo>
                <a:cubicBezTo>
                  <a:pt x="6411454" y="1499519"/>
                  <a:pt x="6419559" y="1523835"/>
                  <a:pt x="6419559" y="1540046"/>
                </a:cubicBezTo>
                <a:cubicBezTo>
                  <a:pt x="6427665" y="1548151"/>
                  <a:pt x="6435770" y="1544099"/>
                  <a:pt x="6443876" y="1548151"/>
                </a:cubicBezTo>
                <a:cubicBezTo>
                  <a:pt x="6447929" y="1552204"/>
                  <a:pt x="6456034" y="1560310"/>
                  <a:pt x="6468193" y="1564362"/>
                </a:cubicBezTo>
                <a:cubicBezTo>
                  <a:pt x="6488456" y="1572468"/>
                  <a:pt x="6520877" y="1584627"/>
                  <a:pt x="6549248" y="1584627"/>
                </a:cubicBezTo>
                <a:cubicBezTo>
                  <a:pt x="6577617" y="1584627"/>
                  <a:pt x="6605985" y="1584627"/>
                  <a:pt x="6634355" y="1540046"/>
                </a:cubicBezTo>
                <a:cubicBezTo>
                  <a:pt x="6634355" y="1556257"/>
                  <a:pt x="6654619" y="1572468"/>
                  <a:pt x="6662724" y="1572468"/>
                </a:cubicBezTo>
                <a:cubicBezTo>
                  <a:pt x="6674882" y="1572468"/>
                  <a:pt x="6695146" y="1552204"/>
                  <a:pt x="6695146" y="1540046"/>
                </a:cubicBezTo>
                <a:cubicBezTo>
                  <a:pt x="6707304" y="1544099"/>
                  <a:pt x="6719462" y="1535993"/>
                  <a:pt x="6731621" y="1544099"/>
                </a:cubicBezTo>
                <a:cubicBezTo>
                  <a:pt x="6759990" y="1560310"/>
                  <a:pt x="6739727" y="1568415"/>
                  <a:pt x="6764043" y="1568415"/>
                </a:cubicBezTo>
                <a:cubicBezTo>
                  <a:pt x="6772148" y="1568415"/>
                  <a:pt x="6784306" y="1564362"/>
                  <a:pt x="6800517" y="1560310"/>
                </a:cubicBezTo>
                <a:cubicBezTo>
                  <a:pt x="6800517" y="1564362"/>
                  <a:pt x="6792412" y="1564362"/>
                  <a:pt x="6792412" y="1572468"/>
                </a:cubicBezTo>
                <a:cubicBezTo>
                  <a:pt x="6792412" y="1584627"/>
                  <a:pt x="6820781" y="1592732"/>
                  <a:pt x="6824835" y="1592732"/>
                </a:cubicBezTo>
                <a:cubicBezTo>
                  <a:pt x="6832940" y="1592732"/>
                  <a:pt x="6897783" y="1568415"/>
                  <a:pt x="6901836" y="1568415"/>
                </a:cubicBezTo>
                <a:cubicBezTo>
                  <a:pt x="6918048" y="1568415"/>
                  <a:pt x="6962628" y="1584627"/>
                  <a:pt x="6970733" y="1584627"/>
                </a:cubicBezTo>
                <a:lnTo>
                  <a:pt x="7059894" y="1584627"/>
                </a:lnTo>
                <a:lnTo>
                  <a:pt x="7096368" y="1596785"/>
                </a:lnTo>
                <a:cubicBezTo>
                  <a:pt x="7092315" y="1568415"/>
                  <a:pt x="7128791" y="1568415"/>
                  <a:pt x="7149054" y="1564362"/>
                </a:cubicBezTo>
                <a:cubicBezTo>
                  <a:pt x="7226057" y="1544099"/>
                  <a:pt x="7303059" y="1503572"/>
                  <a:pt x="7384113" y="1487361"/>
                </a:cubicBezTo>
                <a:cubicBezTo>
                  <a:pt x="7448958" y="1471149"/>
                  <a:pt x="7578645" y="1458991"/>
                  <a:pt x="7586751" y="1458991"/>
                </a:cubicBezTo>
                <a:cubicBezTo>
                  <a:pt x="7598910" y="1458991"/>
                  <a:pt x="7623226" y="1467096"/>
                  <a:pt x="7631332" y="1467096"/>
                </a:cubicBezTo>
                <a:cubicBezTo>
                  <a:pt x="7643490" y="1467096"/>
                  <a:pt x="7708334" y="1454938"/>
                  <a:pt x="7744809" y="1454938"/>
                </a:cubicBezTo>
                <a:cubicBezTo>
                  <a:pt x="7785337" y="1450885"/>
                  <a:pt x="7829916" y="1454938"/>
                  <a:pt x="7874497" y="1446833"/>
                </a:cubicBezTo>
                <a:cubicBezTo>
                  <a:pt x="7894761" y="1446833"/>
                  <a:pt x="7910972" y="1430622"/>
                  <a:pt x="7935288" y="1426569"/>
                </a:cubicBezTo>
                <a:cubicBezTo>
                  <a:pt x="8004185" y="1414411"/>
                  <a:pt x="8146031" y="1390095"/>
                  <a:pt x="8154136" y="1390095"/>
                </a:cubicBezTo>
                <a:cubicBezTo>
                  <a:pt x="8158189" y="1390095"/>
                  <a:pt x="8223033" y="1398200"/>
                  <a:pt x="8235191" y="1406306"/>
                </a:cubicBezTo>
                <a:lnTo>
                  <a:pt x="8462146" y="1373883"/>
                </a:lnTo>
                <a:cubicBezTo>
                  <a:pt x="8490515" y="1377936"/>
                  <a:pt x="8539147" y="1386042"/>
                  <a:pt x="8547254" y="1386042"/>
                </a:cubicBezTo>
                <a:cubicBezTo>
                  <a:pt x="8559412" y="1386042"/>
                  <a:pt x="8579675" y="1377936"/>
                  <a:pt x="8591834" y="1377936"/>
                </a:cubicBezTo>
                <a:cubicBezTo>
                  <a:pt x="8685047" y="1369830"/>
                  <a:pt x="8802576" y="1357672"/>
                  <a:pt x="8899842" y="1321198"/>
                </a:cubicBezTo>
                <a:cubicBezTo>
                  <a:pt x="8912001" y="1317145"/>
                  <a:pt x="9167324" y="1272564"/>
                  <a:pt x="9228115" y="1272564"/>
                </a:cubicBezTo>
                <a:cubicBezTo>
                  <a:pt x="9256485" y="1272564"/>
                  <a:pt x="9313223" y="1300934"/>
                  <a:pt x="9337540" y="1313092"/>
                </a:cubicBezTo>
                <a:cubicBezTo>
                  <a:pt x="9341593" y="1317145"/>
                  <a:pt x="9357804" y="1317145"/>
                  <a:pt x="9369962" y="1321198"/>
                </a:cubicBezTo>
                <a:cubicBezTo>
                  <a:pt x="9394278" y="1325250"/>
                  <a:pt x="9422647" y="1345514"/>
                  <a:pt x="9446964" y="1353619"/>
                </a:cubicBezTo>
                <a:cubicBezTo>
                  <a:pt x="9495597" y="1373883"/>
                  <a:pt x="9568546" y="1402253"/>
                  <a:pt x="9617179" y="1434675"/>
                </a:cubicBezTo>
                <a:cubicBezTo>
                  <a:pt x="9621232" y="1450885"/>
                  <a:pt x="9621232" y="1475202"/>
                  <a:pt x="9621232" y="1487361"/>
                </a:cubicBezTo>
                <a:cubicBezTo>
                  <a:pt x="9621232" y="1495466"/>
                  <a:pt x="9617179" y="1556257"/>
                  <a:pt x="9613126" y="1592732"/>
                </a:cubicBezTo>
                <a:cubicBezTo>
                  <a:pt x="9609074" y="1596785"/>
                  <a:pt x="9596915" y="1596785"/>
                  <a:pt x="9596915" y="1608943"/>
                </a:cubicBezTo>
                <a:cubicBezTo>
                  <a:pt x="9596915" y="1637312"/>
                  <a:pt x="9645549" y="1641365"/>
                  <a:pt x="9653654" y="1665681"/>
                </a:cubicBezTo>
                <a:cubicBezTo>
                  <a:pt x="9669865" y="1694051"/>
                  <a:pt x="9673918" y="1750789"/>
                  <a:pt x="9673918" y="1758894"/>
                </a:cubicBezTo>
                <a:cubicBezTo>
                  <a:pt x="9673918" y="1771054"/>
                  <a:pt x="9665812" y="1799423"/>
                  <a:pt x="9657707" y="1815633"/>
                </a:cubicBezTo>
                <a:cubicBezTo>
                  <a:pt x="9657707" y="1819686"/>
                  <a:pt x="9649602" y="1819686"/>
                  <a:pt x="9649602" y="1827791"/>
                </a:cubicBezTo>
                <a:cubicBezTo>
                  <a:pt x="9649602" y="1839950"/>
                  <a:pt x="9661760" y="1844002"/>
                  <a:pt x="9661760" y="1852108"/>
                </a:cubicBezTo>
                <a:cubicBezTo>
                  <a:pt x="9661760" y="1864267"/>
                  <a:pt x="9653654" y="1876425"/>
                  <a:pt x="9649602" y="1884530"/>
                </a:cubicBezTo>
                <a:cubicBezTo>
                  <a:pt x="9694181" y="1904794"/>
                  <a:pt x="9702287" y="1929110"/>
                  <a:pt x="9702287" y="1953426"/>
                </a:cubicBezTo>
                <a:cubicBezTo>
                  <a:pt x="9702287" y="1965586"/>
                  <a:pt x="9690129" y="2022324"/>
                  <a:pt x="9690129" y="2030429"/>
                </a:cubicBezTo>
                <a:cubicBezTo>
                  <a:pt x="9690129" y="2042587"/>
                  <a:pt x="9706340" y="2070957"/>
                  <a:pt x="9710392" y="2083115"/>
                </a:cubicBezTo>
                <a:lnTo>
                  <a:pt x="9710392" y="2099326"/>
                </a:lnTo>
                <a:cubicBezTo>
                  <a:pt x="9710392" y="2107431"/>
                  <a:pt x="9730657" y="2229014"/>
                  <a:pt x="9730657" y="2241173"/>
                </a:cubicBezTo>
                <a:cubicBezTo>
                  <a:pt x="9730657" y="2269542"/>
                  <a:pt x="9698234" y="2277647"/>
                  <a:pt x="9698234" y="2297911"/>
                </a:cubicBezTo>
                <a:cubicBezTo>
                  <a:pt x="9698234" y="2303099"/>
                  <a:pt x="9699896" y="2303301"/>
                  <a:pt x="9700018" y="2303868"/>
                </a:cubicBezTo>
                <a:cubicBezTo>
                  <a:pt x="9700098" y="2304152"/>
                  <a:pt x="9699694" y="2304557"/>
                  <a:pt x="9698234" y="2306016"/>
                </a:cubicBezTo>
                <a:cubicBezTo>
                  <a:pt x="9710392" y="2322227"/>
                  <a:pt x="9722551" y="2326280"/>
                  <a:pt x="9734710" y="2330332"/>
                </a:cubicBezTo>
                <a:cubicBezTo>
                  <a:pt x="9738762" y="2334385"/>
                  <a:pt x="9746868" y="2338439"/>
                  <a:pt x="9746868" y="2342492"/>
                </a:cubicBezTo>
                <a:cubicBezTo>
                  <a:pt x="9759026" y="2358702"/>
                  <a:pt x="9763078" y="2378966"/>
                  <a:pt x="9763078" y="2391124"/>
                </a:cubicBezTo>
                <a:cubicBezTo>
                  <a:pt x="9763078" y="2399230"/>
                  <a:pt x="9754973" y="2399230"/>
                  <a:pt x="9754973" y="2407335"/>
                </a:cubicBezTo>
                <a:lnTo>
                  <a:pt x="9783342" y="2407335"/>
                </a:lnTo>
                <a:cubicBezTo>
                  <a:pt x="9787395" y="2403282"/>
                  <a:pt x="9791447" y="2391124"/>
                  <a:pt x="9803606" y="2391124"/>
                </a:cubicBezTo>
                <a:cubicBezTo>
                  <a:pt x="9811711" y="2391124"/>
                  <a:pt x="9827923" y="2399230"/>
                  <a:pt x="9840081" y="2403282"/>
                </a:cubicBezTo>
                <a:cubicBezTo>
                  <a:pt x="9836028" y="2407335"/>
                  <a:pt x="9831976" y="2407335"/>
                  <a:pt x="9823870" y="2407335"/>
                </a:cubicBezTo>
                <a:lnTo>
                  <a:pt x="9823870" y="2427599"/>
                </a:lnTo>
                <a:cubicBezTo>
                  <a:pt x="9819817" y="2427599"/>
                  <a:pt x="9811711" y="2427599"/>
                  <a:pt x="9803606" y="2423546"/>
                </a:cubicBezTo>
                <a:cubicBezTo>
                  <a:pt x="9787395" y="2435705"/>
                  <a:pt x="9799553" y="2443810"/>
                  <a:pt x="9795500" y="2460021"/>
                </a:cubicBezTo>
                <a:cubicBezTo>
                  <a:pt x="9791447" y="2464074"/>
                  <a:pt x="9779289" y="2460021"/>
                  <a:pt x="9779289" y="2472179"/>
                </a:cubicBezTo>
                <a:cubicBezTo>
                  <a:pt x="9779289" y="2480285"/>
                  <a:pt x="9783342" y="2480285"/>
                  <a:pt x="9787395" y="2484337"/>
                </a:cubicBezTo>
                <a:cubicBezTo>
                  <a:pt x="9783342" y="2488390"/>
                  <a:pt x="9779289" y="2488390"/>
                  <a:pt x="9775237" y="2484337"/>
                </a:cubicBezTo>
                <a:cubicBezTo>
                  <a:pt x="9771184" y="2488390"/>
                  <a:pt x="9767131" y="2484337"/>
                  <a:pt x="9767131" y="2496496"/>
                </a:cubicBezTo>
                <a:cubicBezTo>
                  <a:pt x="9767131" y="2504601"/>
                  <a:pt x="9787395" y="2512706"/>
                  <a:pt x="9791447" y="2512706"/>
                </a:cubicBezTo>
                <a:cubicBezTo>
                  <a:pt x="9803606" y="2512706"/>
                  <a:pt x="9799553" y="2504601"/>
                  <a:pt x="9807658" y="2504601"/>
                </a:cubicBezTo>
                <a:cubicBezTo>
                  <a:pt x="9819817" y="2504601"/>
                  <a:pt x="9819817" y="2508654"/>
                  <a:pt x="9819817" y="2512706"/>
                </a:cubicBezTo>
                <a:cubicBezTo>
                  <a:pt x="9815765" y="2512706"/>
                  <a:pt x="9807658" y="2508654"/>
                  <a:pt x="9799553" y="2512706"/>
                </a:cubicBezTo>
                <a:cubicBezTo>
                  <a:pt x="9803606" y="2520812"/>
                  <a:pt x="9815765" y="2524865"/>
                  <a:pt x="9819817" y="2537024"/>
                </a:cubicBezTo>
                <a:cubicBezTo>
                  <a:pt x="9811711" y="2541076"/>
                  <a:pt x="9807658" y="2537024"/>
                  <a:pt x="9795500" y="2537024"/>
                </a:cubicBezTo>
                <a:cubicBezTo>
                  <a:pt x="9787395" y="2537024"/>
                  <a:pt x="9783342" y="2553235"/>
                  <a:pt x="9771184" y="2573498"/>
                </a:cubicBezTo>
                <a:cubicBezTo>
                  <a:pt x="9771184" y="2573498"/>
                  <a:pt x="9767131" y="2577551"/>
                  <a:pt x="9779289" y="2577551"/>
                </a:cubicBezTo>
                <a:cubicBezTo>
                  <a:pt x="9787395" y="2577551"/>
                  <a:pt x="9811711" y="2565393"/>
                  <a:pt x="9819817" y="2565393"/>
                </a:cubicBezTo>
                <a:cubicBezTo>
                  <a:pt x="9836028" y="2565393"/>
                  <a:pt x="9844134" y="2597814"/>
                  <a:pt x="9844134" y="2605920"/>
                </a:cubicBezTo>
                <a:lnTo>
                  <a:pt x="9876555" y="2605920"/>
                </a:lnTo>
                <a:cubicBezTo>
                  <a:pt x="9880608" y="2585656"/>
                  <a:pt x="9892766" y="2581604"/>
                  <a:pt x="9892766" y="2561340"/>
                </a:cubicBezTo>
                <a:cubicBezTo>
                  <a:pt x="9892766" y="2549182"/>
                  <a:pt x="9896819" y="2537024"/>
                  <a:pt x="9896819" y="2524865"/>
                </a:cubicBezTo>
                <a:cubicBezTo>
                  <a:pt x="9892766" y="2492443"/>
                  <a:pt x="9900872" y="2455968"/>
                  <a:pt x="9900872" y="2419493"/>
                </a:cubicBezTo>
                <a:cubicBezTo>
                  <a:pt x="9904924" y="2407335"/>
                  <a:pt x="9908978" y="2383019"/>
                  <a:pt x="9908978" y="2374913"/>
                </a:cubicBezTo>
                <a:cubicBezTo>
                  <a:pt x="9908978" y="2362755"/>
                  <a:pt x="9892766" y="2358702"/>
                  <a:pt x="9888713" y="2346544"/>
                </a:cubicBezTo>
                <a:cubicBezTo>
                  <a:pt x="9884661" y="2330332"/>
                  <a:pt x="9884661" y="2297911"/>
                  <a:pt x="9884661" y="2289805"/>
                </a:cubicBezTo>
                <a:cubicBezTo>
                  <a:pt x="9884661" y="2277647"/>
                  <a:pt x="9913031" y="2176328"/>
                  <a:pt x="9913031" y="2168223"/>
                </a:cubicBezTo>
                <a:cubicBezTo>
                  <a:pt x="9913031" y="2156065"/>
                  <a:pt x="9904924" y="2115537"/>
                  <a:pt x="9900872" y="2091221"/>
                </a:cubicBezTo>
                <a:cubicBezTo>
                  <a:pt x="9876555" y="2087168"/>
                  <a:pt x="9868450" y="2038534"/>
                  <a:pt x="9864397" y="2026376"/>
                </a:cubicBezTo>
                <a:lnTo>
                  <a:pt x="9868450" y="1945321"/>
                </a:lnTo>
                <a:cubicBezTo>
                  <a:pt x="9880608" y="1921005"/>
                  <a:pt x="9856292" y="1888583"/>
                  <a:pt x="9888713" y="1864267"/>
                </a:cubicBezTo>
                <a:cubicBezTo>
                  <a:pt x="9872503" y="1848055"/>
                  <a:pt x="9872503" y="1827791"/>
                  <a:pt x="9868450" y="1815633"/>
                </a:cubicBezTo>
                <a:cubicBezTo>
                  <a:pt x="9868450" y="1807528"/>
                  <a:pt x="9860345" y="1799423"/>
                  <a:pt x="9852239" y="1791317"/>
                </a:cubicBezTo>
                <a:cubicBezTo>
                  <a:pt x="9852239" y="1779159"/>
                  <a:pt x="9852239" y="1758894"/>
                  <a:pt x="9848186" y="1746736"/>
                </a:cubicBezTo>
                <a:cubicBezTo>
                  <a:pt x="9844134" y="1726473"/>
                  <a:pt x="9836028" y="1698104"/>
                  <a:pt x="9836028" y="1689998"/>
                </a:cubicBezTo>
                <a:cubicBezTo>
                  <a:pt x="9836028" y="1677840"/>
                  <a:pt x="9848186" y="1645418"/>
                  <a:pt x="9848186" y="1633259"/>
                </a:cubicBezTo>
                <a:cubicBezTo>
                  <a:pt x="9848186" y="1625154"/>
                  <a:pt x="9860345" y="1612996"/>
                  <a:pt x="9868450" y="1600838"/>
                </a:cubicBezTo>
                <a:cubicBezTo>
                  <a:pt x="9872503" y="1592732"/>
                  <a:pt x="9876555" y="1580574"/>
                  <a:pt x="9876555" y="1572468"/>
                </a:cubicBezTo>
                <a:cubicBezTo>
                  <a:pt x="9876555" y="1560310"/>
                  <a:pt x="9856292" y="1544099"/>
                  <a:pt x="9848186" y="1535993"/>
                </a:cubicBezTo>
                <a:lnTo>
                  <a:pt x="9848186" y="1418464"/>
                </a:lnTo>
                <a:cubicBezTo>
                  <a:pt x="9852239" y="1406306"/>
                  <a:pt x="9848186" y="1386042"/>
                  <a:pt x="9864397" y="1373883"/>
                </a:cubicBezTo>
                <a:cubicBezTo>
                  <a:pt x="9880608" y="1357672"/>
                  <a:pt x="9908978" y="1361725"/>
                  <a:pt x="9933294" y="1349567"/>
                </a:cubicBezTo>
                <a:cubicBezTo>
                  <a:pt x="9973821" y="1333356"/>
                  <a:pt x="10014349" y="1304987"/>
                  <a:pt x="10058929" y="1288776"/>
                </a:cubicBezTo>
                <a:cubicBezTo>
                  <a:pt x="10111616" y="1264459"/>
                  <a:pt x="10172406" y="1232037"/>
                  <a:pt x="10233198" y="1219879"/>
                </a:cubicBezTo>
                <a:cubicBezTo>
                  <a:pt x="10314253" y="1199615"/>
                  <a:pt x="10403414" y="1191509"/>
                  <a:pt x="10488521" y="1183404"/>
                </a:cubicBezTo>
                <a:cubicBezTo>
                  <a:pt x="10585787" y="1175298"/>
                  <a:pt x="10691159" y="1159087"/>
                  <a:pt x="10792478" y="1142876"/>
                </a:cubicBezTo>
                <a:cubicBezTo>
                  <a:pt x="10812741" y="1138824"/>
                  <a:pt x="10837057" y="1126666"/>
                  <a:pt x="10857321" y="1126666"/>
                </a:cubicBezTo>
                <a:cubicBezTo>
                  <a:pt x="10987010" y="1110455"/>
                  <a:pt x="11116697" y="1098297"/>
                  <a:pt x="11246385" y="1094243"/>
                </a:cubicBezTo>
                <a:cubicBezTo>
                  <a:pt x="11412548" y="1086138"/>
                  <a:pt x="11453076" y="1082085"/>
                  <a:pt x="11493603" y="1086138"/>
                </a:cubicBezTo>
                <a:cubicBezTo>
                  <a:pt x="11505761" y="1086138"/>
                  <a:pt x="11517920" y="1082085"/>
                  <a:pt x="11530078" y="1082085"/>
                </a:cubicBezTo>
                <a:cubicBezTo>
                  <a:pt x="11538184" y="1082085"/>
                  <a:pt x="11566553" y="1090190"/>
                  <a:pt x="11574659" y="1090190"/>
                </a:cubicBezTo>
                <a:cubicBezTo>
                  <a:pt x="11586817" y="1090190"/>
                  <a:pt x="11744874" y="1053716"/>
                  <a:pt x="11825930" y="1037505"/>
                </a:cubicBezTo>
                <a:cubicBezTo>
                  <a:pt x="11829982" y="1037505"/>
                  <a:pt x="12137991" y="972661"/>
                  <a:pt x="12202834" y="972661"/>
                </a:cubicBezTo>
                <a:cubicBezTo>
                  <a:pt x="12210941" y="972661"/>
                  <a:pt x="12356839" y="996977"/>
                  <a:pt x="12368998" y="996977"/>
                </a:cubicBezTo>
                <a:cubicBezTo>
                  <a:pt x="12377103" y="996977"/>
                  <a:pt x="12421684" y="988871"/>
                  <a:pt x="12446000" y="984819"/>
                </a:cubicBezTo>
                <a:lnTo>
                  <a:pt x="12446000" y="3044044"/>
                </a:lnTo>
                <a:lnTo>
                  <a:pt x="0" y="3044044"/>
                </a:lnTo>
                <a:lnTo>
                  <a:pt x="0" y="810550"/>
                </a:lnTo>
                <a:cubicBezTo>
                  <a:pt x="44580" y="830815"/>
                  <a:pt x="85108" y="826762"/>
                  <a:pt x="133741" y="842973"/>
                </a:cubicBezTo>
                <a:cubicBezTo>
                  <a:pt x="174269" y="859184"/>
                  <a:pt x="222901" y="871342"/>
                  <a:pt x="275588" y="887553"/>
                </a:cubicBezTo>
                <a:cubicBezTo>
                  <a:pt x="287746" y="891605"/>
                  <a:pt x="328273" y="875395"/>
                  <a:pt x="332325" y="907817"/>
                </a:cubicBezTo>
                <a:cubicBezTo>
                  <a:pt x="336379" y="907817"/>
                  <a:pt x="344485" y="899711"/>
                  <a:pt x="348537" y="891605"/>
                </a:cubicBezTo>
                <a:lnTo>
                  <a:pt x="372854" y="891605"/>
                </a:lnTo>
                <a:cubicBezTo>
                  <a:pt x="413381" y="891605"/>
                  <a:pt x="478225" y="932134"/>
                  <a:pt x="506594" y="932134"/>
                </a:cubicBezTo>
                <a:cubicBezTo>
                  <a:pt x="514699" y="932134"/>
                  <a:pt x="522805" y="924028"/>
                  <a:pt x="530911" y="924028"/>
                </a:cubicBezTo>
                <a:cubicBezTo>
                  <a:pt x="543069" y="924028"/>
                  <a:pt x="539017" y="932134"/>
                  <a:pt x="551175" y="932134"/>
                </a:cubicBezTo>
                <a:cubicBezTo>
                  <a:pt x="559280" y="932134"/>
                  <a:pt x="575491" y="924028"/>
                  <a:pt x="587649" y="915923"/>
                </a:cubicBezTo>
                <a:cubicBezTo>
                  <a:pt x="583596" y="907817"/>
                  <a:pt x="575491" y="907817"/>
                  <a:pt x="567386" y="903764"/>
                </a:cubicBezTo>
                <a:cubicBezTo>
                  <a:pt x="583596" y="903764"/>
                  <a:pt x="607913" y="891605"/>
                  <a:pt x="620072" y="891605"/>
                </a:cubicBezTo>
                <a:cubicBezTo>
                  <a:pt x="628177" y="891605"/>
                  <a:pt x="648441" y="895658"/>
                  <a:pt x="684915" y="899711"/>
                </a:cubicBezTo>
                <a:lnTo>
                  <a:pt x="693020" y="891605"/>
                </a:lnTo>
                <a:cubicBezTo>
                  <a:pt x="688968" y="887553"/>
                  <a:pt x="684915" y="883500"/>
                  <a:pt x="684915" y="879447"/>
                </a:cubicBezTo>
                <a:lnTo>
                  <a:pt x="693020" y="879447"/>
                </a:lnTo>
                <a:cubicBezTo>
                  <a:pt x="709231" y="887553"/>
                  <a:pt x="713284" y="903764"/>
                  <a:pt x="725443" y="915923"/>
                </a:cubicBezTo>
                <a:cubicBezTo>
                  <a:pt x="737601" y="932134"/>
                  <a:pt x="774076" y="924028"/>
                  <a:pt x="790287" y="924028"/>
                </a:cubicBezTo>
                <a:cubicBezTo>
                  <a:pt x="802445" y="924028"/>
                  <a:pt x="818656" y="924028"/>
                  <a:pt x="830815" y="928081"/>
                </a:cubicBezTo>
                <a:cubicBezTo>
                  <a:pt x="859184" y="932134"/>
                  <a:pt x="867289" y="944292"/>
                  <a:pt x="895658" y="940239"/>
                </a:cubicBezTo>
                <a:lnTo>
                  <a:pt x="907817" y="940239"/>
                </a:lnTo>
                <a:cubicBezTo>
                  <a:pt x="903763" y="944292"/>
                  <a:pt x="891605" y="944292"/>
                  <a:pt x="891605" y="952397"/>
                </a:cubicBezTo>
                <a:lnTo>
                  <a:pt x="893989" y="960503"/>
                </a:lnTo>
                <a:lnTo>
                  <a:pt x="883500" y="960503"/>
                </a:lnTo>
                <a:cubicBezTo>
                  <a:pt x="883500" y="960503"/>
                  <a:pt x="879447" y="956450"/>
                  <a:pt x="879447" y="968608"/>
                </a:cubicBezTo>
                <a:cubicBezTo>
                  <a:pt x="879447" y="988871"/>
                  <a:pt x="924028" y="984819"/>
                  <a:pt x="928081" y="984819"/>
                </a:cubicBezTo>
                <a:cubicBezTo>
                  <a:pt x="940239" y="984819"/>
                  <a:pt x="964555" y="984819"/>
                  <a:pt x="980766" y="976713"/>
                </a:cubicBezTo>
                <a:cubicBezTo>
                  <a:pt x="984818" y="976713"/>
                  <a:pt x="980766" y="968608"/>
                  <a:pt x="992924" y="968608"/>
                </a:cubicBezTo>
                <a:cubicBezTo>
                  <a:pt x="1001029" y="968608"/>
                  <a:pt x="1041558" y="988871"/>
                  <a:pt x="1069926" y="996977"/>
                </a:cubicBezTo>
                <a:lnTo>
                  <a:pt x="1057768" y="996977"/>
                </a:lnTo>
                <a:cubicBezTo>
                  <a:pt x="1053716" y="1001030"/>
                  <a:pt x="1053716" y="996977"/>
                  <a:pt x="1053716" y="1005083"/>
                </a:cubicBezTo>
                <a:cubicBezTo>
                  <a:pt x="1053716" y="1017241"/>
                  <a:pt x="1061821" y="1021294"/>
                  <a:pt x="1065874" y="1021294"/>
                </a:cubicBezTo>
                <a:cubicBezTo>
                  <a:pt x="1082085" y="1017241"/>
                  <a:pt x="1102349" y="1013189"/>
                  <a:pt x="1118560" y="1021294"/>
                </a:cubicBezTo>
                <a:cubicBezTo>
                  <a:pt x="1122613" y="1025347"/>
                  <a:pt x="1155034" y="1053716"/>
                  <a:pt x="1167193" y="1053716"/>
                </a:cubicBezTo>
                <a:cubicBezTo>
                  <a:pt x="1175298" y="1053716"/>
                  <a:pt x="1179351" y="1045610"/>
                  <a:pt x="1187456" y="1041558"/>
                </a:cubicBezTo>
                <a:lnTo>
                  <a:pt x="1179351" y="1033452"/>
                </a:lnTo>
                <a:cubicBezTo>
                  <a:pt x="1199615" y="1033452"/>
                  <a:pt x="1211773" y="1065874"/>
                  <a:pt x="1215826" y="1069927"/>
                </a:cubicBezTo>
                <a:cubicBezTo>
                  <a:pt x="1236090" y="1078032"/>
                  <a:pt x="1260406" y="1069927"/>
                  <a:pt x="1284722" y="1082085"/>
                </a:cubicBezTo>
                <a:cubicBezTo>
                  <a:pt x="1300934" y="1090190"/>
                  <a:pt x="1337408" y="1138824"/>
                  <a:pt x="1369830" y="1138824"/>
                </a:cubicBezTo>
                <a:cubicBezTo>
                  <a:pt x="1394147" y="1138824"/>
                  <a:pt x="1442780" y="1078032"/>
                  <a:pt x="1483308" y="1078032"/>
                </a:cubicBezTo>
                <a:lnTo>
                  <a:pt x="1503571" y="1078032"/>
                </a:lnTo>
                <a:cubicBezTo>
                  <a:pt x="1507624" y="1082085"/>
                  <a:pt x="1507624" y="1090190"/>
                  <a:pt x="1511677" y="1098297"/>
                </a:cubicBezTo>
                <a:lnTo>
                  <a:pt x="1523835" y="1098297"/>
                </a:lnTo>
                <a:cubicBezTo>
                  <a:pt x="1527888" y="1094243"/>
                  <a:pt x="1523835" y="1086138"/>
                  <a:pt x="1523835" y="1082085"/>
                </a:cubicBezTo>
                <a:lnTo>
                  <a:pt x="1535993" y="1082085"/>
                </a:lnTo>
                <a:lnTo>
                  <a:pt x="1535993" y="1098297"/>
                </a:lnTo>
                <a:cubicBezTo>
                  <a:pt x="1531940" y="1102349"/>
                  <a:pt x="1527888" y="1102349"/>
                  <a:pt x="1523835" y="1106402"/>
                </a:cubicBezTo>
                <a:cubicBezTo>
                  <a:pt x="1531940" y="1114507"/>
                  <a:pt x="1544099" y="1122613"/>
                  <a:pt x="1560309" y="1130718"/>
                </a:cubicBezTo>
                <a:cubicBezTo>
                  <a:pt x="1568415" y="1134771"/>
                  <a:pt x="1592732" y="1138824"/>
                  <a:pt x="1604890" y="1138824"/>
                </a:cubicBezTo>
                <a:cubicBezTo>
                  <a:pt x="1612996" y="1138824"/>
                  <a:pt x="1608943" y="1130718"/>
                  <a:pt x="1621101" y="1130718"/>
                </a:cubicBezTo>
                <a:cubicBezTo>
                  <a:pt x="1629206" y="1130718"/>
                  <a:pt x="1637312" y="1146929"/>
                  <a:pt x="1649470" y="1146929"/>
                </a:cubicBezTo>
                <a:cubicBezTo>
                  <a:pt x="1657575" y="1146929"/>
                  <a:pt x="1681893" y="1130718"/>
                  <a:pt x="1689998" y="1130718"/>
                </a:cubicBezTo>
                <a:cubicBezTo>
                  <a:pt x="1694051" y="1130718"/>
                  <a:pt x="1706209" y="1130718"/>
                  <a:pt x="1718367" y="1146929"/>
                </a:cubicBezTo>
                <a:lnTo>
                  <a:pt x="1791317" y="1146929"/>
                </a:lnTo>
                <a:cubicBezTo>
                  <a:pt x="1803475" y="1138824"/>
                  <a:pt x="1815633" y="1130718"/>
                  <a:pt x="1827791" y="1130718"/>
                </a:cubicBezTo>
                <a:cubicBezTo>
                  <a:pt x="1835897" y="1130718"/>
                  <a:pt x="1904794" y="1142876"/>
                  <a:pt x="1912899" y="1142876"/>
                </a:cubicBezTo>
                <a:cubicBezTo>
                  <a:pt x="1925057" y="1142876"/>
                  <a:pt x="1949374" y="1130718"/>
                  <a:pt x="1961533" y="1130718"/>
                </a:cubicBezTo>
                <a:cubicBezTo>
                  <a:pt x="1969638" y="1130718"/>
                  <a:pt x="1969638" y="1134771"/>
                  <a:pt x="1973691" y="1134771"/>
                </a:cubicBezTo>
                <a:cubicBezTo>
                  <a:pt x="1973691" y="1134771"/>
                  <a:pt x="1969638" y="1134771"/>
                  <a:pt x="1965585" y="1138824"/>
                </a:cubicBezTo>
                <a:cubicBezTo>
                  <a:pt x="1969638" y="1142876"/>
                  <a:pt x="1969638" y="1146929"/>
                  <a:pt x="1977743" y="1146929"/>
                </a:cubicBezTo>
                <a:cubicBezTo>
                  <a:pt x="1989902" y="1146929"/>
                  <a:pt x="1989902" y="1138824"/>
                  <a:pt x="1993954" y="1130718"/>
                </a:cubicBezTo>
                <a:cubicBezTo>
                  <a:pt x="2050692" y="1122613"/>
                  <a:pt x="2160117" y="1098297"/>
                  <a:pt x="2172276" y="1098297"/>
                </a:cubicBezTo>
                <a:cubicBezTo>
                  <a:pt x="2180381" y="1098297"/>
                  <a:pt x="2180381" y="1114507"/>
                  <a:pt x="2188486" y="1114507"/>
                </a:cubicBezTo>
                <a:cubicBezTo>
                  <a:pt x="2212803" y="1114507"/>
                  <a:pt x="2216855" y="1098297"/>
                  <a:pt x="2249278" y="1102349"/>
                </a:cubicBezTo>
                <a:cubicBezTo>
                  <a:pt x="2253330" y="1098297"/>
                  <a:pt x="2253330" y="1090190"/>
                  <a:pt x="2253330" y="1086138"/>
                </a:cubicBezTo>
                <a:cubicBezTo>
                  <a:pt x="2277647" y="1078032"/>
                  <a:pt x="2310069" y="1069927"/>
                  <a:pt x="2318174" y="1069927"/>
                </a:cubicBezTo>
                <a:cubicBezTo>
                  <a:pt x="2330332" y="1069927"/>
                  <a:pt x="2346544" y="1082085"/>
                  <a:pt x="2354649" y="1082085"/>
                </a:cubicBezTo>
                <a:cubicBezTo>
                  <a:pt x="2366808" y="1082085"/>
                  <a:pt x="2370860" y="1069927"/>
                  <a:pt x="2378966" y="1065874"/>
                </a:cubicBezTo>
                <a:cubicBezTo>
                  <a:pt x="2383018" y="1065874"/>
                  <a:pt x="2415440" y="1086138"/>
                  <a:pt x="2423545" y="1086138"/>
                </a:cubicBezTo>
                <a:cubicBezTo>
                  <a:pt x="2435705" y="1086138"/>
                  <a:pt x="2455968" y="1082085"/>
                  <a:pt x="2472179" y="1078032"/>
                </a:cubicBezTo>
                <a:cubicBezTo>
                  <a:pt x="2532971" y="1033452"/>
                  <a:pt x="2496495" y="1045610"/>
                  <a:pt x="2549181" y="1045610"/>
                </a:cubicBezTo>
                <a:lnTo>
                  <a:pt x="2573498" y="1045610"/>
                </a:lnTo>
                <a:cubicBezTo>
                  <a:pt x="2573498" y="1041558"/>
                  <a:pt x="2569445" y="1033452"/>
                  <a:pt x="2569445" y="1029400"/>
                </a:cubicBezTo>
                <a:cubicBezTo>
                  <a:pt x="2601867" y="1033452"/>
                  <a:pt x="2597814" y="1037505"/>
                  <a:pt x="2609972" y="1041558"/>
                </a:cubicBezTo>
                <a:cubicBezTo>
                  <a:pt x="2614025" y="1037505"/>
                  <a:pt x="2614025" y="1033452"/>
                  <a:pt x="2609972" y="1029400"/>
                </a:cubicBezTo>
                <a:cubicBezTo>
                  <a:pt x="2614025" y="1025347"/>
                  <a:pt x="2618078" y="1025347"/>
                  <a:pt x="2622131" y="1025347"/>
                </a:cubicBezTo>
                <a:cubicBezTo>
                  <a:pt x="2626184" y="1029400"/>
                  <a:pt x="2630237" y="1025347"/>
                  <a:pt x="2630237" y="1033452"/>
                </a:cubicBezTo>
                <a:cubicBezTo>
                  <a:pt x="2630237" y="1045610"/>
                  <a:pt x="2622131" y="1041558"/>
                  <a:pt x="2622131" y="1053716"/>
                </a:cubicBezTo>
                <a:cubicBezTo>
                  <a:pt x="2622131" y="1061821"/>
                  <a:pt x="2638342" y="1065874"/>
                  <a:pt x="2646447" y="1073979"/>
                </a:cubicBezTo>
                <a:cubicBezTo>
                  <a:pt x="2662658" y="1053716"/>
                  <a:pt x="2678869" y="1009136"/>
                  <a:pt x="2699133" y="1009136"/>
                </a:cubicBezTo>
                <a:cubicBezTo>
                  <a:pt x="2711291" y="1009136"/>
                  <a:pt x="2715343" y="1017241"/>
                  <a:pt x="2723450" y="1017241"/>
                </a:cubicBezTo>
                <a:cubicBezTo>
                  <a:pt x="2747766" y="1017241"/>
                  <a:pt x="2755872" y="984819"/>
                  <a:pt x="2763977" y="980766"/>
                </a:cubicBezTo>
                <a:cubicBezTo>
                  <a:pt x="2776135" y="968608"/>
                  <a:pt x="2796399" y="956450"/>
                  <a:pt x="2816663" y="948344"/>
                </a:cubicBezTo>
                <a:cubicBezTo>
                  <a:pt x="2820716" y="948344"/>
                  <a:pt x="2824769" y="940239"/>
                  <a:pt x="2824769" y="936186"/>
                </a:cubicBezTo>
                <a:cubicBezTo>
                  <a:pt x="2845032" y="928081"/>
                  <a:pt x="2869348" y="907817"/>
                  <a:pt x="2893665" y="895658"/>
                </a:cubicBezTo>
                <a:cubicBezTo>
                  <a:pt x="2909877" y="883500"/>
                  <a:pt x="2926087" y="867289"/>
                  <a:pt x="2950404" y="855131"/>
                </a:cubicBezTo>
                <a:cubicBezTo>
                  <a:pt x="2962562" y="842973"/>
                  <a:pt x="2982825" y="842973"/>
                  <a:pt x="2999036" y="834868"/>
                </a:cubicBezTo>
                <a:cubicBezTo>
                  <a:pt x="3023353" y="822709"/>
                  <a:pt x="3015248" y="790287"/>
                  <a:pt x="3023353" y="770023"/>
                </a:cubicBezTo>
                <a:lnTo>
                  <a:pt x="3039564" y="770023"/>
                </a:lnTo>
                <a:cubicBezTo>
                  <a:pt x="3047670" y="778129"/>
                  <a:pt x="3051722" y="786234"/>
                  <a:pt x="3059828" y="786234"/>
                </a:cubicBezTo>
                <a:cubicBezTo>
                  <a:pt x="3124672" y="786234"/>
                  <a:pt x="3104409" y="697073"/>
                  <a:pt x="3120619" y="656546"/>
                </a:cubicBezTo>
                <a:cubicBezTo>
                  <a:pt x="3120619" y="640335"/>
                  <a:pt x="3124672" y="620072"/>
                  <a:pt x="3124672" y="603860"/>
                </a:cubicBezTo>
                <a:cubicBezTo>
                  <a:pt x="3128725" y="599807"/>
                  <a:pt x="3124672" y="591702"/>
                  <a:pt x="3124672" y="583596"/>
                </a:cubicBezTo>
                <a:cubicBezTo>
                  <a:pt x="3161147" y="551175"/>
                  <a:pt x="3201675" y="518752"/>
                  <a:pt x="3238149" y="490383"/>
                </a:cubicBezTo>
                <a:cubicBezTo>
                  <a:pt x="3266518" y="470120"/>
                  <a:pt x="3319204" y="409328"/>
                  <a:pt x="3359731" y="393117"/>
                </a:cubicBezTo>
                <a:cubicBezTo>
                  <a:pt x="3375942" y="356643"/>
                  <a:pt x="3448892" y="316115"/>
                  <a:pt x="3485367" y="287746"/>
                </a:cubicBezTo>
                <a:cubicBezTo>
                  <a:pt x="3501578" y="271535"/>
                  <a:pt x="3517789" y="247219"/>
                  <a:pt x="3542105" y="231007"/>
                </a:cubicBezTo>
                <a:cubicBezTo>
                  <a:pt x="3554263" y="218848"/>
                  <a:pt x="3578580" y="210743"/>
                  <a:pt x="3594791" y="198585"/>
                </a:cubicBezTo>
                <a:cubicBezTo>
                  <a:pt x="3602897" y="190480"/>
                  <a:pt x="3728532" y="60792"/>
                  <a:pt x="3769059" y="60792"/>
                </a:cubicBezTo>
                <a:cubicBezTo>
                  <a:pt x="3777165" y="60792"/>
                  <a:pt x="3894695" y="77003"/>
                  <a:pt x="3959538" y="89161"/>
                </a:cubicBezTo>
                <a:cubicBezTo>
                  <a:pt x="3971697" y="89161"/>
                  <a:pt x="3971697" y="125635"/>
                  <a:pt x="3971697" y="133741"/>
                </a:cubicBezTo>
                <a:cubicBezTo>
                  <a:pt x="3971697" y="145900"/>
                  <a:pt x="3975750" y="170216"/>
                  <a:pt x="3975750" y="186427"/>
                </a:cubicBezTo>
                <a:cubicBezTo>
                  <a:pt x="3996014" y="194532"/>
                  <a:pt x="4024383" y="202638"/>
                  <a:pt x="4036541" y="202638"/>
                </a:cubicBezTo>
                <a:lnTo>
                  <a:pt x="4056804" y="202638"/>
                </a:lnTo>
                <a:cubicBezTo>
                  <a:pt x="4060858" y="186427"/>
                  <a:pt x="4056804" y="158058"/>
                  <a:pt x="4056804" y="145900"/>
                </a:cubicBezTo>
                <a:cubicBezTo>
                  <a:pt x="4056804" y="137794"/>
                  <a:pt x="4068963" y="109424"/>
                  <a:pt x="4081122" y="109424"/>
                </a:cubicBezTo>
                <a:cubicBezTo>
                  <a:pt x="4089227" y="109424"/>
                  <a:pt x="4141912" y="121583"/>
                  <a:pt x="4170282" y="125635"/>
                </a:cubicBezTo>
                <a:cubicBezTo>
                  <a:pt x="4174335" y="85108"/>
                  <a:pt x="4170282" y="40527"/>
                  <a:pt x="4174335" y="0"/>
                </a:cubicBezTo>
                <a:close/>
              </a:path>
            </a:pathLst>
          </a:custGeom>
          <a:gradFill>
            <a:gsLst>
              <a:gs pos="0">
                <a:srgbClr val="DA361C">
                  <a:alpha val="0"/>
                </a:srgbClr>
              </a:gs>
              <a:gs pos="100000">
                <a:srgbClr val="83241F">
                  <a:alpha val="46000"/>
                </a:srgbClr>
              </a:gs>
            </a:gsLst>
            <a:lin ang="13500000" scaled="1"/>
          </a:gradFill>
          <a:ln w="3970" cap="flat">
            <a:gradFill>
              <a:gsLst>
                <a:gs pos="0">
                  <a:srgbClr val="DA361C"/>
                </a:gs>
                <a:gs pos="78000">
                  <a:srgbClr val="DA361C">
                    <a:alpha val="0"/>
                  </a:srgbClr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BABF7F50-D45A-2640-32F4-3ECC7FD6D62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739900" y="0"/>
            <a:ext cx="10452100" cy="4132210"/>
          </a:xfrm>
          <a:custGeom>
            <a:avLst/>
            <a:gdLst>
              <a:gd name="connsiteX0" fmla="*/ 0 w 10452100"/>
              <a:gd name="connsiteY0" fmla="*/ 0 h 4132210"/>
              <a:gd name="connsiteX1" fmla="*/ 10452100 w 10452100"/>
              <a:gd name="connsiteY1" fmla="*/ 0 h 4132210"/>
              <a:gd name="connsiteX2" fmla="*/ 10452100 w 10452100"/>
              <a:gd name="connsiteY2" fmla="*/ 4132210 h 4132210"/>
              <a:gd name="connsiteX3" fmla="*/ 0 w 10452100"/>
              <a:gd name="connsiteY3" fmla="*/ 4132210 h 4132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452100" h="4132210">
                <a:moveTo>
                  <a:pt x="0" y="0"/>
                </a:moveTo>
                <a:lnTo>
                  <a:pt x="10452100" y="0"/>
                </a:lnTo>
                <a:lnTo>
                  <a:pt x="10452100" y="4132210"/>
                </a:lnTo>
                <a:lnTo>
                  <a:pt x="0" y="4132210"/>
                </a:lnTo>
                <a:close/>
              </a:path>
            </a:pathLst>
          </a:custGeom>
        </p:spPr>
      </p:pic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E5A32015-41FD-BFFE-BCDD-24843542294A}"/>
              </a:ext>
            </a:extLst>
          </p:cNvPr>
          <p:cNvSpPr/>
          <p:nvPr/>
        </p:nvSpPr>
        <p:spPr>
          <a:xfrm>
            <a:off x="0" y="3588744"/>
            <a:ext cx="12192000" cy="3269257"/>
          </a:xfrm>
          <a:custGeom>
            <a:avLst/>
            <a:gdLst>
              <a:gd name="connsiteX0" fmla="*/ 12192000 w 12192000"/>
              <a:gd name="connsiteY0" fmla="*/ 0 h 3269257"/>
              <a:gd name="connsiteX1" fmla="*/ 12192000 w 12192000"/>
              <a:gd name="connsiteY1" fmla="*/ 3269257 h 3269257"/>
              <a:gd name="connsiteX2" fmla="*/ 0 w 12192000"/>
              <a:gd name="connsiteY2" fmla="*/ 3269257 h 3269257"/>
              <a:gd name="connsiteX3" fmla="*/ 0 w 12192000"/>
              <a:gd name="connsiteY3" fmla="*/ 316338 h 3269257"/>
              <a:gd name="connsiteX4" fmla="*/ 335763 w 12192000"/>
              <a:gd name="connsiteY4" fmla="*/ 501656 h 3269257"/>
              <a:gd name="connsiteX5" fmla="*/ 4978401 w 12192000"/>
              <a:gd name="connsiteY5" fmla="*/ 1834157 h 3269257"/>
              <a:gd name="connsiteX6" fmla="*/ 11614950 w 12192000"/>
              <a:gd name="connsiteY6" fmla="*/ 201618 h 3269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269257">
                <a:moveTo>
                  <a:pt x="12192000" y="0"/>
                </a:moveTo>
                <a:lnTo>
                  <a:pt x="12192000" y="3269257"/>
                </a:lnTo>
                <a:lnTo>
                  <a:pt x="0" y="3269257"/>
                </a:lnTo>
                <a:lnTo>
                  <a:pt x="0" y="316338"/>
                </a:lnTo>
                <a:lnTo>
                  <a:pt x="335763" y="501656"/>
                </a:lnTo>
                <a:cubicBezTo>
                  <a:pt x="1687826" y="1236513"/>
                  <a:pt x="3098535" y="1884163"/>
                  <a:pt x="4978401" y="1834157"/>
                </a:cubicBezTo>
                <a:cubicBezTo>
                  <a:pt x="6858265" y="1784151"/>
                  <a:pt x="9207285" y="1036488"/>
                  <a:pt x="11614950" y="201618"/>
                </a:cubicBezTo>
                <a:close/>
              </a:path>
            </a:pathLst>
          </a:custGeom>
          <a:gradFill>
            <a:gsLst>
              <a:gs pos="0">
                <a:srgbClr val="FFC000">
                  <a:alpha val="37000"/>
                </a:srgbClr>
              </a:gs>
              <a:gs pos="58000">
                <a:srgbClr val="FFFF00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CE91C570-50BA-01C5-A214-15DAB5292E06}"/>
              </a:ext>
            </a:extLst>
          </p:cNvPr>
          <p:cNvSpPr/>
          <p:nvPr/>
        </p:nvSpPr>
        <p:spPr>
          <a:xfrm>
            <a:off x="0" y="4425052"/>
            <a:ext cx="12192000" cy="2432949"/>
          </a:xfrm>
          <a:custGeom>
            <a:avLst/>
            <a:gdLst>
              <a:gd name="connsiteX0" fmla="*/ 12192000 w 12192000"/>
              <a:gd name="connsiteY0" fmla="*/ 0 h 2432949"/>
              <a:gd name="connsiteX1" fmla="*/ 12192000 w 12192000"/>
              <a:gd name="connsiteY1" fmla="*/ 2432949 h 2432949"/>
              <a:gd name="connsiteX2" fmla="*/ 0 w 12192000"/>
              <a:gd name="connsiteY2" fmla="*/ 2432949 h 2432949"/>
              <a:gd name="connsiteX3" fmla="*/ 0 w 12192000"/>
              <a:gd name="connsiteY3" fmla="*/ 96880 h 2432949"/>
              <a:gd name="connsiteX4" fmla="*/ 60270 w 12192000"/>
              <a:gd name="connsiteY4" fmla="*/ 116136 h 2432949"/>
              <a:gd name="connsiteX5" fmla="*/ 4965700 w 12192000"/>
              <a:gd name="connsiteY5" fmla="*/ 972449 h 2432949"/>
              <a:gd name="connsiteX6" fmla="*/ 11761732 w 12192000"/>
              <a:gd name="connsiteY6" fmla="*/ 82798 h 2432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2432949">
                <a:moveTo>
                  <a:pt x="12192000" y="0"/>
                </a:moveTo>
                <a:lnTo>
                  <a:pt x="12192000" y="2432949"/>
                </a:lnTo>
                <a:lnTo>
                  <a:pt x="0" y="2432949"/>
                </a:lnTo>
                <a:lnTo>
                  <a:pt x="0" y="96880"/>
                </a:lnTo>
                <a:lnTo>
                  <a:pt x="60270" y="116136"/>
                </a:lnTo>
                <a:cubicBezTo>
                  <a:pt x="1510060" y="572747"/>
                  <a:pt x="3015457" y="978005"/>
                  <a:pt x="4965700" y="972449"/>
                </a:cubicBezTo>
                <a:cubicBezTo>
                  <a:pt x="6915944" y="966893"/>
                  <a:pt x="9311035" y="550522"/>
                  <a:pt x="11761732" y="82798"/>
                </a:cubicBezTo>
                <a:close/>
              </a:path>
            </a:pathLst>
          </a:custGeom>
          <a:gradFill>
            <a:gsLst>
              <a:gs pos="0">
                <a:srgbClr val="FFC000">
                  <a:alpha val="37000"/>
                </a:srgbClr>
              </a:gs>
              <a:gs pos="58000">
                <a:srgbClr val="FFFF00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A12D6D7E-3464-83E2-479E-EC28894BF197}"/>
              </a:ext>
            </a:extLst>
          </p:cNvPr>
          <p:cNvSpPr/>
          <p:nvPr/>
        </p:nvSpPr>
        <p:spPr>
          <a:xfrm>
            <a:off x="-63500" y="4671886"/>
            <a:ext cx="12560300" cy="726777"/>
          </a:xfrm>
          <a:custGeom>
            <a:avLst/>
            <a:gdLst>
              <a:gd name="connsiteX0" fmla="*/ 0 w 12560300"/>
              <a:gd name="connsiteY0" fmla="*/ 165100 h 1067964"/>
              <a:gd name="connsiteX1" fmla="*/ 5207000 w 12560300"/>
              <a:gd name="connsiteY1" fmla="*/ 1066800 h 1067964"/>
              <a:gd name="connsiteX2" fmla="*/ 12560300 w 12560300"/>
              <a:gd name="connsiteY2" fmla="*/ 0 h 1067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560300" h="1067964">
                <a:moveTo>
                  <a:pt x="0" y="165100"/>
                </a:moveTo>
                <a:cubicBezTo>
                  <a:pt x="1556808" y="629708"/>
                  <a:pt x="3113617" y="1094317"/>
                  <a:pt x="5207000" y="1066800"/>
                </a:cubicBezTo>
                <a:cubicBezTo>
                  <a:pt x="7300383" y="1039283"/>
                  <a:pt x="9930341" y="519641"/>
                  <a:pt x="12560300" y="0"/>
                </a:cubicBezTo>
              </a:path>
            </a:pathLst>
          </a:custGeom>
          <a:noFill/>
          <a:ln w="25400">
            <a:gradFill flip="none" rotWithShape="1">
              <a:gsLst>
                <a:gs pos="0">
                  <a:srgbClr val="FFFF00">
                    <a:alpha val="0"/>
                  </a:srgbClr>
                </a:gs>
                <a:gs pos="100000">
                  <a:srgbClr val="FFC000"/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405EEB15-7A38-7D4C-4C65-2C96FE09B755}"/>
              </a:ext>
            </a:extLst>
          </p:cNvPr>
          <p:cNvSpPr/>
          <p:nvPr/>
        </p:nvSpPr>
        <p:spPr>
          <a:xfrm>
            <a:off x="-254000" y="3871802"/>
            <a:ext cx="12915900" cy="1526887"/>
          </a:xfrm>
          <a:custGeom>
            <a:avLst/>
            <a:gdLst>
              <a:gd name="connsiteX0" fmla="*/ 0 w 12915900"/>
              <a:gd name="connsiteY0" fmla="*/ 228600 h 1956990"/>
              <a:gd name="connsiteX1" fmla="*/ 5054600 w 12915900"/>
              <a:gd name="connsiteY1" fmla="*/ 1955800 h 1956990"/>
              <a:gd name="connsiteX2" fmla="*/ 12915900 w 12915900"/>
              <a:gd name="connsiteY2" fmla="*/ 0 h 1956990"/>
              <a:gd name="connsiteX0" fmla="*/ 0 w 12915900"/>
              <a:gd name="connsiteY0" fmla="*/ 295074 h 2023464"/>
              <a:gd name="connsiteX1" fmla="*/ 5054600 w 12915900"/>
              <a:gd name="connsiteY1" fmla="*/ 2022274 h 2023464"/>
              <a:gd name="connsiteX2" fmla="*/ 12915900 w 12915900"/>
              <a:gd name="connsiteY2" fmla="*/ 0 h 2023464"/>
              <a:gd name="connsiteX0" fmla="*/ 0 w 12915900"/>
              <a:gd name="connsiteY0" fmla="*/ 295074 h 2023464"/>
              <a:gd name="connsiteX1" fmla="*/ 5054600 w 12915900"/>
              <a:gd name="connsiteY1" fmla="*/ 2022274 h 2023464"/>
              <a:gd name="connsiteX2" fmla="*/ 12915900 w 12915900"/>
              <a:gd name="connsiteY2" fmla="*/ 0 h 2023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915900" h="2023464">
                <a:moveTo>
                  <a:pt x="0" y="295074"/>
                </a:moveTo>
                <a:cubicBezTo>
                  <a:pt x="1450975" y="1177724"/>
                  <a:pt x="2901950" y="2060374"/>
                  <a:pt x="5054600" y="2022274"/>
                </a:cubicBezTo>
                <a:cubicBezTo>
                  <a:pt x="7486650" y="2024059"/>
                  <a:pt x="10061575" y="958850"/>
                  <a:pt x="12915900" y="0"/>
                </a:cubicBezTo>
              </a:path>
            </a:pathLst>
          </a:custGeom>
          <a:noFill/>
          <a:ln w="76200">
            <a:gradFill flip="none" rotWithShape="1">
              <a:gsLst>
                <a:gs pos="0">
                  <a:srgbClr val="FFFF00">
                    <a:alpha val="0"/>
                  </a:srgbClr>
                </a:gs>
                <a:gs pos="100000">
                  <a:srgbClr val="FFC000"/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76B6F4A-B14B-EC07-67BC-5EF931BD4714}"/>
              </a:ext>
            </a:extLst>
          </p:cNvPr>
          <p:cNvSpPr txBox="1"/>
          <p:nvPr/>
        </p:nvSpPr>
        <p:spPr>
          <a:xfrm>
            <a:off x="175867" y="383795"/>
            <a:ext cx="166026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gradFill>
                  <a:gsLst>
                    <a:gs pos="0">
                      <a:srgbClr val="FFFF00"/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目 录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FCADE139-EDA2-8222-C3DD-F848206D22FB}"/>
              </a:ext>
            </a:extLst>
          </p:cNvPr>
          <p:cNvGrpSpPr/>
          <p:nvPr/>
        </p:nvGrpSpPr>
        <p:grpSpPr>
          <a:xfrm>
            <a:off x="2324100" y="1635618"/>
            <a:ext cx="3449383" cy="1018486"/>
            <a:chOff x="1173417" y="1737008"/>
            <a:chExt cx="3449383" cy="1018486"/>
          </a:xfrm>
        </p:grpSpPr>
        <p:sp>
          <p:nvSpPr>
            <p:cNvPr id="12" name="平行四边形 11">
              <a:extLst>
                <a:ext uri="{FF2B5EF4-FFF2-40B4-BE49-F238E27FC236}">
                  <a16:creationId xmlns:a16="http://schemas.microsoft.com/office/drawing/2014/main" id="{E385035A-BD74-BC59-52C2-BF06A1BD149D}"/>
                </a:ext>
              </a:extLst>
            </p:cNvPr>
            <p:cNvSpPr/>
            <p:nvPr/>
          </p:nvSpPr>
          <p:spPr>
            <a:xfrm>
              <a:off x="1739900" y="2106813"/>
              <a:ext cx="2882900" cy="648681"/>
            </a:xfrm>
            <a:prstGeom prst="parallelogram">
              <a:avLst>
                <a:gd name="adj" fmla="val 48066"/>
              </a:avLst>
            </a:prstGeom>
            <a:gradFill flip="none" rotWithShape="1">
              <a:gsLst>
                <a:gs pos="0">
                  <a:srgbClr val="FFFF00">
                    <a:alpha val="0"/>
                  </a:srgbClr>
                </a:gs>
                <a:gs pos="100000">
                  <a:srgbClr val="FFC000">
                    <a:alpha val="21000"/>
                  </a:srgbClr>
                </a:gs>
              </a:gsLst>
              <a:lin ang="16200000" scaled="1"/>
              <a:tileRect/>
            </a:gra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1C7C1AB9-BCAA-AFCC-BF84-75B2910286D2}"/>
                </a:ext>
              </a:extLst>
            </p:cNvPr>
            <p:cNvSpPr/>
            <p:nvPr/>
          </p:nvSpPr>
          <p:spPr>
            <a:xfrm>
              <a:off x="1750279" y="2607469"/>
              <a:ext cx="238126" cy="147637"/>
            </a:xfrm>
            <a:custGeom>
              <a:avLst/>
              <a:gdLst>
                <a:gd name="connsiteX0" fmla="*/ 0 w 233363"/>
                <a:gd name="connsiteY0" fmla="*/ 150018 h 150018"/>
                <a:gd name="connsiteX1" fmla="*/ 233363 w 233363"/>
                <a:gd name="connsiteY1" fmla="*/ 0 h 150018"/>
                <a:gd name="connsiteX2" fmla="*/ 66675 w 233363"/>
                <a:gd name="connsiteY2" fmla="*/ 2381 h 150018"/>
                <a:gd name="connsiteX3" fmla="*/ 0 w 233363"/>
                <a:gd name="connsiteY3" fmla="*/ 150018 h 150018"/>
                <a:gd name="connsiteX0" fmla="*/ 0 w 252413"/>
                <a:gd name="connsiteY0" fmla="*/ 147637 h 147637"/>
                <a:gd name="connsiteX1" fmla="*/ 252413 w 252413"/>
                <a:gd name="connsiteY1" fmla="*/ 0 h 147637"/>
                <a:gd name="connsiteX2" fmla="*/ 66675 w 252413"/>
                <a:gd name="connsiteY2" fmla="*/ 0 h 147637"/>
                <a:gd name="connsiteX3" fmla="*/ 0 w 252413"/>
                <a:gd name="connsiteY3" fmla="*/ 147637 h 147637"/>
                <a:gd name="connsiteX0" fmla="*/ 0 w 233363"/>
                <a:gd name="connsiteY0" fmla="*/ 147637 h 147637"/>
                <a:gd name="connsiteX1" fmla="*/ 233363 w 233363"/>
                <a:gd name="connsiteY1" fmla="*/ 4763 h 147637"/>
                <a:gd name="connsiteX2" fmla="*/ 66675 w 233363"/>
                <a:gd name="connsiteY2" fmla="*/ 0 h 147637"/>
                <a:gd name="connsiteX3" fmla="*/ 0 w 233363"/>
                <a:gd name="connsiteY3" fmla="*/ 147637 h 147637"/>
                <a:gd name="connsiteX0" fmla="*/ 0 w 238126"/>
                <a:gd name="connsiteY0" fmla="*/ 147637 h 147637"/>
                <a:gd name="connsiteX1" fmla="*/ 238126 w 238126"/>
                <a:gd name="connsiteY1" fmla="*/ 4763 h 147637"/>
                <a:gd name="connsiteX2" fmla="*/ 71438 w 238126"/>
                <a:gd name="connsiteY2" fmla="*/ 0 h 147637"/>
                <a:gd name="connsiteX3" fmla="*/ 0 w 238126"/>
                <a:gd name="connsiteY3" fmla="*/ 147637 h 147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8126" h="147637">
                  <a:moveTo>
                    <a:pt x="0" y="147637"/>
                  </a:moveTo>
                  <a:lnTo>
                    <a:pt x="238126" y="4763"/>
                  </a:lnTo>
                  <a:lnTo>
                    <a:pt x="71438" y="0"/>
                  </a:lnTo>
                  <a:lnTo>
                    <a:pt x="0" y="147637"/>
                  </a:lnTo>
                  <a:close/>
                </a:path>
              </a:pathLst>
            </a:custGeom>
            <a:solidFill>
              <a:srgbClr val="83241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FA19B79F-F40E-D325-9262-A620DEB986D5}"/>
                </a:ext>
              </a:extLst>
            </p:cNvPr>
            <p:cNvSpPr/>
            <p:nvPr/>
          </p:nvSpPr>
          <p:spPr>
            <a:xfrm rot="1512064">
              <a:off x="1173417" y="1737008"/>
              <a:ext cx="927336" cy="1005007"/>
            </a:xfrm>
            <a:custGeom>
              <a:avLst/>
              <a:gdLst>
                <a:gd name="connsiteX0" fmla="*/ 0 w 1084874"/>
                <a:gd name="connsiteY0" fmla="*/ 510528 h 1175740"/>
                <a:gd name="connsiteX1" fmla="*/ 1084874 w 1084874"/>
                <a:gd name="connsiteY1" fmla="*/ 0 h 1175740"/>
                <a:gd name="connsiteX2" fmla="*/ 1084874 w 1084874"/>
                <a:gd name="connsiteY2" fmla="*/ 812525 h 1175740"/>
                <a:gd name="connsiteX3" fmla="*/ 313040 w 1084874"/>
                <a:gd name="connsiteY3" fmla="*/ 1175740 h 1175740"/>
                <a:gd name="connsiteX4" fmla="*/ 0 w 1084874"/>
                <a:gd name="connsiteY4" fmla="*/ 510528 h 1175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4874" h="1175740">
                  <a:moveTo>
                    <a:pt x="0" y="510528"/>
                  </a:moveTo>
                  <a:lnTo>
                    <a:pt x="1084874" y="0"/>
                  </a:lnTo>
                  <a:lnTo>
                    <a:pt x="1084874" y="812525"/>
                  </a:lnTo>
                  <a:lnTo>
                    <a:pt x="313040" y="1175740"/>
                  </a:lnTo>
                  <a:lnTo>
                    <a:pt x="0" y="510528"/>
                  </a:lnTo>
                  <a:close/>
                </a:path>
              </a:pathLst>
            </a:custGeom>
            <a:solidFill>
              <a:srgbClr val="C00000"/>
            </a:solidFill>
            <a:ln w="25400" cap="flat" cmpd="sng">
              <a:solidFill>
                <a:srgbClr val="FFC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1D95AF7-032E-5276-BAB4-39077C431DD4}"/>
                </a:ext>
              </a:extLst>
            </p:cNvPr>
            <p:cNvSpPr txBox="1"/>
            <p:nvPr/>
          </p:nvSpPr>
          <p:spPr>
            <a:xfrm>
              <a:off x="1378895" y="2031278"/>
              <a:ext cx="62068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gradFill flip="none" rotWithShape="1">
                    <a:gsLst>
                      <a:gs pos="0">
                        <a:srgbClr val="FFC000">
                          <a:lumMod val="99000"/>
                        </a:srgbClr>
                      </a:gs>
                      <a:gs pos="100000">
                        <a:srgbClr val="FFFF00">
                          <a:alpha val="25000"/>
                        </a:srgbClr>
                      </a:gs>
                    </a:gsLst>
                    <a:lin ang="54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01</a:t>
              </a:r>
              <a:endParaRPr lang="zh-CN" altLang="en-US" sz="2800" b="1" dirty="0">
                <a:gradFill flip="none" rotWithShape="1">
                  <a:gsLst>
                    <a:gs pos="0">
                      <a:srgbClr val="FFC000">
                        <a:lumMod val="99000"/>
                      </a:srgbClr>
                    </a:gs>
                    <a:gs pos="100000">
                      <a:srgbClr val="FFFF00">
                        <a:alpha val="25000"/>
                      </a:srgbClr>
                    </a:gs>
                  </a:gsLst>
                  <a:lin ang="54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403C653-75BA-650A-F085-0A15FC985598}"/>
                </a:ext>
              </a:extLst>
            </p:cNvPr>
            <p:cNvSpPr txBox="1"/>
            <p:nvPr/>
          </p:nvSpPr>
          <p:spPr>
            <a:xfrm>
              <a:off x="2435768" y="2231098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rgbClr val="FFC000"/>
                  </a:solidFill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6BEF3D58-4C13-1C46-2269-12E78F63DD3D}"/>
              </a:ext>
            </a:extLst>
          </p:cNvPr>
          <p:cNvGrpSpPr/>
          <p:nvPr/>
        </p:nvGrpSpPr>
        <p:grpSpPr>
          <a:xfrm>
            <a:off x="6391941" y="1635618"/>
            <a:ext cx="3449383" cy="1018486"/>
            <a:chOff x="1173417" y="1737008"/>
            <a:chExt cx="3449383" cy="1018486"/>
          </a:xfrm>
        </p:grpSpPr>
        <p:sp>
          <p:nvSpPr>
            <p:cNvPr id="22" name="平行四边形 21">
              <a:extLst>
                <a:ext uri="{FF2B5EF4-FFF2-40B4-BE49-F238E27FC236}">
                  <a16:creationId xmlns:a16="http://schemas.microsoft.com/office/drawing/2014/main" id="{D1DEE34C-0EFA-646A-FE7B-E5B8CE499037}"/>
                </a:ext>
              </a:extLst>
            </p:cNvPr>
            <p:cNvSpPr/>
            <p:nvPr/>
          </p:nvSpPr>
          <p:spPr>
            <a:xfrm>
              <a:off x="1739900" y="2106813"/>
              <a:ext cx="2882900" cy="648681"/>
            </a:xfrm>
            <a:prstGeom prst="parallelogram">
              <a:avLst>
                <a:gd name="adj" fmla="val 48066"/>
              </a:avLst>
            </a:prstGeom>
            <a:gradFill flip="none" rotWithShape="1">
              <a:gsLst>
                <a:gs pos="0">
                  <a:srgbClr val="FFFF00">
                    <a:alpha val="0"/>
                  </a:srgbClr>
                </a:gs>
                <a:gs pos="100000">
                  <a:srgbClr val="FFC000">
                    <a:alpha val="21000"/>
                  </a:srgbClr>
                </a:gs>
              </a:gsLst>
              <a:lin ang="16200000" scaled="1"/>
              <a:tileRect/>
            </a:gra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3A5F83AB-5105-9C26-741A-36BAFE3145D8}"/>
                </a:ext>
              </a:extLst>
            </p:cNvPr>
            <p:cNvSpPr/>
            <p:nvPr/>
          </p:nvSpPr>
          <p:spPr>
            <a:xfrm>
              <a:off x="1750279" y="2607469"/>
              <a:ext cx="238126" cy="147637"/>
            </a:xfrm>
            <a:custGeom>
              <a:avLst/>
              <a:gdLst>
                <a:gd name="connsiteX0" fmla="*/ 0 w 233363"/>
                <a:gd name="connsiteY0" fmla="*/ 150018 h 150018"/>
                <a:gd name="connsiteX1" fmla="*/ 233363 w 233363"/>
                <a:gd name="connsiteY1" fmla="*/ 0 h 150018"/>
                <a:gd name="connsiteX2" fmla="*/ 66675 w 233363"/>
                <a:gd name="connsiteY2" fmla="*/ 2381 h 150018"/>
                <a:gd name="connsiteX3" fmla="*/ 0 w 233363"/>
                <a:gd name="connsiteY3" fmla="*/ 150018 h 150018"/>
                <a:gd name="connsiteX0" fmla="*/ 0 w 252413"/>
                <a:gd name="connsiteY0" fmla="*/ 147637 h 147637"/>
                <a:gd name="connsiteX1" fmla="*/ 252413 w 252413"/>
                <a:gd name="connsiteY1" fmla="*/ 0 h 147637"/>
                <a:gd name="connsiteX2" fmla="*/ 66675 w 252413"/>
                <a:gd name="connsiteY2" fmla="*/ 0 h 147637"/>
                <a:gd name="connsiteX3" fmla="*/ 0 w 252413"/>
                <a:gd name="connsiteY3" fmla="*/ 147637 h 147637"/>
                <a:gd name="connsiteX0" fmla="*/ 0 w 233363"/>
                <a:gd name="connsiteY0" fmla="*/ 147637 h 147637"/>
                <a:gd name="connsiteX1" fmla="*/ 233363 w 233363"/>
                <a:gd name="connsiteY1" fmla="*/ 4763 h 147637"/>
                <a:gd name="connsiteX2" fmla="*/ 66675 w 233363"/>
                <a:gd name="connsiteY2" fmla="*/ 0 h 147637"/>
                <a:gd name="connsiteX3" fmla="*/ 0 w 233363"/>
                <a:gd name="connsiteY3" fmla="*/ 147637 h 147637"/>
                <a:gd name="connsiteX0" fmla="*/ 0 w 238126"/>
                <a:gd name="connsiteY0" fmla="*/ 147637 h 147637"/>
                <a:gd name="connsiteX1" fmla="*/ 238126 w 238126"/>
                <a:gd name="connsiteY1" fmla="*/ 4763 h 147637"/>
                <a:gd name="connsiteX2" fmla="*/ 71438 w 238126"/>
                <a:gd name="connsiteY2" fmla="*/ 0 h 147637"/>
                <a:gd name="connsiteX3" fmla="*/ 0 w 238126"/>
                <a:gd name="connsiteY3" fmla="*/ 147637 h 147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8126" h="147637">
                  <a:moveTo>
                    <a:pt x="0" y="147637"/>
                  </a:moveTo>
                  <a:lnTo>
                    <a:pt x="238126" y="4763"/>
                  </a:lnTo>
                  <a:lnTo>
                    <a:pt x="71438" y="0"/>
                  </a:lnTo>
                  <a:lnTo>
                    <a:pt x="0" y="147637"/>
                  </a:lnTo>
                  <a:close/>
                </a:path>
              </a:pathLst>
            </a:custGeom>
            <a:solidFill>
              <a:srgbClr val="83241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3D8AF425-6CDC-9C4B-E21D-238477BB5541}"/>
                </a:ext>
              </a:extLst>
            </p:cNvPr>
            <p:cNvSpPr/>
            <p:nvPr/>
          </p:nvSpPr>
          <p:spPr>
            <a:xfrm rot="1512064">
              <a:off x="1173417" y="1737008"/>
              <a:ext cx="927336" cy="1005007"/>
            </a:xfrm>
            <a:custGeom>
              <a:avLst/>
              <a:gdLst>
                <a:gd name="connsiteX0" fmla="*/ 0 w 1084874"/>
                <a:gd name="connsiteY0" fmla="*/ 510528 h 1175740"/>
                <a:gd name="connsiteX1" fmla="*/ 1084874 w 1084874"/>
                <a:gd name="connsiteY1" fmla="*/ 0 h 1175740"/>
                <a:gd name="connsiteX2" fmla="*/ 1084874 w 1084874"/>
                <a:gd name="connsiteY2" fmla="*/ 812525 h 1175740"/>
                <a:gd name="connsiteX3" fmla="*/ 313040 w 1084874"/>
                <a:gd name="connsiteY3" fmla="*/ 1175740 h 1175740"/>
                <a:gd name="connsiteX4" fmla="*/ 0 w 1084874"/>
                <a:gd name="connsiteY4" fmla="*/ 510528 h 1175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4874" h="1175740">
                  <a:moveTo>
                    <a:pt x="0" y="510528"/>
                  </a:moveTo>
                  <a:lnTo>
                    <a:pt x="1084874" y="0"/>
                  </a:lnTo>
                  <a:lnTo>
                    <a:pt x="1084874" y="812525"/>
                  </a:lnTo>
                  <a:lnTo>
                    <a:pt x="313040" y="1175740"/>
                  </a:lnTo>
                  <a:lnTo>
                    <a:pt x="0" y="510528"/>
                  </a:lnTo>
                  <a:close/>
                </a:path>
              </a:pathLst>
            </a:custGeom>
            <a:solidFill>
              <a:srgbClr val="C00000"/>
            </a:solidFill>
            <a:ln w="25400" cap="flat" cmpd="sng">
              <a:solidFill>
                <a:srgbClr val="FFC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DDF2AE79-8B63-B75F-A324-A1245E7B51E3}"/>
                </a:ext>
              </a:extLst>
            </p:cNvPr>
            <p:cNvSpPr txBox="1"/>
            <p:nvPr/>
          </p:nvSpPr>
          <p:spPr>
            <a:xfrm>
              <a:off x="1378895" y="2031278"/>
              <a:ext cx="62068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gradFill flip="none" rotWithShape="1">
                    <a:gsLst>
                      <a:gs pos="0">
                        <a:srgbClr val="FFC000">
                          <a:lumMod val="99000"/>
                        </a:srgbClr>
                      </a:gs>
                      <a:gs pos="100000">
                        <a:srgbClr val="FFFF00">
                          <a:alpha val="25000"/>
                        </a:srgbClr>
                      </a:gs>
                    </a:gsLst>
                    <a:lin ang="54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02</a:t>
              </a:r>
              <a:endParaRPr lang="zh-CN" altLang="en-US" sz="2800" b="1" dirty="0">
                <a:gradFill flip="none" rotWithShape="1">
                  <a:gsLst>
                    <a:gs pos="0">
                      <a:srgbClr val="FFC000">
                        <a:lumMod val="99000"/>
                      </a:srgbClr>
                    </a:gs>
                    <a:gs pos="100000">
                      <a:srgbClr val="FFFF00">
                        <a:alpha val="25000"/>
                      </a:srgbClr>
                    </a:gs>
                  </a:gsLst>
                  <a:lin ang="54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10CCDFD3-930A-E599-E137-B76A25F2A585}"/>
                </a:ext>
              </a:extLst>
            </p:cNvPr>
            <p:cNvSpPr txBox="1"/>
            <p:nvPr/>
          </p:nvSpPr>
          <p:spPr>
            <a:xfrm>
              <a:off x="2435768" y="2231098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rgbClr val="FFC000"/>
                  </a:solidFill>
                </a:rPr>
                <a:t>添加标题文本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D4D76E10-05E8-A0B9-CEDC-7D73F4728D93}"/>
              </a:ext>
            </a:extLst>
          </p:cNvPr>
          <p:cNvGrpSpPr/>
          <p:nvPr/>
        </p:nvGrpSpPr>
        <p:grpSpPr>
          <a:xfrm>
            <a:off x="2324100" y="2919757"/>
            <a:ext cx="3449383" cy="1018486"/>
            <a:chOff x="1173417" y="1737008"/>
            <a:chExt cx="3449383" cy="1018486"/>
          </a:xfrm>
        </p:grpSpPr>
        <p:sp>
          <p:nvSpPr>
            <p:cNvPr id="50" name="平行四边形 49">
              <a:extLst>
                <a:ext uri="{FF2B5EF4-FFF2-40B4-BE49-F238E27FC236}">
                  <a16:creationId xmlns:a16="http://schemas.microsoft.com/office/drawing/2014/main" id="{C48A09A5-A6E5-1CA0-0A86-F616B9583576}"/>
                </a:ext>
              </a:extLst>
            </p:cNvPr>
            <p:cNvSpPr/>
            <p:nvPr/>
          </p:nvSpPr>
          <p:spPr>
            <a:xfrm>
              <a:off x="1739900" y="2106813"/>
              <a:ext cx="2882900" cy="648681"/>
            </a:xfrm>
            <a:prstGeom prst="parallelogram">
              <a:avLst>
                <a:gd name="adj" fmla="val 48066"/>
              </a:avLst>
            </a:prstGeom>
            <a:gradFill flip="none" rotWithShape="1">
              <a:gsLst>
                <a:gs pos="0">
                  <a:srgbClr val="FFFF00">
                    <a:alpha val="0"/>
                  </a:srgbClr>
                </a:gs>
                <a:gs pos="100000">
                  <a:srgbClr val="FFC000">
                    <a:alpha val="21000"/>
                  </a:srgbClr>
                </a:gs>
              </a:gsLst>
              <a:lin ang="16200000" scaled="1"/>
              <a:tileRect/>
            </a:gra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2B56563C-831B-CEAF-A2F3-05A43B0A45C7}"/>
                </a:ext>
              </a:extLst>
            </p:cNvPr>
            <p:cNvSpPr/>
            <p:nvPr/>
          </p:nvSpPr>
          <p:spPr>
            <a:xfrm>
              <a:off x="1750279" y="2607469"/>
              <a:ext cx="238126" cy="147637"/>
            </a:xfrm>
            <a:custGeom>
              <a:avLst/>
              <a:gdLst>
                <a:gd name="connsiteX0" fmla="*/ 0 w 233363"/>
                <a:gd name="connsiteY0" fmla="*/ 150018 h 150018"/>
                <a:gd name="connsiteX1" fmla="*/ 233363 w 233363"/>
                <a:gd name="connsiteY1" fmla="*/ 0 h 150018"/>
                <a:gd name="connsiteX2" fmla="*/ 66675 w 233363"/>
                <a:gd name="connsiteY2" fmla="*/ 2381 h 150018"/>
                <a:gd name="connsiteX3" fmla="*/ 0 w 233363"/>
                <a:gd name="connsiteY3" fmla="*/ 150018 h 150018"/>
                <a:gd name="connsiteX0" fmla="*/ 0 w 252413"/>
                <a:gd name="connsiteY0" fmla="*/ 147637 h 147637"/>
                <a:gd name="connsiteX1" fmla="*/ 252413 w 252413"/>
                <a:gd name="connsiteY1" fmla="*/ 0 h 147637"/>
                <a:gd name="connsiteX2" fmla="*/ 66675 w 252413"/>
                <a:gd name="connsiteY2" fmla="*/ 0 h 147637"/>
                <a:gd name="connsiteX3" fmla="*/ 0 w 252413"/>
                <a:gd name="connsiteY3" fmla="*/ 147637 h 147637"/>
                <a:gd name="connsiteX0" fmla="*/ 0 w 233363"/>
                <a:gd name="connsiteY0" fmla="*/ 147637 h 147637"/>
                <a:gd name="connsiteX1" fmla="*/ 233363 w 233363"/>
                <a:gd name="connsiteY1" fmla="*/ 4763 h 147637"/>
                <a:gd name="connsiteX2" fmla="*/ 66675 w 233363"/>
                <a:gd name="connsiteY2" fmla="*/ 0 h 147637"/>
                <a:gd name="connsiteX3" fmla="*/ 0 w 233363"/>
                <a:gd name="connsiteY3" fmla="*/ 147637 h 147637"/>
                <a:gd name="connsiteX0" fmla="*/ 0 w 238126"/>
                <a:gd name="connsiteY0" fmla="*/ 147637 h 147637"/>
                <a:gd name="connsiteX1" fmla="*/ 238126 w 238126"/>
                <a:gd name="connsiteY1" fmla="*/ 4763 h 147637"/>
                <a:gd name="connsiteX2" fmla="*/ 71438 w 238126"/>
                <a:gd name="connsiteY2" fmla="*/ 0 h 147637"/>
                <a:gd name="connsiteX3" fmla="*/ 0 w 238126"/>
                <a:gd name="connsiteY3" fmla="*/ 147637 h 147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8126" h="147637">
                  <a:moveTo>
                    <a:pt x="0" y="147637"/>
                  </a:moveTo>
                  <a:lnTo>
                    <a:pt x="238126" y="4763"/>
                  </a:lnTo>
                  <a:lnTo>
                    <a:pt x="71438" y="0"/>
                  </a:lnTo>
                  <a:lnTo>
                    <a:pt x="0" y="147637"/>
                  </a:lnTo>
                  <a:close/>
                </a:path>
              </a:pathLst>
            </a:custGeom>
            <a:solidFill>
              <a:srgbClr val="83241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5A64AAAA-DC93-4DBE-08E4-CD6B6896243E}"/>
                </a:ext>
              </a:extLst>
            </p:cNvPr>
            <p:cNvSpPr/>
            <p:nvPr/>
          </p:nvSpPr>
          <p:spPr>
            <a:xfrm rot="1512064">
              <a:off x="1173417" y="1737008"/>
              <a:ext cx="927336" cy="1005007"/>
            </a:xfrm>
            <a:custGeom>
              <a:avLst/>
              <a:gdLst>
                <a:gd name="connsiteX0" fmla="*/ 0 w 1084874"/>
                <a:gd name="connsiteY0" fmla="*/ 510528 h 1175740"/>
                <a:gd name="connsiteX1" fmla="*/ 1084874 w 1084874"/>
                <a:gd name="connsiteY1" fmla="*/ 0 h 1175740"/>
                <a:gd name="connsiteX2" fmla="*/ 1084874 w 1084874"/>
                <a:gd name="connsiteY2" fmla="*/ 812525 h 1175740"/>
                <a:gd name="connsiteX3" fmla="*/ 313040 w 1084874"/>
                <a:gd name="connsiteY3" fmla="*/ 1175740 h 1175740"/>
                <a:gd name="connsiteX4" fmla="*/ 0 w 1084874"/>
                <a:gd name="connsiteY4" fmla="*/ 510528 h 1175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4874" h="1175740">
                  <a:moveTo>
                    <a:pt x="0" y="510528"/>
                  </a:moveTo>
                  <a:lnTo>
                    <a:pt x="1084874" y="0"/>
                  </a:lnTo>
                  <a:lnTo>
                    <a:pt x="1084874" y="812525"/>
                  </a:lnTo>
                  <a:lnTo>
                    <a:pt x="313040" y="1175740"/>
                  </a:lnTo>
                  <a:lnTo>
                    <a:pt x="0" y="510528"/>
                  </a:lnTo>
                  <a:close/>
                </a:path>
              </a:pathLst>
            </a:custGeom>
            <a:solidFill>
              <a:srgbClr val="C00000"/>
            </a:solidFill>
            <a:ln w="25400" cap="flat" cmpd="sng">
              <a:solidFill>
                <a:srgbClr val="FFC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D41FB59B-DA94-F424-0FFD-A2AE9956DA5F}"/>
                </a:ext>
              </a:extLst>
            </p:cNvPr>
            <p:cNvSpPr txBox="1"/>
            <p:nvPr/>
          </p:nvSpPr>
          <p:spPr>
            <a:xfrm>
              <a:off x="1378895" y="2031278"/>
              <a:ext cx="62068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gradFill flip="none" rotWithShape="1">
                    <a:gsLst>
                      <a:gs pos="0">
                        <a:srgbClr val="FFC000">
                          <a:lumMod val="99000"/>
                        </a:srgbClr>
                      </a:gs>
                      <a:gs pos="100000">
                        <a:srgbClr val="FFFF00">
                          <a:alpha val="25000"/>
                        </a:srgbClr>
                      </a:gs>
                    </a:gsLst>
                    <a:lin ang="54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03</a:t>
              </a:r>
              <a:endParaRPr lang="zh-CN" altLang="en-US" sz="2800" b="1" dirty="0">
                <a:gradFill flip="none" rotWithShape="1">
                  <a:gsLst>
                    <a:gs pos="0">
                      <a:srgbClr val="FFC000">
                        <a:lumMod val="99000"/>
                      </a:srgbClr>
                    </a:gs>
                    <a:gs pos="100000">
                      <a:srgbClr val="FFFF00">
                        <a:alpha val="25000"/>
                      </a:srgbClr>
                    </a:gs>
                  </a:gsLst>
                  <a:lin ang="54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8E87CDAF-FA12-CB08-DBF9-D60371BD824E}"/>
                </a:ext>
              </a:extLst>
            </p:cNvPr>
            <p:cNvSpPr txBox="1"/>
            <p:nvPr/>
          </p:nvSpPr>
          <p:spPr>
            <a:xfrm>
              <a:off x="2435768" y="2231098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rgbClr val="FFC000"/>
                  </a:solidFill>
                </a:rPr>
                <a:t>添加标题文本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815A552F-BDF3-2A9C-C451-A2A96AA048A3}"/>
              </a:ext>
            </a:extLst>
          </p:cNvPr>
          <p:cNvGrpSpPr/>
          <p:nvPr/>
        </p:nvGrpSpPr>
        <p:grpSpPr>
          <a:xfrm>
            <a:off x="6391941" y="2919757"/>
            <a:ext cx="3449383" cy="1018486"/>
            <a:chOff x="1173417" y="1737008"/>
            <a:chExt cx="3449383" cy="1018486"/>
          </a:xfrm>
        </p:grpSpPr>
        <p:sp>
          <p:nvSpPr>
            <p:cNvPr id="56" name="平行四边形 55">
              <a:extLst>
                <a:ext uri="{FF2B5EF4-FFF2-40B4-BE49-F238E27FC236}">
                  <a16:creationId xmlns:a16="http://schemas.microsoft.com/office/drawing/2014/main" id="{B85DDF46-D957-B373-9D37-BC05719D1B37}"/>
                </a:ext>
              </a:extLst>
            </p:cNvPr>
            <p:cNvSpPr/>
            <p:nvPr/>
          </p:nvSpPr>
          <p:spPr>
            <a:xfrm>
              <a:off x="1739900" y="2106813"/>
              <a:ext cx="2882900" cy="648681"/>
            </a:xfrm>
            <a:prstGeom prst="parallelogram">
              <a:avLst>
                <a:gd name="adj" fmla="val 48066"/>
              </a:avLst>
            </a:prstGeom>
            <a:gradFill flip="none" rotWithShape="1">
              <a:gsLst>
                <a:gs pos="0">
                  <a:srgbClr val="FFFF00">
                    <a:alpha val="0"/>
                  </a:srgbClr>
                </a:gs>
                <a:gs pos="100000">
                  <a:srgbClr val="FFC000">
                    <a:alpha val="21000"/>
                  </a:srgbClr>
                </a:gs>
              </a:gsLst>
              <a:lin ang="16200000" scaled="1"/>
              <a:tileRect/>
            </a:gra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6D68A8B6-A1F4-0E1A-E322-DEF568656417}"/>
                </a:ext>
              </a:extLst>
            </p:cNvPr>
            <p:cNvSpPr/>
            <p:nvPr/>
          </p:nvSpPr>
          <p:spPr>
            <a:xfrm>
              <a:off x="1750279" y="2607469"/>
              <a:ext cx="238126" cy="147637"/>
            </a:xfrm>
            <a:custGeom>
              <a:avLst/>
              <a:gdLst>
                <a:gd name="connsiteX0" fmla="*/ 0 w 233363"/>
                <a:gd name="connsiteY0" fmla="*/ 150018 h 150018"/>
                <a:gd name="connsiteX1" fmla="*/ 233363 w 233363"/>
                <a:gd name="connsiteY1" fmla="*/ 0 h 150018"/>
                <a:gd name="connsiteX2" fmla="*/ 66675 w 233363"/>
                <a:gd name="connsiteY2" fmla="*/ 2381 h 150018"/>
                <a:gd name="connsiteX3" fmla="*/ 0 w 233363"/>
                <a:gd name="connsiteY3" fmla="*/ 150018 h 150018"/>
                <a:gd name="connsiteX0" fmla="*/ 0 w 252413"/>
                <a:gd name="connsiteY0" fmla="*/ 147637 h 147637"/>
                <a:gd name="connsiteX1" fmla="*/ 252413 w 252413"/>
                <a:gd name="connsiteY1" fmla="*/ 0 h 147637"/>
                <a:gd name="connsiteX2" fmla="*/ 66675 w 252413"/>
                <a:gd name="connsiteY2" fmla="*/ 0 h 147637"/>
                <a:gd name="connsiteX3" fmla="*/ 0 w 252413"/>
                <a:gd name="connsiteY3" fmla="*/ 147637 h 147637"/>
                <a:gd name="connsiteX0" fmla="*/ 0 w 233363"/>
                <a:gd name="connsiteY0" fmla="*/ 147637 h 147637"/>
                <a:gd name="connsiteX1" fmla="*/ 233363 w 233363"/>
                <a:gd name="connsiteY1" fmla="*/ 4763 h 147637"/>
                <a:gd name="connsiteX2" fmla="*/ 66675 w 233363"/>
                <a:gd name="connsiteY2" fmla="*/ 0 h 147637"/>
                <a:gd name="connsiteX3" fmla="*/ 0 w 233363"/>
                <a:gd name="connsiteY3" fmla="*/ 147637 h 147637"/>
                <a:gd name="connsiteX0" fmla="*/ 0 w 238126"/>
                <a:gd name="connsiteY0" fmla="*/ 147637 h 147637"/>
                <a:gd name="connsiteX1" fmla="*/ 238126 w 238126"/>
                <a:gd name="connsiteY1" fmla="*/ 4763 h 147637"/>
                <a:gd name="connsiteX2" fmla="*/ 71438 w 238126"/>
                <a:gd name="connsiteY2" fmla="*/ 0 h 147637"/>
                <a:gd name="connsiteX3" fmla="*/ 0 w 238126"/>
                <a:gd name="connsiteY3" fmla="*/ 147637 h 147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8126" h="147637">
                  <a:moveTo>
                    <a:pt x="0" y="147637"/>
                  </a:moveTo>
                  <a:lnTo>
                    <a:pt x="238126" y="4763"/>
                  </a:lnTo>
                  <a:lnTo>
                    <a:pt x="71438" y="0"/>
                  </a:lnTo>
                  <a:lnTo>
                    <a:pt x="0" y="147637"/>
                  </a:lnTo>
                  <a:close/>
                </a:path>
              </a:pathLst>
            </a:custGeom>
            <a:solidFill>
              <a:srgbClr val="83241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90CAEC4D-508B-55EF-C484-682DC2E13756}"/>
                </a:ext>
              </a:extLst>
            </p:cNvPr>
            <p:cNvSpPr/>
            <p:nvPr/>
          </p:nvSpPr>
          <p:spPr>
            <a:xfrm rot="1512064">
              <a:off x="1173417" y="1737008"/>
              <a:ext cx="927336" cy="1005007"/>
            </a:xfrm>
            <a:custGeom>
              <a:avLst/>
              <a:gdLst>
                <a:gd name="connsiteX0" fmla="*/ 0 w 1084874"/>
                <a:gd name="connsiteY0" fmla="*/ 510528 h 1175740"/>
                <a:gd name="connsiteX1" fmla="*/ 1084874 w 1084874"/>
                <a:gd name="connsiteY1" fmla="*/ 0 h 1175740"/>
                <a:gd name="connsiteX2" fmla="*/ 1084874 w 1084874"/>
                <a:gd name="connsiteY2" fmla="*/ 812525 h 1175740"/>
                <a:gd name="connsiteX3" fmla="*/ 313040 w 1084874"/>
                <a:gd name="connsiteY3" fmla="*/ 1175740 h 1175740"/>
                <a:gd name="connsiteX4" fmla="*/ 0 w 1084874"/>
                <a:gd name="connsiteY4" fmla="*/ 510528 h 1175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4874" h="1175740">
                  <a:moveTo>
                    <a:pt x="0" y="510528"/>
                  </a:moveTo>
                  <a:lnTo>
                    <a:pt x="1084874" y="0"/>
                  </a:lnTo>
                  <a:lnTo>
                    <a:pt x="1084874" y="812525"/>
                  </a:lnTo>
                  <a:lnTo>
                    <a:pt x="313040" y="1175740"/>
                  </a:lnTo>
                  <a:lnTo>
                    <a:pt x="0" y="510528"/>
                  </a:lnTo>
                  <a:close/>
                </a:path>
              </a:pathLst>
            </a:custGeom>
            <a:solidFill>
              <a:srgbClr val="C00000"/>
            </a:solidFill>
            <a:ln w="25400" cap="flat" cmpd="sng">
              <a:solidFill>
                <a:srgbClr val="FFC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4495FDE4-5B27-0E69-CDF6-C155BA129AD1}"/>
                </a:ext>
              </a:extLst>
            </p:cNvPr>
            <p:cNvSpPr txBox="1"/>
            <p:nvPr/>
          </p:nvSpPr>
          <p:spPr>
            <a:xfrm>
              <a:off x="1378895" y="2031278"/>
              <a:ext cx="62068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gradFill flip="none" rotWithShape="1">
                    <a:gsLst>
                      <a:gs pos="0">
                        <a:srgbClr val="FFC000">
                          <a:lumMod val="99000"/>
                        </a:srgbClr>
                      </a:gs>
                      <a:gs pos="100000">
                        <a:srgbClr val="FFFF00">
                          <a:alpha val="25000"/>
                        </a:srgbClr>
                      </a:gs>
                    </a:gsLst>
                    <a:lin ang="54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03</a:t>
              </a:r>
              <a:endParaRPr lang="zh-CN" altLang="en-US" sz="2800" b="1" dirty="0">
                <a:gradFill flip="none" rotWithShape="1">
                  <a:gsLst>
                    <a:gs pos="0">
                      <a:srgbClr val="FFC000">
                        <a:lumMod val="99000"/>
                      </a:srgbClr>
                    </a:gs>
                    <a:gs pos="100000">
                      <a:srgbClr val="FFFF00">
                        <a:alpha val="25000"/>
                      </a:srgbClr>
                    </a:gs>
                  </a:gsLst>
                  <a:lin ang="54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4B66B7C7-E35F-585E-245A-620C2D2142BB}"/>
                </a:ext>
              </a:extLst>
            </p:cNvPr>
            <p:cNvSpPr txBox="1"/>
            <p:nvPr/>
          </p:nvSpPr>
          <p:spPr>
            <a:xfrm>
              <a:off x="2435768" y="2231098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rgbClr val="FFC000"/>
                  </a:solidFill>
                </a:rPr>
                <a:t>添加标题文本</a:t>
              </a:r>
            </a:p>
          </p:txBody>
        </p:sp>
      </p:grpSp>
      <p:sp>
        <p:nvSpPr>
          <p:cNvPr id="62" name="文本框 61">
            <a:extLst>
              <a:ext uri="{FF2B5EF4-FFF2-40B4-BE49-F238E27FC236}">
                <a16:creationId xmlns:a16="http://schemas.microsoft.com/office/drawing/2014/main" id="{BF0C49C5-05BF-ADBF-DB6B-2BE67809C4A1}"/>
              </a:ext>
            </a:extLst>
          </p:cNvPr>
          <p:cNvSpPr txBox="1"/>
          <p:nvPr/>
        </p:nvSpPr>
        <p:spPr>
          <a:xfrm rot="16200000">
            <a:off x="527776" y="1681592"/>
            <a:ext cx="22811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5400">
                <a:gradFill>
                  <a:gsLst>
                    <a:gs pos="0">
                      <a:srgbClr val="FFFF00"/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algn="l"/>
            <a:r>
              <a:rPr lang="zh-CN" altLang="en-US" sz="2800" dirty="0">
                <a:gradFill>
                  <a:gsLst>
                    <a:gs pos="0">
                      <a:srgbClr val="FFFF00">
                        <a:alpha val="49000"/>
                      </a:srgbClr>
                    </a:gs>
                    <a:gs pos="100000">
                      <a:schemeClr val="accent4">
                        <a:lumMod val="75000"/>
                        <a:alpha val="39000"/>
                      </a:schemeClr>
                    </a:gs>
                  </a:gsLst>
                  <a:lin ang="5400000" scaled="1"/>
                </a:gradFill>
              </a:rPr>
              <a:t>CONTENTS</a:t>
            </a:r>
          </a:p>
        </p:txBody>
      </p:sp>
      <p:pic>
        <p:nvPicPr>
          <p:cNvPr id="4" name="图片 3" descr="D:\51PPT模板网\51pptmoban.com\图片001.jpg">
            <a:extLst>
              <a:ext uri="{FF2B5EF4-FFF2-40B4-BE49-F238E27FC236}">
                <a16:creationId xmlns:a16="http://schemas.microsoft.com/office/drawing/2014/main" id="{B2DEE899-3DA7-CFCE-C98E-035C11F74F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187562"/>
            <a:ext cx="12192000" cy="2694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090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>
            <a:extLst>
              <a:ext uri="{FF2B5EF4-FFF2-40B4-BE49-F238E27FC236}">
                <a16:creationId xmlns:a16="http://schemas.microsoft.com/office/drawing/2014/main" id="{FCADE139-EDA2-8222-C3DD-F848206D22FB}"/>
              </a:ext>
            </a:extLst>
          </p:cNvPr>
          <p:cNvGrpSpPr/>
          <p:nvPr/>
        </p:nvGrpSpPr>
        <p:grpSpPr>
          <a:xfrm>
            <a:off x="-95252" y="-153338"/>
            <a:ext cx="4533241" cy="1018486"/>
            <a:chOff x="1173417" y="1737008"/>
            <a:chExt cx="4533241" cy="1018486"/>
          </a:xfrm>
        </p:grpSpPr>
        <p:sp>
          <p:nvSpPr>
            <p:cNvPr id="12" name="平行四边形 11">
              <a:extLst>
                <a:ext uri="{FF2B5EF4-FFF2-40B4-BE49-F238E27FC236}">
                  <a16:creationId xmlns:a16="http://schemas.microsoft.com/office/drawing/2014/main" id="{E385035A-BD74-BC59-52C2-BF06A1BD149D}"/>
                </a:ext>
              </a:extLst>
            </p:cNvPr>
            <p:cNvSpPr/>
            <p:nvPr/>
          </p:nvSpPr>
          <p:spPr>
            <a:xfrm>
              <a:off x="1739900" y="2106813"/>
              <a:ext cx="3966758" cy="648681"/>
            </a:xfrm>
            <a:prstGeom prst="parallelogram">
              <a:avLst>
                <a:gd name="adj" fmla="val 48066"/>
              </a:avLst>
            </a:prstGeom>
            <a:gradFill flip="none" rotWithShape="1">
              <a:gsLst>
                <a:gs pos="0">
                  <a:srgbClr val="FFFF00">
                    <a:alpha val="0"/>
                  </a:srgbClr>
                </a:gs>
                <a:gs pos="100000">
                  <a:srgbClr val="FFC000">
                    <a:alpha val="21000"/>
                  </a:srgbClr>
                </a:gs>
              </a:gsLst>
              <a:lin ang="16200000" scaled="1"/>
              <a:tileRect/>
            </a:gra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1C7C1AB9-BCAA-AFCC-BF84-75B2910286D2}"/>
                </a:ext>
              </a:extLst>
            </p:cNvPr>
            <p:cNvSpPr/>
            <p:nvPr/>
          </p:nvSpPr>
          <p:spPr>
            <a:xfrm>
              <a:off x="1750279" y="2607469"/>
              <a:ext cx="238126" cy="147637"/>
            </a:xfrm>
            <a:custGeom>
              <a:avLst/>
              <a:gdLst>
                <a:gd name="connsiteX0" fmla="*/ 0 w 233363"/>
                <a:gd name="connsiteY0" fmla="*/ 150018 h 150018"/>
                <a:gd name="connsiteX1" fmla="*/ 233363 w 233363"/>
                <a:gd name="connsiteY1" fmla="*/ 0 h 150018"/>
                <a:gd name="connsiteX2" fmla="*/ 66675 w 233363"/>
                <a:gd name="connsiteY2" fmla="*/ 2381 h 150018"/>
                <a:gd name="connsiteX3" fmla="*/ 0 w 233363"/>
                <a:gd name="connsiteY3" fmla="*/ 150018 h 150018"/>
                <a:gd name="connsiteX0" fmla="*/ 0 w 252413"/>
                <a:gd name="connsiteY0" fmla="*/ 147637 h 147637"/>
                <a:gd name="connsiteX1" fmla="*/ 252413 w 252413"/>
                <a:gd name="connsiteY1" fmla="*/ 0 h 147637"/>
                <a:gd name="connsiteX2" fmla="*/ 66675 w 252413"/>
                <a:gd name="connsiteY2" fmla="*/ 0 h 147637"/>
                <a:gd name="connsiteX3" fmla="*/ 0 w 252413"/>
                <a:gd name="connsiteY3" fmla="*/ 147637 h 147637"/>
                <a:gd name="connsiteX0" fmla="*/ 0 w 233363"/>
                <a:gd name="connsiteY0" fmla="*/ 147637 h 147637"/>
                <a:gd name="connsiteX1" fmla="*/ 233363 w 233363"/>
                <a:gd name="connsiteY1" fmla="*/ 4763 h 147637"/>
                <a:gd name="connsiteX2" fmla="*/ 66675 w 233363"/>
                <a:gd name="connsiteY2" fmla="*/ 0 h 147637"/>
                <a:gd name="connsiteX3" fmla="*/ 0 w 233363"/>
                <a:gd name="connsiteY3" fmla="*/ 147637 h 147637"/>
                <a:gd name="connsiteX0" fmla="*/ 0 w 238126"/>
                <a:gd name="connsiteY0" fmla="*/ 147637 h 147637"/>
                <a:gd name="connsiteX1" fmla="*/ 238126 w 238126"/>
                <a:gd name="connsiteY1" fmla="*/ 4763 h 147637"/>
                <a:gd name="connsiteX2" fmla="*/ 71438 w 238126"/>
                <a:gd name="connsiteY2" fmla="*/ 0 h 147637"/>
                <a:gd name="connsiteX3" fmla="*/ 0 w 238126"/>
                <a:gd name="connsiteY3" fmla="*/ 147637 h 147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8126" h="147637">
                  <a:moveTo>
                    <a:pt x="0" y="147637"/>
                  </a:moveTo>
                  <a:lnTo>
                    <a:pt x="238126" y="4763"/>
                  </a:lnTo>
                  <a:lnTo>
                    <a:pt x="71438" y="0"/>
                  </a:lnTo>
                  <a:lnTo>
                    <a:pt x="0" y="147637"/>
                  </a:lnTo>
                  <a:close/>
                </a:path>
              </a:pathLst>
            </a:custGeom>
            <a:solidFill>
              <a:srgbClr val="83241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FA19B79F-F40E-D325-9262-A620DEB986D5}"/>
                </a:ext>
              </a:extLst>
            </p:cNvPr>
            <p:cNvSpPr/>
            <p:nvPr/>
          </p:nvSpPr>
          <p:spPr>
            <a:xfrm rot="1512064">
              <a:off x="1173417" y="1737008"/>
              <a:ext cx="927336" cy="1005007"/>
            </a:xfrm>
            <a:custGeom>
              <a:avLst/>
              <a:gdLst>
                <a:gd name="connsiteX0" fmla="*/ 0 w 1084874"/>
                <a:gd name="connsiteY0" fmla="*/ 510528 h 1175740"/>
                <a:gd name="connsiteX1" fmla="*/ 1084874 w 1084874"/>
                <a:gd name="connsiteY1" fmla="*/ 0 h 1175740"/>
                <a:gd name="connsiteX2" fmla="*/ 1084874 w 1084874"/>
                <a:gd name="connsiteY2" fmla="*/ 812525 h 1175740"/>
                <a:gd name="connsiteX3" fmla="*/ 313040 w 1084874"/>
                <a:gd name="connsiteY3" fmla="*/ 1175740 h 1175740"/>
                <a:gd name="connsiteX4" fmla="*/ 0 w 1084874"/>
                <a:gd name="connsiteY4" fmla="*/ 510528 h 1175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4874" h="1175740">
                  <a:moveTo>
                    <a:pt x="0" y="510528"/>
                  </a:moveTo>
                  <a:lnTo>
                    <a:pt x="1084874" y="0"/>
                  </a:lnTo>
                  <a:lnTo>
                    <a:pt x="1084874" y="812525"/>
                  </a:lnTo>
                  <a:lnTo>
                    <a:pt x="313040" y="1175740"/>
                  </a:lnTo>
                  <a:lnTo>
                    <a:pt x="0" y="510528"/>
                  </a:lnTo>
                  <a:close/>
                </a:path>
              </a:pathLst>
            </a:custGeom>
            <a:solidFill>
              <a:srgbClr val="C00000"/>
            </a:solidFill>
            <a:ln w="25400" cap="flat" cmpd="sng">
              <a:solidFill>
                <a:srgbClr val="FFC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1D95AF7-032E-5276-BAB4-39077C431DD4}"/>
                </a:ext>
              </a:extLst>
            </p:cNvPr>
            <p:cNvSpPr txBox="1"/>
            <p:nvPr/>
          </p:nvSpPr>
          <p:spPr>
            <a:xfrm>
              <a:off x="1378895" y="2031278"/>
              <a:ext cx="62068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gradFill flip="none" rotWithShape="1">
                    <a:gsLst>
                      <a:gs pos="0">
                        <a:srgbClr val="FFC000">
                          <a:lumMod val="99000"/>
                        </a:srgbClr>
                      </a:gs>
                      <a:gs pos="100000">
                        <a:srgbClr val="FFFF00">
                          <a:alpha val="25000"/>
                        </a:srgbClr>
                      </a:gs>
                    </a:gsLst>
                    <a:lin ang="54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04</a:t>
              </a:r>
              <a:endParaRPr lang="zh-CN" altLang="en-US" sz="2800" b="1" dirty="0">
                <a:gradFill flip="none" rotWithShape="1">
                  <a:gsLst>
                    <a:gs pos="0">
                      <a:srgbClr val="FFC000">
                        <a:lumMod val="99000"/>
                      </a:srgbClr>
                    </a:gs>
                    <a:gs pos="100000">
                      <a:srgbClr val="FFFF00">
                        <a:alpha val="25000"/>
                      </a:srgbClr>
                    </a:gs>
                  </a:gsLst>
                  <a:lin ang="54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403C653-75BA-650A-F085-0A15FC985598}"/>
                </a:ext>
              </a:extLst>
            </p:cNvPr>
            <p:cNvSpPr txBox="1"/>
            <p:nvPr/>
          </p:nvSpPr>
          <p:spPr>
            <a:xfrm>
              <a:off x="3012119" y="2231098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rgbClr val="FFC000"/>
                  </a:solidFill>
                </a:rPr>
                <a:t>添加标题文本</a:t>
              </a:r>
            </a:p>
          </p:txBody>
        </p:sp>
      </p:grpSp>
      <p:sp>
        <p:nvSpPr>
          <p:cNvPr id="2" name="Freeform 6">
            <a:extLst>
              <a:ext uri="{FF2B5EF4-FFF2-40B4-BE49-F238E27FC236}">
                <a16:creationId xmlns:a16="http://schemas.microsoft.com/office/drawing/2014/main" id="{F3D716C5-89AC-B109-DF96-93D19F97DEA9}"/>
              </a:ext>
            </a:extLst>
          </p:cNvPr>
          <p:cNvSpPr>
            <a:spLocks/>
          </p:cNvSpPr>
          <p:nvPr/>
        </p:nvSpPr>
        <p:spPr bwMode="auto">
          <a:xfrm>
            <a:off x="6096000" y="1705827"/>
            <a:ext cx="1027112" cy="1655763"/>
          </a:xfrm>
          <a:custGeom>
            <a:avLst/>
            <a:gdLst>
              <a:gd name="T0" fmla="*/ 647 w 647"/>
              <a:gd name="T1" fmla="*/ 0 h 1043"/>
              <a:gd name="T2" fmla="*/ 0 w 647"/>
              <a:gd name="T3" fmla="*/ 290 h 1043"/>
              <a:gd name="T4" fmla="*/ 0 w 647"/>
              <a:gd name="T5" fmla="*/ 1043 h 1043"/>
              <a:gd name="T6" fmla="*/ 647 w 647"/>
              <a:gd name="T7" fmla="*/ 396 h 1043"/>
              <a:gd name="T8" fmla="*/ 647 w 647"/>
              <a:gd name="T9" fmla="*/ 0 h 1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7" h="1043">
                <a:moveTo>
                  <a:pt x="647" y="0"/>
                </a:moveTo>
                <a:lnTo>
                  <a:pt x="0" y="290"/>
                </a:lnTo>
                <a:lnTo>
                  <a:pt x="0" y="1043"/>
                </a:lnTo>
                <a:lnTo>
                  <a:pt x="647" y="396"/>
                </a:lnTo>
                <a:lnTo>
                  <a:pt x="64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1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7A3FF378-5E57-D545-5DB8-4BCCF3EB51E8}"/>
              </a:ext>
            </a:extLst>
          </p:cNvPr>
          <p:cNvGrpSpPr/>
          <p:nvPr/>
        </p:nvGrpSpPr>
        <p:grpSpPr>
          <a:xfrm>
            <a:off x="5068888" y="1705827"/>
            <a:ext cx="2054225" cy="1655763"/>
            <a:chOff x="5333590" y="1568012"/>
            <a:chExt cx="2054225" cy="1655763"/>
          </a:xfrm>
          <a:solidFill>
            <a:srgbClr val="C00000"/>
          </a:solidFill>
        </p:grpSpPr>
        <p:sp>
          <p:nvSpPr>
            <p:cNvPr id="4" name="Freeform 5">
              <a:extLst>
                <a:ext uri="{FF2B5EF4-FFF2-40B4-BE49-F238E27FC236}">
                  <a16:creationId xmlns:a16="http://schemas.microsoft.com/office/drawing/2014/main" id="{BDFA7251-C1FF-9677-4CD7-678D2C05368B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0703" y="1568012"/>
              <a:ext cx="1027112" cy="1655763"/>
            </a:xfrm>
            <a:custGeom>
              <a:avLst/>
              <a:gdLst>
                <a:gd name="T0" fmla="*/ 647 w 647"/>
                <a:gd name="T1" fmla="*/ 0 h 1043"/>
                <a:gd name="T2" fmla="*/ 0 w 647"/>
                <a:gd name="T3" fmla="*/ 290 h 1043"/>
                <a:gd name="T4" fmla="*/ 0 w 647"/>
                <a:gd name="T5" fmla="*/ 1043 h 1043"/>
                <a:gd name="T6" fmla="*/ 647 w 647"/>
                <a:gd name="T7" fmla="*/ 396 h 1043"/>
                <a:gd name="T8" fmla="*/ 647 w 647"/>
                <a:gd name="T9" fmla="*/ 0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7" h="1043">
                  <a:moveTo>
                    <a:pt x="647" y="0"/>
                  </a:moveTo>
                  <a:lnTo>
                    <a:pt x="0" y="290"/>
                  </a:lnTo>
                  <a:lnTo>
                    <a:pt x="0" y="1043"/>
                  </a:lnTo>
                  <a:lnTo>
                    <a:pt x="647" y="396"/>
                  </a:lnTo>
                  <a:lnTo>
                    <a:pt x="647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FF00">
                    <a:alpha val="0"/>
                  </a:srgbClr>
                </a:gs>
                <a:gs pos="100000">
                  <a:srgbClr val="FFC000">
                    <a:alpha val="21000"/>
                  </a:srgbClr>
                </a:gs>
              </a:gsLst>
              <a:lin ang="16200000" scaled="1"/>
              <a:tileRect/>
            </a:gra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ym typeface="+mn-lt"/>
              </a:endParaRPr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5F0CEC39-73D6-CE74-BC27-8B386EF29E17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3590" y="1568012"/>
              <a:ext cx="1027112" cy="1655763"/>
            </a:xfrm>
            <a:custGeom>
              <a:avLst/>
              <a:gdLst>
                <a:gd name="T0" fmla="*/ 0 w 647"/>
                <a:gd name="T1" fmla="*/ 0 h 1043"/>
                <a:gd name="T2" fmla="*/ 647 w 647"/>
                <a:gd name="T3" fmla="*/ 290 h 1043"/>
                <a:gd name="T4" fmla="*/ 647 w 647"/>
                <a:gd name="T5" fmla="*/ 1043 h 1043"/>
                <a:gd name="T6" fmla="*/ 0 w 647"/>
                <a:gd name="T7" fmla="*/ 396 h 1043"/>
                <a:gd name="T8" fmla="*/ 0 w 647"/>
                <a:gd name="T9" fmla="*/ 0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7" h="1043">
                  <a:moveTo>
                    <a:pt x="0" y="0"/>
                  </a:moveTo>
                  <a:lnTo>
                    <a:pt x="647" y="290"/>
                  </a:lnTo>
                  <a:lnTo>
                    <a:pt x="647" y="1043"/>
                  </a:lnTo>
                  <a:lnTo>
                    <a:pt x="0" y="396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FF00">
                    <a:alpha val="0"/>
                  </a:srgbClr>
                </a:gs>
                <a:gs pos="100000">
                  <a:srgbClr val="FFC000">
                    <a:alpha val="21000"/>
                  </a:srgbClr>
                </a:gs>
              </a:gsLst>
              <a:lin ang="16200000" scaled="1"/>
              <a:tileRect/>
            </a:gra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ym typeface="+mn-lt"/>
              </a:endParaRPr>
            </a:p>
          </p:txBody>
        </p:sp>
      </p:grpSp>
      <p:sp>
        <p:nvSpPr>
          <p:cNvPr id="6" name="Freeform 8">
            <a:extLst>
              <a:ext uri="{FF2B5EF4-FFF2-40B4-BE49-F238E27FC236}">
                <a16:creationId xmlns:a16="http://schemas.microsoft.com/office/drawing/2014/main" id="{C94FE7F1-E7FC-3123-4458-2D6B6BCD7006}"/>
              </a:ext>
            </a:extLst>
          </p:cNvPr>
          <p:cNvSpPr>
            <a:spLocks/>
          </p:cNvSpPr>
          <p:nvPr/>
        </p:nvSpPr>
        <p:spPr bwMode="auto">
          <a:xfrm>
            <a:off x="5068887" y="1705827"/>
            <a:ext cx="1027112" cy="1655763"/>
          </a:xfrm>
          <a:custGeom>
            <a:avLst/>
            <a:gdLst>
              <a:gd name="T0" fmla="*/ 0 w 647"/>
              <a:gd name="T1" fmla="*/ 0 h 1043"/>
              <a:gd name="T2" fmla="*/ 647 w 647"/>
              <a:gd name="T3" fmla="*/ 290 h 1043"/>
              <a:gd name="T4" fmla="*/ 647 w 647"/>
              <a:gd name="T5" fmla="*/ 1043 h 1043"/>
              <a:gd name="T6" fmla="*/ 0 w 647"/>
              <a:gd name="T7" fmla="*/ 396 h 1043"/>
              <a:gd name="T8" fmla="*/ 0 w 647"/>
              <a:gd name="T9" fmla="*/ 0 h 1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7" h="1043">
                <a:moveTo>
                  <a:pt x="0" y="0"/>
                </a:moveTo>
                <a:lnTo>
                  <a:pt x="647" y="290"/>
                </a:lnTo>
                <a:lnTo>
                  <a:pt x="647" y="1043"/>
                </a:lnTo>
                <a:lnTo>
                  <a:pt x="0" y="396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1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Freeform 10">
            <a:extLst>
              <a:ext uri="{FF2B5EF4-FFF2-40B4-BE49-F238E27FC236}">
                <a16:creationId xmlns:a16="http://schemas.microsoft.com/office/drawing/2014/main" id="{46B1F120-6288-740E-74EF-BCFE18C84E69}"/>
              </a:ext>
            </a:extLst>
          </p:cNvPr>
          <p:cNvSpPr>
            <a:spLocks/>
          </p:cNvSpPr>
          <p:nvPr/>
        </p:nvSpPr>
        <p:spPr bwMode="auto">
          <a:xfrm>
            <a:off x="6254749" y="3520340"/>
            <a:ext cx="1651000" cy="1027113"/>
          </a:xfrm>
          <a:custGeom>
            <a:avLst/>
            <a:gdLst>
              <a:gd name="T0" fmla="*/ 1040 w 1040"/>
              <a:gd name="T1" fmla="*/ 647 h 647"/>
              <a:gd name="T2" fmla="*/ 753 w 1040"/>
              <a:gd name="T3" fmla="*/ 0 h 647"/>
              <a:gd name="T4" fmla="*/ 0 w 1040"/>
              <a:gd name="T5" fmla="*/ 0 h 647"/>
              <a:gd name="T6" fmla="*/ 647 w 1040"/>
              <a:gd name="T7" fmla="*/ 647 h 647"/>
              <a:gd name="T8" fmla="*/ 1040 w 1040"/>
              <a:gd name="T9" fmla="*/ 647 h 6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0" h="647">
                <a:moveTo>
                  <a:pt x="1040" y="647"/>
                </a:moveTo>
                <a:lnTo>
                  <a:pt x="753" y="0"/>
                </a:lnTo>
                <a:lnTo>
                  <a:pt x="0" y="0"/>
                </a:lnTo>
                <a:lnTo>
                  <a:pt x="647" y="647"/>
                </a:lnTo>
                <a:lnTo>
                  <a:pt x="1040" y="64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1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F6763481-095A-DEDD-93EC-F7CA79C8F963}"/>
              </a:ext>
            </a:extLst>
          </p:cNvPr>
          <p:cNvGrpSpPr/>
          <p:nvPr/>
        </p:nvGrpSpPr>
        <p:grpSpPr>
          <a:xfrm>
            <a:off x="6254749" y="2488465"/>
            <a:ext cx="1651000" cy="2058988"/>
            <a:chOff x="6519453" y="2350649"/>
            <a:chExt cx="1651000" cy="2058988"/>
          </a:xfrm>
          <a:solidFill>
            <a:srgbClr val="C00000"/>
          </a:solidFill>
        </p:grpSpPr>
        <p:sp>
          <p:nvSpPr>
            <p:cNvPr id="9" name="Freeform 9">
              <a:extLst>
                <a:ext uri="{FF2B5EF4-FFF2-40B4-BE49-F238E27FC236}">
                  <a16:creationId xmlns:a16="http://schemas.microsoft.com/office/drawing/2014/main" id="{40E39350-01A6-3BB4-16FA-2415182F0F19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9453" y="3382524"/>
              <a:ext cx="1651000" cy="1027113"/>
            </a:xfrm>
            <a:custGeom>
              <a:avLst/>
              <a:gdLst>
                <a:gd name="T0" fmla="*/ 1040 w 1040"/>
                <a:gd name="T1" fmla="*/ 647 h 647"/>
                <a:gd name="T2" fmla="*/ 753 w 1040"/>
                <a:gd name="T3" fmla="*/ 0 h 647"/>
                <a:gd name="T4" fmla="*/ 0 w 1040"/>
                <a:gd name="T5" fmla="*/ 0 h 647"/>
                <a:gd name="T6" fmla="*/ 647 w 1040"/>
                <a:gd name="T7" fmla="*/ 647 h 647"/>
                <a:gd name="T8" fmla="*/ 1040 w 1040"/>
                <a:gd name="T9" fmla="*/ 647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0" h="647">
                  <a:moveTo>
                    <a:pt x="1040" y="647"/>
                  </a:moveTo>
                  <a:lnTo>
                    <a:pt x="753" y="0"/>
                  </a:lnTo>
                  <a:lnTo>
                    <a:pt x="0" y="0"/>
                  </a:lnTo>
                  <a:lnTo>
                    <a:pt x="647" y="647"/>
                  </a:lnTo>
                  <a:lnTo>
                    <a:pt x="1040" y="64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FF00">
                    <a:alpha val="0"/>
                  </a:srgbClr>
                </a:gs>
                <a:gs pos="100000">
                  <a:srgbClr val="FFC000">
                    <a:alpha val="21000"/>
                  </a:srgbClr>
                </a:gs>
              </a:gsLst>
              <a:lin ang="16200000" scaled="1"/>
              <a:tileRect/>
            </a:gra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10" name="Freeform 11">
              <a:extLst>
                <a:ext uri="{FF2B5EF4-FFF2-40B4-BE49-F238E27FC236}">
                  <a16:creationId xmlns:a16="http://schemas.microsoft.com/office/drawing/2014/main" id="{20CF2CAC-1CA5-9019-EF34-EA5CE3A280E8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9453" y="2350649"/>
              <a:ext cx="1651000" cy="1031875"/>
            </a:xfrm>
            <a:custGeom>
              <a:avLst/>
              <a:gdLst>
                <a:gd name="T0" fmla="*/ 1040 w 1040"/>
                <a:gd name="T1" fmla="*/ 0 h 650"/>
                <a:gd name="T2" fmla="*/ 753 w 1040"/>
                <a:gd name="T3" fmla="*/ 650 h 650"/>
                <a:gd name="T4" fmla="*/ 0 w 1040"/>
                <a:gd name="T5" fmla="*/ 650 h 650"/>
                <a:gd name="T6" fmla="*/ 647 w 1040"/>
                <a:gd name="T7" fmla="*/ 0 h 650"/>
                <a:gd name="T8" fmla="*/ 1040 w 1040"/>
                <a:gd name="T9" fmla="*/ 0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0" h="650">
                  <a:moveTo>
                    <a:pt x="1040" y="0"/>
                  </a:moveTo>
                  <a:lnTo>
                    <a:pt x="753" y="650"/>
                  </a:lnTo>
                  <a:lnTo>
                    <a:pt x="0" y="650"/>
                  </a:lnTo>
                  <a:lnTo>
                    <a:pt x="647" y="0"/>
                  </a:lnTo>
                  <a:lnTo>
                    <a:pt x="104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FF00">
                    <a:alpha val="0"/>
                  </a:srgbClr>
                </a:gs>
                <a:gs pos="100000">
                  <a:srgbClr val="FFC000">
                    <a:alpha val="21000"/>
                  </a:srgbClr>
                </a:gs>
              </a:gsLst>
              <a:lin ang="16200000" scaled="1"/>
              <a:tileRect/>
            </a:gra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  <a:sym typeface="+mn-lt"/>
              </a:endParaRPr>
            </a:p>
          </p:txBody>
        </p:sp>
      </p:grpSp>
      <p:sp>
        <p:nvSpPr>
          <p:cNvPr id="13" name="Freeform 12">
            <a:extLst>
              <a:ext uri="{FF2B5EF4-FFF2-40B4-BE49-F238E27FC236}">
                <a16:creationId xmlns:a16="http://schemas.microsoft.com/office/drawing/2014/main" id="{90B24C5F-E327-33CB-CCA1-23EFC4DFB54D}"/>
              </a:ext>
            </a:extLst>
          </p:cNvPr>
          <p:cNvSpPr>
            <a:spLocks/>
          </p:cNvSpPr>
          <p:nvPr/>
        </p:nvSpPr>
        <p:spPr bwMode="auto">
          <a:xfrm>
            <a:off x="6254749" y="2488464"/>
            <a:ext cx="1651000" cy="1031875"/>
          </a:xfrm>
          <a:custGeom>
            <a:avLst/>
            <a:gdLst>
              <a:gd name="T0" fmla="*/ 1040 w 1040"/>
              <a:gd name="T1" fmla="*/ 0 h 650"/>
              <a:gd name="T2" fmla="*/ 753 w 1040"/>
              <a:gd name="T3" fmla="*/ 650 h 650"/>
              <a:gd name="T4" fmla="*/ 0 w 1040"/>
              <a:gd name="T5" fmla="*/ 650 h 650"/>
              <a:gd name="T6" fmla="*/ 647 w 1040"/>
              <a:gd name="T7" fmla="*/ 0 h 650"/>
              <a:gd name="T8" fmla="*/ 1040 w 1040"/>
              <a:gd name="T9" fmla="*/ 0 h 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0" h="650">
                <a:moveTo>
                  <a:pt x="1040" y="0"/>
                </a:moveTo>
                <a:lnTo>
                  <a:pt x="753" y="650"/>
                </a:lnTo>
                <a:lnTo>
                  <a:pt x="0" y="650"/>
                </a:lnTo>
                <a:lnTo>
                  <a:pt x="647" y="0"/>
                </a:lnTo>
                <a:lnTo>
                  <a:pt x="104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1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Freeform 14">
            <a:extLst>
              <a:ext uri="{FF2B5EF4-FFF2-40B4-BE49-F238E27FC236}">
                <a16:creationId xmlns:a16="http://schemas.microsoft.com/office/drawing/2014/main" id="{33CF9B1A-A3BD-60FF-3AC8-9E80FEEECF6B}"/>
              </a:ext>
            </a:extLst>
          </p:cNvPr>
          <p:cNvSpPr>
            <a:spLocks/>
          </p:cNvSpPr>
          <p:nvPr/>
        </p:nvSpPr>
        <p:spPr bwMode="auto">
          <a:xfrm>
            <a:off x="5536379" y="3677498"/>
            <a:ext cx="1027112" cy="1654175"/>
          </a:xfrm>
          <a:custGeom>
            <a:avLst/>
            <a:gdLst>
              <a:gd name="T0" fmla="*/ 0 w 647"/>
              <a:gd name="T1" fmla="*/ 1042 h 1042"/>
              <a:gd name="T2" fmla="*/ 647 w 647"/>
              <a:gd name="T3" fmla="*/ 752 h 1042"/>
              <a:gd name="T4" fmla="*/ 647 w 647"/>
              <a:gd name="T5" fmla="*/ 0 h 1042"/>
              <a:gd name="T6" fmla="*/ 0 w 647"/>
              <a:gd name="T7" fmla="*/ 649 h 1042"/>
              <a:gd name="T8" fmla="*/ 0 w 647"/>
              <a:gd name="T9" fmla="*/ 1042 h 10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7" h="1042">
                <a:moveTo>
                  <a:pt x="0" y="1042"/>
                </a:moveTo>
                <a:lnTo>
                  <a:pt x="647" y="752"/>
                </a:lnTo>
                <a:lnTo>
                  <a:pt x="647" y="0"/>
                </a:lnTo>
                <a:lnTo>
                  <a:pt x="0" y="649"/>
                </a:lnTo>
                <a:lnTo>
                  <a:pt x="0" y="104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1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25FC8EA9-51AD-0BFD-C4F0-AC86589E0E27}"/>
              </a:ext>
            </a:extLst>
          </p:cNvPr>
          <p:cNvGrpSpPr/>
          <p:nvPr/>
        </p:nvGrpSpPr>
        <p:grpSpPr>
          <a:xfrm>
            <a:off x="5073834" y="3677497"/>
            <a:ext cx="2054225" cy="1654175"/>
            <a:chOff x="5333590" y="3538099"/>
            <a:chExt cx="2054225" cy="1654175"/>
          </a:xfrm>
          <a:solidFill>
            <a:srgbClr val="C00000"/>
          </a:solidFill>
        </p:grpSpPr>
        <p:sp>
          <p:nvSpPr>
            <p:cNvPr id="18" name="Freeform 13">
              <a:extLst>
                <a:ext uri="{FF2B5EF4-FFF2-40B4-BE49-F238E27FC236}">
                  <a16:creationId xmlns:a16="http://schemas.microsoft.com/office/drawing/2014/main" id="{35E1CA16-1568-1BDE-5339-D68FD46062F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3590" y="3538099"/>
              <a:ext cx="1027112" cy="1654175"/>
            </a:xfrm>
            <a:custGeom>
              <a:avLst/>
              <a:gdLst>
                <a:gd name="T0" fmla="*/ 0 w 647"/>
                <a:gd name="T1" fmla="*/ 1042 h 1042"/>
                <a:gd name="T2" fmla="*/ 647 w 647"/>
                <a:gd name="T3" fmla="*/ 752 h 1042"/>
                <a:gd name="T4" fmla="*/ 647 w 647"/>
                <a:gd name="T5" fmla="*/ 0 h 1042"/>
                <a:gd name="T6" fmla="*/ 0 w 647"/>
                <a:gd name="T7" fmla="*/ 649 h 1042"/>
                <a:gd name="T8" fmla="*/ 0 w 647"/>
                <a:gd name="T9" fmla="*/ 1042 h 1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7" h="1042">
                  <a:moveTo>
                    <a:pt x="0" y="1042"/>
                  </a:moveTo>
                  <a:lnTo>
                    <a:pt x="647" y="752"/>
                  </a:lnTo>
                  <a:lnTo>
                    <a:pt x="647" y="0"/>
                  </a:lnTo>
                  <a:lnTo>
                    <a:pt x="0" y="649"/>
                  </a:lnTo>
                  <a:lnTo>
                    <a:pt x="0" y="1042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FF00">
                    <a:alpha val="0"/>
                  </a:srgbClr>
                </a:gs>
                <a:gs pos="100000">
                  <a:srgbClr val="FFC000">
                    <a:alpha val="21000"/>
                  </a:srgbClr>
                </a:gs>
              </a:gsLst>
              <a:lin ang="16200000" scaled="1"/>
              <a:tileRect/>
            </a:gra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ym typeface="+mn-lt"/>
              </a:endParaRPr>
            </a:p>
          </p:txBody>
        </p:sp>
        <p:sp>
          <p:nvSpPr>
            <p:cNvPr id="21" name="Freeform 15">
              <a:extLst>
                <a:ext uri="{FF2B5EF4-FFF2-40B4-BE49-F238E27FC236}">
                  <a16:creationId xmlns:a16="http://schemas.microsoft.com/office/drawing/2014/main" id="{5AC741B1-07BD-C481-4197-7E02CA01AB3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0703" y="3538099"/>
              <a:ext cx="1027112" cy="1654175"/>
            </a:xfrm>
            <a:custGeom>
              <a:avLst/>
              <a:gdLst>
                <a:gd name="T0" fmla="*/ 647 w 647"/>
                <a:gd name="T1" fmla="*/ 1042 h 1042"/>
                <a:gd name="T2" fmla="*/ 0 w 647"/>
                <a:gd name="T3" fmla="*/ 752 h 1042"/>
                <a:gd name="T4" fmla="*/ 0 w 647"/>
                <a:gd name="T5" fmla="*/ 0 h 1042"/>
                <a:gd name="T6" fmla="*/ 647 w 647"/>
                <a:gd name="T7" fmla="*/ 649 h 1042"/>
                <a:gd name="T8" fmla="*/ 647 w 647"/>
                <a:gd name="T9" fmla="*/ 1042 h 1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7" h="1042">
                  <a:moveTo>
                    <a:pt x="647" y="1042"/>
                  </a:moveTo>
                  <a:lnTo>
                    <a:pt x="0" y="752"/>
                  </a:lnTo>
                  <a:lnTo>
                    <a:pt x="0" y="0"/>
                  </a:lnTo>
                  <a:lnTo>
                    <a:pt x="647" y="649"/>
                  </a:lnTo>
                  <a:lnTo>
                    <a:pt x="647" y="1042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FF00">
                    <a:alpha val="0"/>
                  </a:srgbClr>
                </a:gs>
                <a:gs pos="100000">
                  <a:srgbClr val="FFC000">
                    <a:alpha val="21000"/>
                  </a:srgbClr>
                </a:gs>
              </a:gsLst>
              <a:lin ang="16200000" scaled="1"/>
              <a:tileRect/>
            </a:gra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ym typeface="+mn-lt"/>
              </a:endParaRPr>
            </a:p>
          </p:txBody>
        </p:sp>
      </p:grpSp>
      <p:sp>
        <p:nvSpPr>
          <p:cNvPr id="22" name="Freeform 16">
            <a:extLst>
              <a:ext uri="{FF2B5EF4-FFF2-40B4-BE49-F238E27FC236}">
                <a16:creationId xmlns:a16="http://schemas.microsoft.com/office/drawing/2014/main" id="{BB4C2385-A917-B8BB-E1D7-5151A05BC0EC}"/>
              </a:ext>
            </a:extLst>
          </p:cNvPr>
          <p:cNvSpPr>
            <a:spLocks/>
          </p:cNvSpPr>
          <p:nvPr/>
        </p:nvSpPr>
        <p:spPr bwMode="auto">
          <a:xfrm>
            <a:off x="6563492" y="3677498"/>
            <a:ext cx="1027112" cy="1654175"/>
          </a:xfrm>
          <a:custGeom>
            <a:avLst/>
            <a:gdLst>
              <a:gd name="T0" fmla="*/ 647 w 647"/>
              <a:gd name="T1" fmla="*/ 1042 h 1042"/>
              <a:gd name="T2" fmla="*/ 0 w 647"/>
              <a:gd name="T3" fmla="*/ 752 h 1042"/>
              <a:gd name="T4" fmla="*/ 0 w 647"/>
              <a:gd name="T5" fmla="*/ 0 h 1042"/>
              <a:gd name="T6" fmla="*/ 647 w 647"/>
              <a:gd name="T7" fmla="*/ 649 h 1042"/>
              <a:gd name="T8" fmla="*/ 647 w 647"/>
              <a:gd name="T9" fmla="*/ 1042 h 10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7" h="1042">
                <a:moveTo>
                  <a:pt x="647" y="1042"/>
                </a:moveTo>
                <a:lnTo>
                  <a:pt x="0" y="752"/>
                </a:lnTo>
                <a:lnTo>
                  <a:pt x="0" y="0"/>
                </a:lnTo>
                <a:lnTo>
                  <a:pt x="647" y="649"/>
                </a:lnTo>
                <a:lnTo>
                  <a:pt x="647" y="104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1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Freeform 18">
            <a:extLst>
              <a:ext uri="{FF2B5EF4-FFF2-40B4-BE49-F238E27FC236}">
                <a16:creationId xmlns:a16="http://schemas.microsoft.com/office/drawing/2014/main" id="{36CD1D64-CD9B-6B1F-2418-465EF14460E0}"/>
              </a:ext>
            </a:extLst>
          </p:cNvPr>
          <p:cNvSpPr>
            <a:spLocks/>
          </p:cNvSpPr>
          <p:nvPr/>
        </p:nvSpPr>
        <p:spPr bwMode="auto">
          <a:xfrm>
            <a:off x="4286249" y="2488464"/>
            <a:ext cx="1651000" cy="1031875"/>
          </a:xfrm>
          <a:custGeom>
            <a:avLst/>
            <a:gdLst>
              <a:gd name="T0" fmla="*/ 0 w 1040"/>
              <a:gd name="T1" fmla="*/ 0 h 650"/>
              <a:gd name="T2" fmla="*/ 287 w 1040"/>
              <a:gd name="T3" fmla="*/ 650 h 650"/>
              <a:gd name="T4" fmla="*/ 1040 w 1040"/>
              <a:gd name="T5" fmla="*/ 650 h 650"/>
              <a:gd name="T6" fmla="*/ 393 w 1040"/>
              <a:gd name="T7" fmla="*/ 0 h 650"/>
              <a:gd name="T8" fmla="*/ 0 w 1040"/>
              <a:gd name="T9" fmla="*/ 0 h 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0" h="650">
                <a:moveTo>
                  <a:pt x="0" y="0"/>
                </a:moveTo>
                <a:lnTo>
                  <a:pt x="287" y="650"/>
                </a:lnTo>
                <a:lnTo>
                  <a:pt x="1040" y="650"/>
                </a:lnTo>
                <a:lnTo>
                  <a:pt x="393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1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5A404436-CB4D-D578-C736-709CD6BAB6D4}"/>
              </a:ext>
            </a:extLst>
          </p:cNvPr>
          <p:cNvGrpSpPr/>
          <p:nvPr/>
        </p:nvGrpSpPr>
        <p:grpSpPr>
          <a:xfrm>
            <a:off x="4286249" y="2488465"/>
            <a:ext cx="1651000" cy="2058988"/>
            <a:chOff x="4550953" y="2350649"/>
            <a:chExt cx="1651000" cy="2058988"/>
          </a:xfrm>
          <a:solidFill>
            <a:srgbClr val="C00000"/>
          </a:solidFill>
        </p:grpSpPr>
        <p:sp>
          <p:nvSpPr>
            <p:cNvPr id="25" name="Freeform 17">
              <a:extLst>
                <a:ext uri="{FF2B5EF4-FFF2-40B4-BE49-F238E27FC236}">
                  <a16:creationId xmlns:a16="http://schemas.microsoft.com/office/drawing/2014/main" id="{65FE841A-A83F-4999-BC55-76F91C0A5AF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0953" y="2350649"/>
              <a:ext cx="1651000" cy="1031875"/>
            </a:xfrm>
            <a:custGeom>
              <a:avLst/>
              <a:gdLst>
                <a:gd name="T0" fmla="*/ 0 w 1040"/>
                <a:gd name="T1" fmla="*/ 0 h 650"/>
                <a:gd name="T2" fmla="*/ 287 w 1040"/>
                <a:gd name="T3" fmla="*/ 650 h 650"/>
                <a:gd name="T4" fmla="*/ 1040 w 1040"/>
                <a:gd name="T5" fmla="*/ 650 h 650"/>
                <a:gd name="T6" fmla="*/ 393 w 1040"/>
                <a:gd name="T7" fmla="*/ 0 h 650"/>
                <a:gd name="T8" fmla="*/ 0 w 1040"/>
                <a:gd name="T9" fmla="*/ 0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0" h="650">
                  <a:moveTo>
                    <a:pt x="0" y="0"/>
                  </a:moveTo>
                  <a:lnTo>
                    <a:pt x="287" y="650"/>
                  </a:lnTo>
                  <a:lnTo>
                    <a:pt x="1040" y="650"/>
                  </a:lnTo>
                  <a:lnTo>
                    <a:pt x="393" y="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FF00">
                    <a:alpha val="0"/>
                  </a:srgbClr>
                </a:gs>
                <a:gs pos="100000">
                  <a:srgbClr val="FFC000">
                    <a:alpha val="21000"/>
                  </a:srgbClr>
                </a:gs>
              </a:gsLst>
              <a:lin ang="16200000" scaled="1"/>
              <a:tileRect/>
            </a:gra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ym typeface="+mn-lt"/>
              </a:endParaRPr>
            </a:p>
          </p:txBody>
        </p:sp>
        <p:sp>
          <p:nvSpPr>
            <p:cNvPr id="26" name="Freeform 19">
              <a:extLst>
                <a:ext uri="{FF2B5EF4-FFF2-40B4-BE49-F238E27FC236}">
                  <a16:creationId xmlns:a16="http://schemas.microsoft.com/office/drawing/2014/main" id="{B448E253-ECDD-3603-C383-62AFBF61C575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0953" y="3382524"/>
              <a:ext cx="1651000" cy="1027113"/>
            </a:xfrm>
            <a:custGeom>
              <a:avLst/>
              <a:gdLst>
                <a:gd name="T0" fmla="*/ 0 w 1040"/>
                <a:gd name="T1" fmla="*/ 647 h 647"/>
                <a:gd name="T2" fmla="*/ 287 w 1040"/>
                <a:gd name="T3" fmla="*/ 0 h 647"/>
                <a:gd name="T4" fmla="*/ 1040 w 1040"/>
                <a:gd name="T5" fmla="*/ 0 h 647"/>
                <a:gd name="T6" fmla="*/ 393 w 1040"/>
                <a:gd name="T7" fmla="*/ 647 h 647"/>
                <a:gd name="T8" fmla="*/ 0 w 1040"/>
                <a:gd name="T9" fmla="*/ 647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0" h="647">
                  <a:moveTo>
                    <a:pt x="0" y="647"/>
                  </a:moveTo>
                  <a:lnTo>
                    <a:pt x="287" y="0"/>
                  </a:lnTo>
                  <a:lnTo>
                    <a:pt x="1040" y="0"/>
                  </a:lnTo>
                  <a:lnTo>
                    <a:pt x="393" y="647"/>
                  </a:lnTo>
                  <a:lnTo>
                    <a:pt x="0" y="64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FF00">
                    <a:alpha val="0"/>
                  </a:srgbClr>
                </a:gs>
                <a:gs pos="100000">
                  <a:srgbClr val="FFC000">
                    <a:alpha val="21000"/>
                  </a:srgbClr>
                </a:gs>
              </a:gsLst>
              <a:lin ang="16200000" scaled="1"/>
              <a:tileRect/>
            </a:gra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ym typeface="+mn-lt"/>
              </a:endParaRPr>
            </a:p>
          </p:txBody>
        </p:sp>
      </p:grpSp>
      <p:sp>
        <p:nvSpPr>
          <p:cNvPr id="27" name="Freeform 20">
            <a:extLst>
              <a:ext uri="{FF2B5EF4-FFF2-40B4-BE49-F238E27FC236}">
                <a16:creationId xmlns:a16="http://schemas.microsoft.com/office/drawing/2014/main" id="{777976C5-2539-7117-A57E-3EFB962DEEB3}"/>
              </a:ext>
            </a:extLst>
          </p:cNvPr>
          <p:cNvSpPr>
            <a:spLocks/>
          </p:cNvSpPr>
          <p:nvPr/>
        </p:nvSpPr>
        <p:spPr bwMode="auto">
          <a:xfrm>
            <a:off x="4286249" y="3520340"/>
            <a:ext cx="1651000" cy="1027113"/>
          </a:xfrm>
          <a:custGeom>
            <a:avLst/>
            <a:gdLst>
              <a:gd name="T0" fmla="*/ 0 w 1040"/>
              <a:gd name="T1" fmla="*/ 647 h 647"/>
              <a:gd name="T2" fmla="*/ 287 w 1040"/>
              <a:gd name="T3" fmla="*/ 0 h 647"/>
              <a:gd name="T4" fmla="*/ 1040 w 1040"/>
              <a:gd name="T5" fmla="*/ 0 h 647"/>
              <a:gd name="T6" fmla="*/ 393 w 1040"/>
              <a:gd name="T7" fmla="*/ 647 h 647"/>
              <a:gd name="T8" fmla="*/ 0 w 1040"/>
              <a:gd name="T9" fmla="*/ 647 h 6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0" h="647">
                <a:moveTo>
                  <a:pt x="0" y="647"/>
                </a:moveTo>
                <a:lnTo>
                  <a:pt x="287" y="0"/>
                </a:lnTo>
                <a:lnTo>
                  <a:pt x="1040" y="0"/>
                </a:lnTo>
                <a:lnTo>
                  <a:pt x="393" y="647"/>
                </a:lnTo>
                <a:lnTo>
                  <a:pt x="0" y="64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1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Freeform 22">
            <a:extLst>
              <a:ext uri="{FF2B5EF4-FFF2-40B4-BE49-F238E27FC236}">
                <a16:creationId xmlns:a16="http://schemas.microsoft.com/office/drawing/2014/main" id="{14A7DB3D-13CD-88DE-B400-019568BD110B}"/>
              </a:ext>
            </a:extLst>
          </p:cNvPr>
          <p:cNvSpPr>
            <a:spLocks/>
          </p:cNvSpPr>
          <p:nvPr/>
        </p:nvSpPr>
        <p:spPr bwMode="auto">
          <a:xfrm>
            <a:off x="5130801" y="1847115"/>
            <a:ext cx="2054225" cy="1655763"/>
          </a:xfrm>
          <a:custGeom>
            <a:avLst/>
            <a:gdLst>
              <a:gd name="T0" fmla="*/ 1294 w 1294"/>
              <a:gd name="T1" fmla="*/ 0 h 1043"/>
              <a:gd name="T2" fmla="*/ 1255 w 1294"/>
              <a:gd name="T3" fmla="*/ 20 h 1043"/>
              <a:gd name="T4" fmla="*/ 1255 w 1294"/>
              <a:gd name="T5" fmla="*/ 307 h 1043"/>
              <a:gd name="T6" fmla="*/ 608 w 1294"/>
              <a:gd name="T7" fmla="*/ 954 h 1043"/>
              <a:gd name="T8" fmla="*/ 0 w 1294"/>
              <a:gd name="T9" fmla="*/ 346 h 1043"/>
              <a:gd name="T10" fmla="*/ 0 w 1294"/>
              <a:gd name="T11" fmla="*/ 396 h 1043"/>
              <a:gd name="T12" fmla="*/ 647 w 1294"/>
              <a:gd name="T13" fmla="*/ 1043 h 1043"/>
              <a:gd name="T14" fmla="*/ 1294 w 1294"/>
              <a:gd name="T15" fmla="*/ 396 h 1043"/>
              <a:gd name="T16" fmla="*/ 1294 w 1294"/>
              <a:gd name="T17" fmla="*/ 0 h 1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94" h="1043">
                <a:moveTo>
                  <a:pt x="1294" y="0"/>
                </a:moveTo>
                <a:lnTo>
                  <a:pt x="1255" y="20"/>
                </a:lnTo>
                <a:lnTo>
                  <a:pt x="1255" y="307"/>
                </a:lnTo>
                <a:lnTo>
                  <a:pt x="608" y="954"/>
                </a:lnTo>
                <a:lnTo>
                  <a:pt x="0" y="346"/>
                </a:lnTo>
                <a:lnTo>
                  <a:pt x="0" y="396"/>
                </a:lnTo>
                <a:lnTo>
                  <a:pt x="647" y="1043"/>
                </a:lnTo>
                <a:lnTo>
                  <a:pt x="1294" y="396"/>
                </a:lnTo>
                <a:lnTo>
                  <a:pt x="129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1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Freeform 24">
            <a:extLst>
              <a:ext uri="{FF2B5EF4-FFF2-40B4-BE49-F238E27FC236}">
                <a16:creationId xmlns:a16="http://schemas.microsoft.com/office/drawing/2014/main" id="{D8824D3D-A79A-3CDD-BA9E-2E9DD818B5AC}"/>
              </a:ext>
            </a:extLst>
          </p:cNvPr>
          <p:cNvSpPr>
            <a:spLocks/>
          </p:cNvSpPr>
          <p:nvPr/>
        </p:nvSpPr>
        <p:spPr bwMode="auto">
          <a:xfrm>
            <a:off x="7450138" y="2631340"/>
            <a:ext cx="517525" cy="1027113"/>
          </a:xfrm>
          <a:custGeom>
            <a:avLst/>
            <a:gdLst>
              <a:gd name="T0" fmla="*/ 326 w 326"/>
              <a:gd name="T1" fmla="*/ 0 h 647"/>
              <a:gd name="T2" fmla="*/ 248 w 326"/>
              <a:gd name="T3" fmla="*/ 0 h 647"/>
              <a:gd name="T4" fmla="*/ 0 w 326"/>
              <a:gd name="T5" fmla="*/ 560 h 647"/>
              <a:gd name="T6" fmla="*/ 39 w 326"/>
              <a:gd name="T7" fmla="*/ 647 h 647"/>
              <a:gd name="T8" fmla="*/ 326 w 326"/>
              <a:gd name="T9" fmla="*/ 0 h 6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6" h="647">
                <a:moveTo>
                  <a:pt x="326" y="0"/>
                </a:moveTo>
                <a:lnTo>
                  <a:pt x="248" y="0"/>
                </a:lnTo>
                <a:lnTo>
                  <a:pt x="0" y="560"/>
                </a:lnTo>
                <a:lnTo>
                  <a:pt x="39" y="647"/>
                </a:lnTo>
                <a:lnTo>
                  <a:pt x="32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1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Freeform 26">
            <a:extLst>
              <a:ext uri="{FF2B5EF4-FFF2-40B4-BE49-F238E27FC236}">
                <a16:creationId xmlns:a16="http://schemas.microsoft.com/office/drawing/2014/main" id="{FE23A506-B216-B377-7D5D-E0F7DF1CF707}"/>
              </a:ext>
            </a:extLst>
          </p:cNvPr>
          <p:cNvSpPr>
            <a:spLocks noEditPoints="1"/>
          </p:cNvSpPr>
          <p:nvPr/>
        </p:nvSpPr>
        <p:spPr bwMode="auto">
          <a:xfrm>
            <a:off x="4348162" y="2631339"/>
            <a:ext cx="3619500" cy="2057400"/>
          </a:xfrm>
          <a:custGeom>
            <a:avLst/>
            <a:gdLst>
              <a:gd name="T0" fmla="*/ 1265 w 2280"/>
              <a:gd name="T1" fmla="*/ 624 h 1296"/>
              <a:gd name="T2" fmla="*/ 1240 w 2280"/>
              <a:gd name="T3" fmla="*/ 649 h 1296"/>
              <a:gd name="T4" fmla="*/ 1887 w 2280"/>
              <a:gd name="T5" fmla="*/ 1296 h 1296"/>
              <a:gd name="T6" fmla="*/ 2280 w 2280"/>
              <a:gd name="T7" fmla="*/ 1296 h 1296"/>
              <a:gd name="T8" fmla="*/ 2241 w 2280"/>
              <a:gd name="T9" fmla="*/ 1207 h 1296"/>
              <a:gd name="T10" fmla="*/ 1848 w 2280"/>
              <a:gd name="T11" fmla="*/ 1207 h 1296"/>
              <a:gd name="T12" fmla="*/ 1265 w 2280"/>
              <a:gd name="T13" fmla="*/ 624 h 1296"/>
              <a:gd name="T14" fmla="*/ 975 w 2280"/>
              <a:gd name="T15" fmla="*/ 585 h 1296"/>
              <a:gd name="T16" fmla="*/ 354 w 2280"/>
              <a:gd name="T17" fmla="*/ 1207 h 1296"/>
              <a:gd name="T18" fmla="*/ 39 w 2280"/>
              <a:gd name="T19" fmla="*/ 1207 h 1296"/>
              <a:gd name="T20" fmla="*/ 0 w 2280"/>
              <a:gd name="T21" fmla="*/ 1296 h 1296"/>
              <a:gd name="T22" fmla="*/ 393 w 2280"/>
              <a:gd name="T23" fmla="*/ 1296 h 1296"/>
              <a:gd name="T24" fmla="*/ 1040 w 2280"/>
              <a:gd name="T25" fmla="*/ 649 h 1296"/>
              <a:gd name="T26" fmla="*/ 975 w 2280"/>
              <a:gd name="T27" fmla="*/ 585 h 1296"/>
              <a:gd name="T28" fmla="*/ 0 w 2280"/>
              <a:gd name="T29" fmla="*/ 0 h 1296"/>
              <a:gd name="T30" fmla="*/ 0 w 2280"/>
              <a:gd name="T31" fmla="*/ 0 h 1296"/>
              <a:gd name="T32" fmla="*/ 248 w 2280"/>
              <a:gd name="T33" fmla="*/ 560 h 1296"/>
              <a:gd name="T34" fmla="*/ 248 w 2280"/>
              <a:gd name="T35" fmla="*/ 560 h 1296"/>
              <a:gd name="T36" fmla="*/ 0 w 2280"/>
              <a:gd name="T37" fmla="*/ 0 h 1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280" h="1296">
                <a:moveTo>
                  <a:pt x="1265" y="624"/>
                </a:moveTo>
                <a:lnTo>
                  <a:pt x="1240" y="649"/>
                </a:lnTo>
                <a:lnTo>
                  <a:pt x="1887" y="1296"/>
                </a:lnTo>
                <a:lnTo>
                  <a:pt x="2280" y="1296"/>
                </a:lnTo>
                <a:lnTo>
                  <a:pt x="2241" y="1207"/>
                </a:lnTo>
                <a:lnTo>
                  <a:pt x="1848" y="1207"/>
                </a:lnTo>
                <a:lnTo>
                  <a:pt x="1265" y="624"/>
                </a:lnTo>
                <a:moveTo>
                  <a:pt x="975" y="585"/>
                </a:moveTo>
                <a:lnTo>
                  <a:pt x="354" y="1207"/>
                </a:lnTo>
                <a:lnTo>
                  <a:pt x="39" y="1207"/>
                </a:lnTo>
                <a:lnTo>
                  <a:pt x="0" y="1296"/>
                </a:lnTo>
                <a:lnTo>
                  <a:pt x="393" y="1296"/>
                </a:lnTo>
                <a:lnTo>
                  <a:pt x="1040" y="649"/>
                </a:lnTo>
                <a:lnTo>
                  <a:pt x="975" y="585"/>
                </a:lnTo>
                <a:moveTo>
                  <a:pt x="0" y="0"/>
                </a:moveTo>
                <a:lnTo>
                  <a:pt x="0" y="0"/>
                </a:lnTo>
                <a:lnTo>
                  <a:pt x="248" y="560"/>
                </a:lnTo>
                <a:lnTo>
                  <a:pt x="248" y="56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1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Freeform 27">
            <a:extLst>
              <a:ext uri="{FF2B5EF4-FFF2-40B4-BE49-F238E27FC236}">
                <a16:creationId xmlns:a16="http://schemas.microsoft.com/office/drawing/2014/main" id="{F6590A92-32FE-96D5-CF96-F2B5B0DAF998}"/>
              </a:ext>
            </a:extLst>
          </p:cNvPr>
          <p:cNvSpPr>
            <a:spLocks/>
          </p:cNvSpPr>
          <p:nvPr/>
        </p:nvSpPr>
        <p:spPr bwMode="auto">
          <a:xfrm>
            <a:off x="6356349" y="3621940"/>
            <a:ext cx="1549400" cy="925513"/>
          </a:xfrm>
          <a:custGeom>
            <a:avLst/>
            <a:gdLst>
              <a:gd name="T0" fmla="*/ 0 w 976"/>
              <a:gd name="T1" fmla="*/ 0 h 583"/>
              <a:gd name="T2" fmla="*/ 0 w 976"/>
              <a:gd name="T3" fmla="*/ 0 h 583"/>
              <a:gd name="T4" fmla="*/ 583 w 976"/>
              <a:gd name="T5" fmla="*/ 583 h 583"/>
              <a:gd name="T6" fmla="*/ 976 w 976"/>
              <a:gd name="T7" fmla="*/ 583 h 583"/>
              <a:gd name="T8" fmla="*/ 583 w 976"/>
              <a:gd name="T9" fmla="*/ 583 h 583"/>
              <a:gd name="T10" fmla="*/ 0 w 976"/>
              <a:gd name="T11" fmla="*/ 0 h 5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76" h="583">
                <a:moveTo>
                  <a:pt x="0" y="0"/>
                </a:moveTo>
                <a:lnTo>
                  <a:pt x="0" y="0"/>
                </a:lnTo>
                <a:lnTo>
                  <a:pt x="583" y="583"/>
                </a:lnTo>
                <a:lnTo>
                  <a:pt x="976" y="583"/>
                </a:lnTo>
                <a:lnTo>
                  <a:pt x="583" y="583"/>
                </a:lnTo>
                <a:lnTo>
                  <a:pt x="0" y="0"/>
                </a:lnTo>
                <a:close/>
              </a:path>
            </a:pathLst>
          </a:custGeom>
          <a:solidFill>
            <a:srgbClr val="3786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1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Freeform 28">
            <a:extLst>
              <a:ext uri="{FF2B5EF4-FFF2-40B4-BE49-F238E27FC236}">
                <a16:creationId xmlns:a16="http://schemas.microsoft.com/office/drawing/2014/main" id="{C020A161-908F-BAAA-D225-1E17F6CDB167}"/>
              </a:ext>
            </a:extLst>
          </p:cNvPr>
          <p:cNvSpPr>
            <a:spLocks/>
          </p:cNvSpPr>
          <p:nvPr/>
        </p:nvSpPr>
        <p:spPr bwMode="auto">
          <a:xfrm>
            <a:off x="6356349" y="3621940"/>
            <a:ext cx="1549400" cy="925513"/>
          </a:xfrm>
          <a:custGeom>
            <a:avLst/>
            <a:gdLst>
              <a:gd name="T0" fmla="*/ 0 w 976"/>
              <a:gd name="T1" fmla="*/ 0 h 583"/>
              <a:gd name="T2" fmla="*/ 0 w 976"/>
              <a:gd name="T3" fmla="*/ 0 h 583"/>
              <a:gd name="T4" fmla="*/ 583 w 976"/>
              <a:gd name="T5" fmla="*/ 583 h 583"/>
              <a:gd name="T6" fmla="*/ 976 w 976"/>
              <a:gd name="T7" fmla="*/ 583 h 583"/>
              <a:gd name="T8" fmla="*/ 583 w 976"/>
              <a:gd name="T9" fmla="*/ 583 h 583"/>
              <a:gd name="T10" fmla="*/ 0 w 976"/>
              <a:gd name="T11" fmla="*/ 0 h 5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76" h="583">
                <a:moveTo>
                  <a:pt x="0" y="0"/>
                </a:moveTo>
                <a:lnTo>
                  <a:pt x="0" y="0"/>
                </a:lnTo>
                <a:lnTo>
                  <a:pt x="583" y="583"/>
                </a:lnTo>
                <a:lnTo>
                  <a:pt x="976" y="583"/>
                </a:lnTo>
                <a:lnTo>
                  <a:pt x="583" y="583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1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Freeform 30">
            <a:extLst>
              <a:ext uri="{FF2B5EF4-FFF2-40B4-BE49-F238E27FC236}">
                <a16:creationId xmlns:a16="http://schemas.microsoft.com/office/drawing/2014/main" id="{1F838C74-129B-B719-B357-D3538F8A2EC9}"/>
              </a:ext>
            </a:extLst>
          </p:cNvPr>
          <p:cNvSpPr>
            <a:spLocks/>
          </p:cNvSpPr>
          <p:nvPr/>
        </p:nvSpPr>
        <p:spPr bwMode="auto">
          <a:xfrm>
            <a:off x="5130801" y="4785577"/>
            <a:ext cx="2054225" cy="687388"/>
          </a:xfrm>
          <a:custGeom>
            <a:avLst/>
            <a:gdLst>
              <a:gd name="T0" fmla="*/ 1255 w 1294"/>
              <a:gd name="T1" fmla="*/ 0 h 433"/>
              <a:gd name="T2" fmla="*/ 1255 w 1294"/>
              <a:gd name="T3" fmla="*/ 343 h 433"/>
              <a:gd name="T4" fmla="*/ 608 w 1294"/>
              <a:gd name="T5" fmla="*/ 53 h 433"/>
              <a:gd name="T6" fmla="*/ 0 w 1294"/>
              <a:gd name="T7" fmla="*/ 327 h 433"/>
              <a:gd name="T8" fmla="*/ 0 w 1294"/>
              <a:gd name="T9" fmla="*/ 433 h 433"/>
              <a:gd name="T10" fmla="*/ 647 w 1294"/>
              <a:gd name="T11" fmla="*/ 143 h 433"/>
              <a:gd name="T12" fmla="*/ 1294 w 1294"/>
              <a:gd name="T13" fmla="*/ 433 h 433"/>
              <a:gd name="T14" fmla="*/ 1294 w 1294"/>
              <a:gd name="T15" fmla="*/ 40 h 433"/>
              <a:gd name="T16" fmla="*/ 1255 w 1294"/>
              <a:gd name="T17" fmla="*/ 0 h 4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94" h="433">
                <a:moveTo>
                  <a:pt x="1255" y="0"/>
                </a:moveTo>
                <a:lnTo>
                  <a:pt x="1255" y="343"/>
                </a:lnTo>
                <a:lnTo>
                  <a:pt x="608" y="53"/>
                </a:lnTo>
                <a:lnTo>
                  <a:pt x="0" y="327"/>
                </a:lnTo>
                <a:lnTo>
                  <a:pt x="0" y="433"/>
                </a:lnTo>
                <a:lnTo>
                  <a:pt x="647" y="143"/>
                </a:lnTo>
                <a:lnTo>
                  <a:pt x="1294" y="433"/>
                </a:lnTo>
                <a:lnTo>
                  <a:pt x="1294" y="40"/>
                </a:lnTo>
                <a:lnTo>
                  <a:pt x="125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1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Freeform 31">
            <a:extLst>
              <a:ext uri="{FF2B5EF4-FFF2-40B4-BE49-F238E27FC236}">
                <a16:creationId xmlns:a16="http://schemas.microsoft.com/office/drawing/2014/main" id="{53CD73D6-2799-6840-76F0-A2448E5D0A84}"/>
              </a:ext>
            </a:extLst>
          </p:cNvPr>
          <p:cNvSpPr>
            <a:spLocks/>
          </p:cNvSpPr>
          <p:nvPr/>
        </p:nvSpPr>
        <p:spPr bwMode="auto">
          <a:xfrm>
            <a:off x="4410075" y="3560028"/>
            <a:ext cx="1485900" cy="987425"/>
          </a:xfrm>
          <a:custGeom>
            <a:avLst/>
            <a:gdLst>
              <a:gd name="T0" fmla="*/ 936 w 936"/>
              <a:gd name="T1" fmla="*/ 0 h 622"/>
              <a:gd name="T2" fmla="*/ 315 w 936"/>
              <a:gd name="T3" fmla="*/ 622 h 622"/>
              <a:gd name="T4" fmla="*/ 0 w 936"/>
              <a:gd name="T5" fmla="*/ 622 h 622"/>
              <a:gd name="T6" fmla="*/ 315 w 936"/>
              <a:gd name="T7" fmla="*/ 622 h 622"/>
              <a:gd name="T8" fmla="*/ 936 w 936"/>
              <a:gd name="T9" fmla="*/ 0 h 622"/>
              <a:gd name="T10" fmla="*/ 936 w 936"/>
              <a:gd name="T11" fmla="*/ 0 h 6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36" h="622">
                <a:moveTo>
                  <a:pt x="936" y="0"/>
                </a:moveTo>
                <a:lnTo>
                  <a:pt x="315" y="622"/>
                </a:lnTo>
                <a:lnTo>
                  <a:pt x="0" y="622"/>
                </a:lnTo>
                <a:lnTo>
                  <a:pt x="315" y="622"/>
                </a:lnTo>
                <a:lnTo>
                  <a:pt x="936" y="0"/>
                </a:lnTo>
                <a:lnTo>
                  <a:pt x="936" y="0"/>
                </a:lnTo>
                <a:close/>
              </a:path>
            </a:pathLst>
          </a:custGeom>
          <a:solidFill>
            <a:srgbClr val="A9586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1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Freeform 32">
            <a:extLst>
              <a:ext uri="{FF2B5EF4-FFF2-40B4-BE49-F238E27FC236}">
                <a16:creationId xmlns:a16="http://schemas.microsoft.com/office/drawing/2014/main" id="{7A96C6A4-A094-DF6E-90F1-0C155B08F07C}"/>
              </a:ext>
            </a:extLst>
          </p:cNvPr>
          <p:cNvSpPr>
            <a:spLocks/>
          </p:cNvSpPr>
          <p:nvPr/>
        </p:nvSpPr>
        <p:spPr bwMode="auto">
          <a:xfrm>
            <a:off x="4410075" y="3560028"/>
            <a:ext cx="1485900" cy="987425"/>
          </a:xfrm>
          <a:custGeom>
            <a:avLst/>
            <a:gdLst>
              <a:gd name="T0" fmla="*/ 936 w 936"/>
              <a:gd name="T1" fmla="*/ 0 h 622"/>
              <a:gd name="T2" fmla="*/ 315 w 936"/>
              <a:gd name="T3" fmla="*/ 622 h 622"/>
              <a:gd name="T4" fmla="*/ 0 w 936"/>
              <a:gd name="T5" fmla="*/ 622 h 622"/>
              <a:gd name="T6" fmla="*/ 315 w 936"/>
              <a:gd name="T7" fmla="*/ 622 h 622"/>
              <a:gd name="T8" fmla="*/ 936 w 936"/>
              <a:gd name="T9" fmla="*/ 0 h 622"/>
              <a:gd name="T10" fmla="*/ 936 w 936"/>
              <a:gd name="T11" fmla="*/ 0 h 6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36" h="622">
                <a:moveTo>
                  <a:pt x="936" y="0"/>
                </a:moveTo>
                <a:lnTo>
                  <a:pt x="315" y="622"/>
                </a:lnTo>
                <a:lnTo>
                  <a:pt x="0" y="622"/>
                </a:lnTo>
                <a:lnTo>
                  <a:pt x="315" y="622"/>
                </a:lnTo>
                <a:lnTo>
                  <a:pt x="936" y="0"/>
                </a:lnTo>
                <a:lnTo>
                  <a:pt x="93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1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Freeform 33">
            <a:extLst>
              <a:ext uri="{FF2B5EF4-FFF2-40B4-BE49-F238E27FC236}">
                <a16:creationId xmlns:a16="http://schemas.microsoft.com/office/drawing/2014/main" id="{486DEBE2-2C0C-5C54-F1B2-0388E96AC262}"/>
              </a:ext>
            </a:extLst>
          </p:cNvPr>
          <p:cNvSpPr>
            <a:spLocks noEditPoints="1"/>
          </p:cNvSpPr>
          <p:nvPr/>
        </p:nvSpPr>
        <p:spPr bwMode="auto">
          <a:xfrm>
            <a:off x="4868453" y="3651674"/>
            <a:ext cx="465137" cy="527051"/>
          </a:xfrm>
          <a:custGeom>
            <a:avLst/>
            <a:gdLst>
              <a:gd name="T0" fmla="*/ 54 w 105"/>
              <a:gd name="T1" fmla="*/ 33 h 119"/>
              <a:gd name="T2" fmla="*/ 51 w 105"/>
              <a:gd name="T3" fmla="*/ 33 h 119"/>
              <a:gd name="T4" fmla="*/ 51 w 105"/>
              <a:gd name="T5" fmla="*/ 66 h 119"/>
              <a:gd name="T6" fmla="*/ 49 w 105"/>
              <a:gd name="T7" fmla="*/ 69 h 119"/>
              <a:gd name="T8" fmla="*/ 50 w 105"/>
              <a:gd name="T9" fmla="*/ 71 h 119"/>
              <a:gd name="T10" fmla="*/ 51 w 105"/>
              <a:gd name="T11" fmla="*/ 70 h 119"/>
              <a:gd name="T12" fmla="*/ 51 w 105"/>
              <a:gd name="T13" fmla="*/ 73 h 119"/>
              <a:gd name="T14" fmla="*/ 54 w 105"/>
              <a:gd name="T15" fmla="*/ 73 h 119"/>
              <a:gd name="T16" fmla="*/ 54 w 105"/>
              <a:gd name="T17" fmla="*/ 67 h 119"/>
              <a:gd name="T18" fmla="*/ 72 w 105"/>
              <a:gd name="T19" fmla="*/ 49 h 119"/>
              <a:gd name="T20" fmla="*/ 71 w 105"/>
              <a:gd name="T21" fmla="*/ 47 h 119"/>
              <a:gd name="T22" fmla="*/ 54 w 105"/>
              <a:gd name="T23" fmla="*/ 64 h 119"/>
              <a:gd name="T24" fmla="*/ 54 w 105"/>
              <a:gd name="T25" fmla="*/ 33 h 119"/>
              <a:gd name="T26" fmla="*/ 51 w 105"/>
              <a:gd name="T27" fmla="*/ 31 h 119"/>
              <a:gd name="T28" fmla="*/ 54 w 105"/>
              <a:gd name="T29" fmla="*/ 31 h 119"/>
              <a:gd name="T30" fmla="*/ 54 w 105"/>
              <a:gd name="T31" fmla="*/ 21 h 119"/>
              <a:gd name="T32" fmla="*/ 84 w 105"/>
              <a:gd name="T33" fmla="*/ 34 h 119"/>
              <a:gd name="T34" fmla="*/ 77 w 105"/>
              <a:gd name="T35" fmla="*/ 40 h 119"/>
              <a:gd name="T36" fmla="*/ 79 w 105"/>
              <a:gd name="T37" fmla="*/ 42 h 119"/>
              <a:gd name="T38" fmla="*/ 86 w 105"/>
              <a:gd name="T39" fmla="*/ 35 h 119"/>
              <a:gd name="T40" fmla="*/ 98 w 105"/>
              <a:gd name="T41" fmla="*/ 65 h 119"/>
              <a:gd name="T42" fmla="*/ 89 w 105"/>
              <a:gd name="T43" fmla="*/ 65 h 119"/>
              <a:gd name="T44" fmla="*/ 89 w 105"/>
              <a:gd name="T45" fmla="*/ 68 h 119"/>
              <a:gd name="T46" fmla="*/ 98 w 105"/>
              <a:gd name="T47" fmla="*/ 68 h 119"/>
              <a:gd name="T48" fmla="*/ 86 w 105"/>
              <a:gd name="T49" fmla="*/ 98 h 119"/>
              <a:gd name="T50" fmla="*/ 79 w 105"/>
              <a:gd name="T51" fmla="*/ 91 h 119"/>
              <a:gd name="T52" fmla="*/ 77 w 105"/>
              <a:gd name="T53" fmla="*/ 93 h 119"/>
              <a:gd name="T54" fmla="*/ 84 w 105"/>
              <a:gd name="T55" fmla="*/ 100 h 119"/>
              <a:gd name="T56" fmla="*/ 54 w 105"/>
              <a:gd name="T57" fmla="*/ 112 h 119"/>
              <a:gd name="T58" fmla="*/ 54 w 105"/>
              <a:gd name="T59" fmla="*/ 103 h 119"/>
              <a:gd name="T60" fmla="*/ 51 w 105"/>
              <a:gd name="T61" fmla="*/ 103 h 119"/>
              <a:gd name="T62" fmla="*/ 51 w 105"/>
              <a:gd name="T63" fmla="*/ 112 h 119"/>
              <a:gd name="T64" fmla="*/ 21 w 105"/>
              <a:gd name="T65" fmla="*/ 100 h 119"/>
              <a:gd name="T66" fmla="*/ 28 w 105"/>
              <a:gd name="T67" fmla="*/ 93 h 119"/>
              <a:gd name="T68" fmla="*/ 26 w 105"/>
              <a:gd name="T69" fmla="*/ 91 h 119"/>
              <a:gd name="T70" fmla="*/ 20 w 105"/>
              <a:gd name="T71" fmla="*/ 98 h 119"/>
              <a:gd name="T72" fmla="*/ 7 w 105"/>
              <a:gd name="T73" fmla="*/ 68 h 119"/>
              <a:gd name="T74" fmla="*/ 17 w 105"/>
              <a:gd name="T75" fmla="*/ 68 h 119"/>
              <a:gd name="T76" fmla="*/ 17 w 105"/>
              <a:gd name="T77" fmla="*/ 65 h 119"/>
              <a:gd name="T78" fmla="*/ 7 w 105"/>
              <a:gd name="T79" fmla="*/ 65 h 119"/>
              <a:gd name="T80" fmla="*/ 20 w 105"/>
              <a:gd name="T81" fmla="*/ 35 h 119"/>
              <a:gd name="T82" fmla="*/ 26 w 105"/>
              <a:gd name="T83" fmla="*/ 42 h 119"/>
              <a:gd name="T84" fmla="*/ 28 w 105"/>
              <a:gd name="T85" fmla="*/ 40 h 119"/>
              <a:gd name="T86" fmla="*/ 21 w 105"/>
              <a:gd name="T87" fmla="*/ 34 h 119"/>
              <a:gd name="T88" fmla="*/ 51 w 105"/>
              <a:gd name="T89" fmla="*/ 21 h 119"/>
              <a:gd name="T90" fmla="*/ 51 w 105"/>
              <a:gd name="T91" fmla="*/ 31 h 119"/>
              <a:gd name="T92" fmla="*/ 65 w 105"/>
              <a:gd name="T93" fmla="*/ 0 h 119"/>
              <a:gd name="T94" fmla="*/ 40 w 105"/>
              <a:gd name="T95" fmla="*/ 0 h 119"/>
              <a:gd name="T96" fmla="*/ 40 w 105"/>
              <a:gd name="T97" fmla="*/ 10 h 119"/>
              <a:gd name="T98" fmla="*/ 50 w 105"/>
              <a:gd name="T99" fmla="*/ 10 h 119"/>
              <a:gd name="T100" fmla="*/ 50 w 105"/>
              <a:gd name="T101" fmla="*/ 14 h 119"/>
              <a:gd name="T102" fmla="*/ 0 w 105"/>
              <a:gd name="T103" fmla="*/ 67 h 119"/>
              <a:gd name="T104" fmla="*/ 53 w 105"/>
              <a:gd name="T105" fmla="*/ 119 h 119"/>
              <a:gd name="T106" fmla="*/ 105 w 105"/>
              <a:gd name="T107" fmla="*/ 67 h 119"/>
              <a:gd name="T108" fmla="*/ 56 w 105"/>
              <a:gd name="T109" fmla="*/ 14 h 119"/>
              <a:gd name="T110" fmla="*/ 56 w 105"/>
              <a:gd name="T111" fmla="*/ 10 h 119"/>
              <a:gd name="T112" fmla="*/ 65 w 105"/>
              <a:gd name="T113" fmla="*/ 10 h 119"/>
              <a:gd name="T114" fmla="*/ 65 w 105"/>
              <a:gd name="T115" fmla="*/ 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5" h="119">
                <a:moveTo>
                  <a:pt x="54" y="33"/>
                </a:moveTo>
                <a:cubicBezTo>
                  <a:pt x="51" y="33"/>
                  <a:pt x="51" y="33"/>
                  <a:pt x="51" y="33"/>
                </a:cubicBezTo>
                <a:cubicBezTo>
                  <a:pt x="51" y="66"/>
                  <a:pt x="51" y="66"/>
                  <a:pt x="51" y="66"/>
                </a:cubicBezTo>
                <a:cubicBezTo>
                  <a:pt x="49" y="69"/>
                  <a:pt x="49" y="69"/>
                  <a:pt x="49" y="69"/>
                </a:cubicBezTo>
                <a:cubicBezTo>
                  <a:pt x="50" y="71"/>
                  <a:pt x="50" y="71"/>
                  <a:pt x="50" y="71"/>
                </a:cubicBezTo>
                <a:cubicBezTo>
                  <a:pt x="51" y="70"/>
                  <a:pt x="51" y="70"/>
                  <a:pt x="51" y="70"/>
                </a:cubicBezTo>
                <a:cubicBezTo>
                  <a:pt x="51" y="73"/>
                  <a:pt x="51" y="73"/>
                  <a:pt x="51" y="73"/>
                </a:cubicBezTo>
                <a:cubicBezTo>
                  <a:pt x="54" y="73"/>
                  <a:pt x="54" y="73"/>
                  <a:pt x="54" y="73"/>
                </a:cubicBezTo>
                <a:cubicBezTo>
                  <a:pt x="54" y="67"/>
                  <a:pt x="54" y="67"/>
                  <a:pt x="54" y="67"/>
                </a:cubicBezTo>
                <a:cubicBezTo>
                  <a:pt x="72" y="49"/>
                  <a:pt x="72" y="49"/>
                  <a:pt x="72" y="49"/>
                </a:cubicBezTo>
                <a:cubicBezTo>
                  <a:pt x="71" y="47"/>
                  <a:pt x="71" y="47"/>
                  <a:pt x="71" y="47"/>
                </a:cubicBezTo>
                <a:cubicBezTo>
                  <a:pt x="54" y="64"/>
                  <a:pt x="54" y="64"/>
                  <a:pt x="54" y="64"/>
                </a:cubicBezTo>
                <a:cubicBezTo>
                  <a:pt x="54" y="33"/>
                  <a:pt x="54" y="33"/>
                  <a:pt x="54" y="33"/>
                </a:cubicBezTo>
                <a:moveTo>
                  <a:pt x="51" y="31"/>
                </a:moveTo>
                <a:cubicBezTo>
                  <a:pt x="54" y="31"/>
                  <a:pt x="54" y="31"/>
                  <a:pt x="54" y="31"/>
                </a:cubicBezTo>
                <a:cubicBezTo>
                  <a:pt x="54" y="21"/>
                  <a:pt x="54" y="21"/>
                  <a:pt x="54" y="21"/>
                </a:cubicBezTo>
                <a:cubicBezTo>
                  <a:pt x="66" y="21"/>
                  <a:pt x="76" y="26"/>
                  <a:pt x="84" y="34"/>
                </a:cubicBezTo>
                <a:cubicBezTo>
                  <a:pt x="77" y="40"/>
                  <a:pt x="77" y="40"/>
                  <a:pt x="77" y="40"/>
                </a:cubicBezTo>
                <a:cubicBezTo>
                  <a:pt x="79" y="42"/>
                  <a:pt x="79" y="42"/>
                  <a:pt x="79" y="42"/>
                </a:cubicBezTo>
                <a:cubicBezTo>
                  <a:pt x="86" y="35"/>
                  <a:pt x="86" y="35"/>
                  <a:pt x="86" y="35"/>
                </a:cubicBezTo>
                <a:cubicBezTo>
                  <a:pt x="93" y="43"/>
                  <a:pt x="98" y="54"/>
                  <a:pt x="98" y="65"/>
                </a:cubicBezTo>
                <a:cubicBezTo>
                  <a:pt x="89" y="65"/>
                  <a:pt x="89" y="65"/>
                  <a:pt x="89" y="65"/>
                </a:cubicBezTo>
                <a:cubicBezTo>
                  <a:pt x="89" y="68"/>
                  <a:pt x="89" y="68"/>
                  <a:pt x="89" y="68"/>
                </a:cubicBezTo>
                <a:cubicBezTo>
                  <a:pt x="98" y="68"/>
                  <a:pt x="98" y="68"/>
                  <a:pt x="98" y="68"/>
                </a:cubicBezTo>
                <a:cubicBezTo>
                  <a:pt x="98" y="79"/>
                  <a:pt x="93" y="90"/>
                  <a:pt x="86" y="98"/>
                </a:cubicBezTo>
                <a:cubicBezTo>
                  <a:pt x="79" y="91"/>
                  <a:pt x="79" y="91"/>
                  <a:pt x="79" y="91"/>
                </a:cubicBezTo>
                <a:cubicBezTo>
                  <a:pt x="77" y="93"/>
                  <a:pt x="77" y="93"/>
                  <a:pt x="77" y="93"/>
                </a:cubicBezTo>
                <a:cubicBezTo>
                  <a:pt x="84" y="100"/>
                  <a:pt x="84" y="100"/>
                  <a:pt x="84" y="100"/>
                </a:cubicBezTo>
                <a:cubicBezTo>
                  <a:pt x="76" y="107"/>
                  <a:pt x="66" y="112"/>
                  <a:pt x="54" y="112"/>
                </a:cubicBezTo>
                <a:cubicBezTo>
                  <a:pt x="54" y="103"/>
                  <a:pt x="54" y="103"/>
                  <a:pt x="54" y="103"/>
                </a:cubicBezTo>
                <a:cubicBezTo>
                  <a:pt x="51" y="103"/>
                  <a:pt x="51" y="103"/>
                  <a:pt x="51" y="103"/>
                </a:cubicBezTo>
                <a:cubicBezTo>
                  <a:pt x="51" y="112"/>
                  <a:pt x="51" y="112"/>
                  <a:pt x="51" y="112"/>
                </a:cubicBezTo>
                <a:cubicBezTo>
                  <a:pt x="40" y="112"/>
                  <a:pt x="29" y="107"/>
                  <a:pt x="21" y="100"/>
                </a:cubicBezTo>
                <a:cubicBezTo>
                  <a:pt x="28" y="93"/>
                  <a:pt x="28" y="93"/>
                  <a:pt x="28" y="93"/>
                </a:cubicBezTo>
                <a:cubicBezTo>
                  <a:pt x="26" y="91"/>
                  <a:pt x="26" y="91"/>
                  <a:pt x="26" y="91"/>
                </a:cubicBezTo>
                <a:cubicBezTo>
                  <a:pt x="20" y="98"/>
                  <a:pt x="20" y="98"/>
                  <a:pt x="20" y="98"/>
                </a:cubicBezTo>
                <a:cubicBezTo>
                  <a:pt x="12" y="90"/>
                  <a:pt x="8" y="79"/>
                  <a:pt x="7" y="68"/>
                </a:cubicBezTo>
                <a:cubicBezTo>
                  <a:pt x="17" y="68"/>
                  <a:pt x="17" y="68"/>
                  <a:pt x="17" y="68"/>
                </a:cubicBezTo>
                <a:cubicBezTo>
                  <a:pt x="17" y="65"/>
                  <a:pt x="17" y="65"/>
                  <a:pt x="17" y="65"/>
                </a:cubicBezTo>
                <a:cubicBezTo>
                  <a:pt x="7" y="65"/>
                  <a:pt x="7" y="65"/>
                  <a:pt x="7" y="65"/>
                </a:cubicBezTo>
                <a:cubicBezTo>
                  <a:pt x="8" y="54"/>
                  <a:pt x="12" y="43"/>
                  <a:pt x="20" y="35"/>
                </a:cubicBezTo>
                <a:cubicBezTo>
                  <a:pt x="26" y="42"/>
                  <a:pt x="26" y="42"/>
                  <a:pt x="26" y="42"/>
                </a:cubicBezTo>
                <a:cubicBezTo>
                  <a:pt x="28" y="40"/>
                  <a:pt x="28" y="40"/>
                  <a:pt x="28" y="40"/>
                </a:cubicBezTo>
                <a:cubicBezTo>
                  <a:pt x="21" y="34"/>
                  <a:pt x="21" y="34"/>
                  <a:pt x="21" y="34"/>
                </a:cubicBezTo>
                <a:cubicBezTo>
                  <a:pt x="29" y="26"/>
                  <a:pt x="40" y="21"/>
                  <a:pt x="51" y="21"/>
                </a:cubicBezTo>
                <a:cubicBezTo>
                  <a:pt x="51" y="31"/>
                  <a:pt x="51" y="31"/>
                  <a:pt x="51" y="31"/>
                </a:cubicBezTo>
                <a:moveTo>
                  <a:pt x="65" y="0"/>
                </a:moveTo>
                <a:cubicBezTo>
                  <a:pt x="40" y="0"/>
                  <a:pt x="40" y="0"/>
                  <a:pt x="40" y="0"/>
                </a:cubicBezTo>
                <a:cubicBezTo>
                  <a:pt x="40" y="10"/>
                  <a:pt x="40" y="10"/>
                  <a:pt x="40" y="10"/>
                </a:cubicBezTo>
                <a:cubicBezTo>
                  <a:pt x="50" y="10"/>
                  <a:pt x="50" y="10"/>
                  <a:pt x="50" y="10"/>
                </a:cubicBezTo>
                <a:cubicBezTo>
                  <a:pt x="50" y="14"/>
                  <a:pt x="50" y="14"/>
                  <a:pt x="50" y="14"/>
                </a:cubicBezTo>
                <a:cubicBezTo>
                  <a:pt x="22" y="16"/>
                  <a:pt x="0" y="39"/>
                  <a:pt x="0" y="67"/>
                </a:cubicBezTo>
                <a:cubicBezTo>
                  <a:pt x="0" y="96"/>
                  <a:pt x="24" y="119"/>
                  <a:pt x="53" y="119"/>
                </a:cubicBezTo>
                <a:cubicBezTo>
                  <a:pt x="82" y="119"/>
                  <a:pt x="105" y="96"/>
                  <a:pt x="105" y="67"/>
                </a:cubicBezTo>
                <a:cubicBezTo>
                  <a:pt x="105" y="39"/>
                  <a:pt x="83" y="16"/>
                  <a:pt x="56" y="14"/>
                </a:cubicBezTo>
                <a:cubicBezTo>
                  <a:pt x="56" y="10"/>
                  <a:pt x="56" y="10"/>
                  <a:pt x="56" y="10"/>
                </a:cubicBezTo>
                <a:cubicBezTo>
                  <a:pt x="65" y="10"/>
                  <a:pt x="65" y="10"/>
                  <a:pt x="65" y="10"/>
                </a:cubicBezTo>
                <a:cubicBezTo>
                  <a:pt x="65" y="0"/>
                  <a:pt x="65" y="0"/>
                  <a:pt x="65" y="0"/>
                </a:cubicBezTo>
              </a:path>
            </a:pathLst>
          </a:custGeom>
          <a:solidFill>
            <a:srgbClr val="C00000"/>
          </a:solidFill>
          <a:ln w="12700" cap="flat" cmpd="sng">
            <a:gradFill flip="none" rotWithShape="1">
              <a:gsLst>
                <a:gs pos="0">
                  <a:srgbClr val="FFC000">
                    <a:lumMod val="99000"/>
                  </a:srgbClr>
                </a:gs>
                <a:gs pos="100000">
                  <a:srgbClr val="FFFF00">
                    <a:alpha val="25000"/>
                  </a:srgbClr>
                </a:gs>
              </a:gsLst>
              <a:lin ang="13500000" scaled="1"/>
              <a:tileRect/>
            </a:gradFill>
            <a:prstDash val="solid"/>
            <a:miter/>
          </a:ln>
        </p:spPr>
        <p:txBody>
          <a:bodyPr rtlCol="0" anchor="ctr"/>
          <a:lstStyle/>
          <a:p>
            <a:pPr algn="ctr"/>
            <a:endParaRPr lang="zh-CN" altLang="en-US">
              <a:solidFill>
                <a:srgbClr val="FFC000"/>
              </a:solidFill>
              <a:sym typeface="+mn-lt"/>
            </a:endParaRPr>
          </a:p>
        </p:txBody>
      </p:sp>
      <p:sp>
        <p:nvSpPr>
          <p:cNvPr id="37" name="Freeform 34">
            <a:extLst>
              <a:ext uri="{FF2B5EF4-FFF2-40B4-BE49-F238E27FC236}">
                <a16:creationId xmlns:a16="http://schemas.microsoft.com/office/drawing/2014/main" id="{55210CB6-BB80-274F-6056-06E54FE08959}"/>
              </a:ext>
            </a:extLst>
          </p:cNvPr>
          <p:cNvSpPr>
            <a:spLocks noEditPoints="1"/>
          </p:cNvSpPr>
          <p:nvPr/>
        </p:nvSpPr>
        <p:spPr bwMode="auto">
          <a:xfrm>
            <a:off x="5418137" y="2178903"/>
            <a:ext cx="549275" cy="500063"/>
          </a:xfrm>
          <a:custGeom>
            <a:avLst/>
            <a:gdLst>
              <a:gd name="T0" fmla="*/ 23 w 124"/>
              <a:gd name="T1" fmla="*/ 38 h 113"/>
              <a:gd name="T2" fmla="*/ 0 w 124"/>
              <a:gd name="T3" fmla="*/ 66 h 113"/>
              <a:gd name="T4" fmla="*/ 47 w 124"/>
              <a:gd name="T5" fmla="*/ 98 h 113"/>
              <a:gd name="T6" fmla="*/ 61 w 124"/>
              <a:gd name="T7" fmla="*/ 96 h 113"/>
              <a:gd name="T8" fmla="*/ 78 w 124"/>
              <a:gd name="T9" fmla="*/ 113 h 113"/>
              <a:gd name="T10" fmla="*/ 74 w 124"/>
              <a:gd name="T11" fmla="*/ 92 h 113"/>
              <a:gd name="T12" fmla="*/ 93 w 124"/>
              <a:gd name="T13" fmla="*/ 71 h 113"/>
              <a:gd name="T14" fmla="*/ 74 w 124"/>
              <a:gd name="T15" fmla="*/ 74 h 113"/>
              <a:gd name="T16" fmla="*/ 61 w 124"/>
              <a:gd name="T17" fmla="*/ 73 h 113"/>
              <a:gd name="T18" fmla="*/ 43 w 124"/>
              <a:gd name="T19" fmla="*/ 85 h 113"/>
              <a:gd name="T20" fmla="*/ 43 w 124"/>
              <a:gd name="T21" fmla="*/ 66 h 113"/>
              <a:gd name="T22" fmla="*/ 23 w 124"/>
              <a:gd name="T23" fmla="*/ 38 h 113"/>
              <a:gd name="T24" fmla="*/ 77 w 124"/>
              <a:gd name="T25" fmla="*/ 0 h 113"/>
              <a:gd name="T26" fmla="*/ 30 w 124"/>
              <a:gd name="T27" fmla="*/ 33 h 113"/>
              <a:gd name="T28" fmla="*/ 50 w 124"/>
              <a:gd name="T29" fmla="*/ 59 h 113"/>
              <a:gd name="T30" fmla="*/ 50 w 124"/>
              <a:gd name="T31" fmla="*/ 72 h 113"/>
              <a:gd name="T32" fmla="*/ 63 w 124"/>
              <a:gd name="T33" fmla="*/ 64 h 113"/>
              <a:gd name="T34" fmla="*/ 77 w 124"/>
              <a:gd name="T35" fmla="*/ 65 h 113"/>
              <a:gd name="T36" fmla="*/ 124 w 124"/>
              <a:gd name="T37" fmla="*/ 33 h 113"/>
              <a:gd name="T38" fmla="*/ 77 w 124"/>
              <a:gd name="T39" fmla="*/ 0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4" h="113">
                <a:moveTo>
                  <a:pt x="23" y="38"/>
                </a:moveTo>
                <a:cubicBezTo>
                  <a:pt x="9" y="43"/>
                  <a:pt x="0" y="54"/>
                  <a:pt x="0" y="66"/>
                </a:cubicBezTo>
                <a:cubicBezTo>
                  <a:pt x="0" y="83"/>
                  <a:pt x="21" y="98"/>
                  <a:pt x="47" y="98"/>
                </a:cubicBezTo>
                <a:cubicBezTo>
                  <a:pt x="52" y="98"/>
                  <a:pt x="57" y="97"/>
                  <a:pt x="61" y="96"/>
                </a:cubicBezTo>
                <a:cubicBezTo>
                  <a:pt x="78" y="113"/>
                  <a:pt x="78" y="113"/>
                  <a:pt x="78" y="113"/>
                </a:cubicBezTo>
                <a:cubicBezTo>
                  <a:pt x="74" y="92"/>
                  <a:pt x="74" y="92"/>
                  <a:pt x="74" y="92"/>
                </a:cubicBezTo>
                <a:cubicBezTo>
                  <a:pt x="84" y="87"/>
                  <a:pt x="91" y="80"/>
                  <a:pt x="93" y="71"/>
                </a:cubicBezTo>
                <a:cubicBezTo>
                  <a:pt x="87" y="73"/>
                  <a:pt x="81" y="74"/>
                  <a:pt x="74" y="74"/>
                </a:cubicBezTo>
                <a:cubicBezTo>
                  <a:pt x="70" y="74"/>
                  <a:pt x="65" y="74"/>
                  <a:pt x="61" y="73"/>
                </a:cubicBezTo>
                <a:cubicBezTo>
                  <a:pt x="59" y="74"/>
                  <a:pt x="43" y="85"/>
                  <a:pt x="43" y="85"/>
                </a:cubicBezTo>
                <a:cubicBezTo>
                  <a:pt x="43" y="85"/>
                  <a:pt x="43" y="70"/>
                  <a:pt x="43" y="66"/>
                </a:cubicBezTo>
                <a:cubicBezTo>
                  <a:pt x="31" y="60"/>
                  <a:pt x="23" y="49"/>
                  <a:pt x="23" y="38"/>
                </a:cubicBezTo>
                <a:moveTo>
                  <a:pt x="77" y="0"/>
                </a:moveTo>
                <a:cubicBezTo>
                  <a:pt x="51" y="0"/>
                  <a:pt x="30" y="15"/>
                  <a:pt x="30" y="33"/>
                </a:cubicBezTo>
                <a:cubicBezTo>
                  <a:pt x="30" y="44"/>
                  <a:pt x="38" y="53"/>
                  <a:pt x="50" y="59"/>
                </a:cubicBezTo>
                <a:cubicBezTo>
                  <a:pt x="50" y="72"/>
                  <a:pt x="50" y="72"/>
                  <a:pt x="50" y="72"/>
                </a:cubicBezTo>
                <a:cubicBezTo>
                  <a:pt x="63" y="64"/>
                  <a:pt x="63" y="64"/>
                  <a:pt x="63" y="64"/>
                </a:cubicBezTo>
                <a:cubicBezTo>
                  <a:pt x="67" y="65"/>
                  <a:pt x="72" y="65"/>
                  <a:pt x="77" y="65"/>
                </a:cubicBezTo>
                <a:cubicBezTo>
                  <a:pt x="103" y="65"/>
                  <a:pt x="124" y="51"/>
                  <a:pt x="124" y="33"/>
                </a:cubicBezTo>
                <a:cubicBezTo>
                  <a:pt x="124" y="15"/>
                  <a:pt x="103" y="0"/>
                  <a:pt x="77" y="0"/>
                </a:cubicBezTo>
              </a:path>
            </a:pathLst>
          </a:custGeom>
          <a:solidFill>
            <a:srgbClr val="C00000"/>
          </a:solidFill>
          <a:ln w="12700" cap="flat" cmpd="sng">
            <a:gradFill flip="none" rotWithShape="1">
              <a:gsLst>
                <a:gs pos="0">
                  <a:srgbClr val="FFC000">
                    <a:lumMod val="99000"/>
                  </a:srgbClr>
                </a:gs>
                <a:gs pos="100000">
                  <a:srgbClr val="FFFF00">
                    <a:alpha val="25000"/>
                  </a:srgbClr>
                </a:gs>
              </a:gsLst>
              <a:lin ang="13500000" scaled="1"/>
              <a:tileRect/>
            </a:gradFill>
            <a:prstDash val="solid"/>
            <a:miter/>
          </a:ln>
        </p:spPr>
        <p:txBody>
          <a:bodyPr rtlCol="0" anchor="ctr"/>
          <a:lstStyle/>
          <a:p>
            <a:pPr algn="ctr"/>
            <a:endParaRPr lang="zh-CN" altLang="en-US">
              <a:solidFill>
                <a:srgbClr val="FFC000"/>
              </a:solidFill>
              <a:sym typeface="+mn-lt"/>
            </a:endParaRPr>
          </a:p>
        </p:txBody>
      </p:sp>
      <p:sp>
        <p:nvSpPr>
          <p:cNvPr id="38" name="Freeform 35">
            <a:extLst>
              <a:ext uri="{FF2B5EF4-FFF2-40B4-BE49-F238E27FC236}">
                <a16:creationId xmlns:a16="http://schemas.microsoft.com/office/drawing/2014/main" id="{717AE5CF-7292-5E89-8C92-4D8FD192CD77}"/>
              </a:ext>
            </a:extLst>
          </p:cNvPr>
          <p:cNvSpPr>
            <a:spLocks noEditPoints="1"/>
          </p:cNvSpPr>
          <p:nvPr/>
        </p:nvSpPr>
        <p:spPr bwMode="auto">
          <a:xfrm>
            <a:off x="6935164" y="2825808"/>
            <a:ext cx="601663" cy="495300"/>
          </a:xfrm>
          <a:custGeom>
            <a:avLst/>
            <a:gdLst>
              <a:gd name="T0" fmla="*/ 18 w 136"/>
              <a:gd name="T1" fmla="*/ 63 h 112"/>
              <a:gd name="T2" fmla="*/ 80 w 136"/>
              <a:gd name="T3" fmla="*/ 63 h 112"/>
              <a:gd name="T4" fmla="*/ 56 w 136"/>
              <a:gd name="T5" fmla="*/ 14 h 112"/>
              <a:gd name="T6" fmla="*/ 41 w 136"/>
              <a:gd name="T7" fmla="*/ 23 h 112"/>
              <a:gd name="T8" fmla="*/ 19 w 136"/>
              <a:gd name="T9" fmla="*/ 23 h 112"/>
              <a:gd name="T10" fmla="*/ 15 w 136"/>
              <a:gd name="T11" fmla="*/ 40 h 112"/>
              <a:gd name="T12" fmla="*/ 0 w 136"/>
              <a:gd name="T13" fmla="*/ 55 h 112"/>
              <a:gd name="T14" fmla="*/ 9 w 136"/>
              <a:gd name="T15" fmla="*/ 70 h 112"/>
              <a:gd name="T16" fmla="*/ 9 w 136"/>
              <a:gd name="T17" fmla="*/ 92 h 112"/>
              <a:gd name="T18" fmla="*/ 26 w 136"/>
              <a:gd name="T19" fmla="*/ 97 h 112"/>
              <a:gd name="T20" fmla="*/ 41 w 136"/>
              <a:gd name="T21" fmla="*/ 112 h 112"/>
              <a:gd name="T22" fmla="*/ 56 w 136"/>
              <a:gd name="T23" fmla="*/ 103 h 112"/>
              <a:gd name="T24" fmla="*/ 78 w 136"/>
              <a:gd name="T25" fmla="*/ 103 h 112"/>
              <a:gd name="T26" fmla="*/ 83 w 136"/>
              <a:gd name="T27" fmla="*/ 86 h 112"/>
              <a:gd name="T28" fmla="*/ 98 w 136"/>
              <a:gd name="T29" fmla="*/ 70 h 112"/>
              <a:gd name="T30" fmla="*/ 89 w 136"/>
              <a:gd name="T31" fmla="*/ 55 h 112"/>
              <a:gd name="T32" fmla="*/ 89 w 136"/>
              <a:gd name="T33" fmla="*/ 33 h 112"/>
              <a:gd name="T34" fmla="*/ 72 w 136"/>
              <a:gd name="T35" fmla="*/ 29 h 112"/>
              <a:gd name="T36" fmla="*/ 56 w 136"/>
              <a:gd name="T37" fmla="*/ 14 h 112"/>
              <a:gd name="T38" fmla="*/ 100 w 136"/>
              <a:gd name="T39" fmla="*/ 23 h 112"/>
              <a:gd name="T40" fmla="*/ 124 w 136"/>
              <a:gd name="T41" fmla="*/ 23 h 112"/>
              <a:gd name="T42" fmla="*/ 116 w 136"/>
              <a:gd name="T43" fmla="*/ 0 h 112"/>
              <a:gd name="T44" fmla="*/ 108 w 136"/>
              <a:gd name="T45" fmla="*/ 4 h 112"/>
              <a:gd name="T46" fmla="*/ 98 w 136"/>
              <a:gd name="T47" fmla="*/ 4 h 112"/>
              <a:gd name="T48" fmla="*/ 96 w 136"/>
              <a:gd name="T49" fmla="*/ 12 h 112"/>
              <a:gd name="T50" fmla="*/ 88 w 136"/>
              <a:gd name="T51" fmla="*/ 20 h 112"/>
              <a:gd name="T52" fmla="*/ 93 w 136"/>
              <a:gd name="T53" fmla="*/ 27 h 112"/>
              <a:gd name="T54" fmla="*/ 93 w 136"/>
              <a:gd name="T55" fmla="*/ 37 h 112"/>
              <a:gd name="T56" fmla="*/ 101 w 136"/>
              <a:gd name="T57" fmla="*/ 39 h 112"/>
              <a:gd name="T58" fmla="*/ 108 w 136"/>
              <a:gd name="T59" fmla="*/ 47 h 112"/>
              <a:gd name="T60" fmla="*/ 116 w 136"/>
              <a:gd name="T61" fmla="*/ 42 h 112"/>
              <a:gd name="T62" fmla="*/ 126 w 136"/>
              <a:gd name="T63" fmla="*/ 43 h 112"/>
              <a:gd name="T64" fmla="*/ 128 w 136"/>
              <a:gd name="T65" fmla="*/ 34 h 112"/>
              <a:gd name="T66" fmla="*/ 136 w 136"/>
              <a:gd name="T67" fmla="*/ 27 h 112"/>
              <a:gd name="T68" fmla="*/ 131 w 136"/>
              <a:gd name="T69" fmla="*/ 20 h 112"/>
              <a:gd name="T70" fmla="*/ 131 w 136"/>
              <a:gd name="T71" fmla="*/ 9 h 112"/>
              <a:gd name="T72" fmla="*/ 123 w 136"/>
              <a:gd name="T73" fmla="*/ 7 h 112"/>
              <a:gd name="T74" fmla="*/ 116 w 136"/>
              <a:gd name="T75" fmla="*/ 0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36" h="112">
                <a:moveTo>
                  <a:pt x="49" y="94"/>
                </a:moveTo>
                <a:cubicBezTo>
                  <a:pt x="32" y="94"/>
                  <a:pt x="18" y="80"/>
                  <a:pt x="18" y="63"/>
                </a:cubicBezTo>
                <a:cubicBezTo>
                  <a:pt x="18" y="46"/>
                  <a:pt x="32" y="32"/>
                  <a:pt x="49" y="32"/>
                </a:cubicBezTo>
                <a:cubicBezTo>
                  <a:pt x="66" y="32"/>
                  <a:pt x="80" y="46"/>
                  <a:pt x="80" y="63"/>
                </a:cubicBezTo>
                <a:cubicBezTo>
                  <a:pt x="80" y="80"/>
                  <a:pt x="66" y="94"/>
                  <a:pt x="49" y="94"/>
                </a:cubicBezTo>
                <a:moveTo>
                  <a:pt x="56" y="14"/>
                </a:moveTo>
                <a:cubicBezTo>
                  <a:pt x="41" y="14"/>
                  <a:pt x="41" y="14"/>
                  <a:pt x="41" y="14"/>
                </a:cubicBezTo>
                <a:cubicBezTo>
                  <a:pt x="41" y="23"/>
                  <a:pt x="41" y="23"/>
                  <a:pt x="41" y="23"/>
                </a:cubicBezTo>
                <a:cubicBezTo>
                  <a:pt x="36" y="24"/>
                  <a:pt x="30" y="26"/>
                  <a:pt x="26" y="29"/>
                </a:cubicBezTo>
                <a:cubicBezTo>
                  <a:pt x="19" y="23"/>
                  <a:pt x="19" y="23"/>
                  <a:pt x="19" y="23"/>
                </a:cubicBezTo>
                <a:cubicBezTo>
                  <a:pt x="9" y="33"/>
                  <a:pt x="9" y="33"/>
                  <a:pt x="9" y="33"/>
                </a:cubicBezTo>
                <a:cubicBezTo>
                  <a:pt x="15" y="40"/>
                  <a:pt x="15" y="40"/>
                  <a:pt x="15" y="40"/>
                </a:cubicBezTo>
                <a:cubicBezTo>
                  <a:pt x="12" y="44"/>
                  <a:pt x="10" y="50"/>
                  <a:pt x="9" y="55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70"/>
                  <a:pt x="0" y="70"/>
                  <a:pt x="0" y="70"/>
                </a:cubicBezTo>
                <a:cubicBezTo>
                  <a:pt x="9" y="70"/>
                  <a:pt x="9" y="70"/>
                  <a:pt x="9" y="70"/>
                </a:cubicBezTo>
                <a:cubicBezTo>
                  <a:pt x="10" y="76"/>
                  <a:pt x="12" y="81"/>
                  <a:pt x="15" y="86"/>
                </a:cubicBezTo>
                <a:cubicBezTo>
                  <a:pt x="9" y="92"/>
                  <a:pt x="9" y="92"/>
                  <a:pt x="9" y="92"/>
                </a:cubicBezTo>
                <a:cubicBezTo>
                  <a:pt x="19" y="103"/>
                  <a:pt x="19" y="103"/>
                  <a:pt x="19" y="103"/>
                </a:cubicBezTo>
                <a:cubicBezTo>
                  <a:pt x="26" y="97"/>
                  <a:pt x="26" y="97"/>
                  <a:pt x="26" y="97"/>
                </a:cubicBezTo>
                <a:cubicBezTo>
                  <a:pt x="30" y="100"/>
                  <a:pt x="36" y="102"/>
                  <a:pt x="41" y="103"/>
                </a:cubicBezTo>
                <a:cubicBezTo>
                  <a:pt x="41" y="112"/>
                  <a:pt x="41" y="112"/>
                  <a:pt x="41" y="112"/>
                </a:cubicBezTo>
                <a:cubicBezTo>
                  <a:pt x="56" y="112"/>
                  <a:pt x="56" y="112"/>
                  <a:pt x="56" y="112"/>
                </a:cubicBezTo>
                <a:cubicBezTo>
                  <a:pt x="56" y="103"/>
                  <a:pt x="56" y="103"/>
                  <a:pt x="56" y="103"/>
                </a:cubicBezTo>
                <a:cubicBezTo>
                  <a:pt x="62" y="102"/>
                  <a:pt x="67" y="100"/>
                  <a:pt x="72" y="97"/>
                </a:cubicBezTo>
                <a:cubicBezTo>
                  <a:pt x="78" y="103"/>
                  <a:pt x="78" y="103"/>
                  <a:pt x="78" y="103"/>
                </a:cubicBezTo>
                <a:cubicBezTo>
                  <a:pt x="89" y="92"/>
                  <a:pt x="89" y="92"/>
                  <a:pt x="89" y="92"/>
                </a:cubicBezTo>
                <a:cubicBezTo>
                  <a:pt x="83" y="86"/>
                  <a:pt x="83" y="86"/>
                  <a:pt x="83" y="86"/>
                </a:cubicBezTo>
                <a:cubicBezTo>
                  <a:pt x="86" y="81"/>
                  <a:pt x="88" y="76"/>
                  <a:pt x="89" y="70"/>
                </a:cubicBezTo>
                <a:cubicBezTo>
                  <a:pt x="98" y="70"/>
                  <a:pt x="98" y="70"/>
                  <a:pt x="98" y="70"/>
                </a:cubicBezTo>
                <a:cubicBezTo>
                  <a:pt x="98" y="55"/>
                  <a:pt x="98" y="55"/>
                  <a:pt x="98" y="55"/>
                </a:cubicBezTo>
                <a:cubicBezTo>
                  <a:pt x="89" y="55"/>
                  <a:pt x="89" y="55"/>
                  <a:pt x="89" y="55"/>
                </a:cubicBezTo>
                <a:cubicBezTo>
                  <a:pt x="88" y="50"/>
                  <a:pt x="86" y="44"/>
                  <a:pt x="83" y="40"/>
                </a:cubicBezTo>
                <a:cubicBezTo>
                  <a:pt x="89" y="33"/>
                  <a:pt x="89" y="33"/>
                  <a:pt x="89" y="33"/>
                </a:cubicBezTo>
                <a:cubicBezTo>
                  <a:pt x="78" y="23"/>
                  <a:pt x="78" y="23"/>
                  <a:pt x="78" y="23"/>
                </a:cubicBezTo>
                <a:cubicBezTo>
                  <a:pt x="72" y="29"/>
                  <a:pt x="72" y="29"/>
                  <a:pt x="72" y="29"/>
                </a:cubicBezTo>
                <a:cubicBezTo>
                  <a:pt x="67" y="26"/>
                  <a:pt x="62" y="24"/>
                  <a:pt x="56" y="23"/>
                </a:cubicBezTo>
                <a:cubicBezTo>
                  <a:pt x="56" y="14"/>
                  <a:pt x="56" y="14"/>
                  <a:pt x="56" y="14"/>
                </a:cubicBezTo>
                <a:moveTo>
                  <a:pt x="112" y="35"/>
                </a:moveTo>
                <a:cubicBezTo>
                  <a:pt x="105" y="35"/>
                  <a:pt x="100" y="30"/>
                  <a:pt x="100" y="23"/>
                </a:cubicBezTo>
                <a:cubicBezTo>
                  <a:pt x="100" y="16"/>
                  <a:pt x="105" y="11"/>
                  <a:pt x="112" y="11"/>
                </a:cubicBezTo>
                <a:cubicBezTo>
                  <a:pt x="119" y="11"/>
                  <a:pt x="124" y="16"/>
                  <a:pt x="124" y="23"/>
                </a:cubicBezTo>
                <a:cubicBezTo>
                  <a:pt x="124" y="30"/>
                  <a:pt x="119" y="35"/>
                  <a:pt x="112" y="35"/>
                </a:cubicBezTo>
                <a:moveTo>
                  <a:pt x="116" y="0"/>
                </a:moveTo>
                <a:cubicBezTo>
                  <a:pt x="108" y="0"/>
                  <a:pt x="108" y="0"/>
                  <a:pt x="108" y="0"/>
                </a:cubicBezTo>
                <a:cubicBezTo>
                  <a:pt x="108" y="4"/>
                  <a:pt x="108" y="4"/>
                  <a:pt x="108" y="4"/>
                </a:cubicBezTo>
                <a:cubicBezTo>
                  <a:pt x="106" y="4"/>
                  <a:pt x="103" y="6"/>
                  <a:pt x="101" y="7"/>
                </a:cubicBezTo>
                <a:cubicBezTo>
                  <a:pt x="98" y="4"/>
                  <a:pt x="98" y="4"/>
                  <a:pt x="98" y="4"/>
                </a:cubicBezTo>
                <a:cubicBezTo>
                  <a:pt x="93" y="9"/>
                  <a:pt x="93" y="9"/>
                  <a:pt x="93" y="9"/>
                </a:cubicBezTo>
                <a:cubicBezTo>
                  <a:pt x="96" y="12"/>
                  <a:pt x="96" y="12"/>
                  <a:pt x="96" y="12"/>
                </a:cubicBezTo>
                <a:cubicBezTo>
                  <a:pt x="94" y="14"/>
                  <a:pt x="93" y="17"/>
                  <a:pt x="93" y="20"/>
                </a:cubicBezTo>
                <a:cubicBezTo>
                  <a:pt x="88" y="20"/>
                  <a:pt x="88" y="20"/>
                  <a:pt x="88" y="20"/>
                </a:cubicBezTo>
                <a:cubicBezTo>
                  <a:pt x="88" y="27"/>
                  <a:pt x="88" y="27"/>
                  <a:pt x="88" y="27"/>
                </a:cubicBezTo>
                <a:cubicBezTo>
                  <a:pt x="93" y="27"/>
                  <a:pt x="93" y="27"/>
                  <a:pt x="93" y="27"/>
                </a:cubicBezTo>
                <a:cubicBezTo>
                  <a:pt x="93" y="30"/>
                  <a:pt x="94" y="32"/>
                  <a:pt x="96" y="34"/>
                </a:cubicBezTo>
                <a:cubicBezTo>
                  <a:pt x="93" y="37"/>
                  <a:pt x="93" y="37"/>
                  <a:pt x="93" y="37"/>
                </a:cubicBezTo>
                <a:cubicBezTo>
                  <a:pt x="98" y="43"/>
                  <a:pt x="98" y="43"/>
                  <a:pt x="98" y="43"/>
                </a:cubicBezTo>
                <a:cubicBezTo>
                  <a:pt x="101" y="39"/>
                  <a:pt x="101" y="39"/>
                  <a:pt x="101" y="39"/>
                </a:cubicBezTo>
                <a:cubicBezTo>
                  <a:pt x="103" y="41"/>
                  <a:pt x="106" y="42"/>
                  <a:pt x="108" y="42"/>
                </a:cubicBezTo>
                <a:cubicBezTo>
                  <a:pt x="108" y="47"/>
                  <a:pt x="108" y="47"/>
                  <a:pt x="108" y="47"/>
                </a:cubicBezTo>
                <a:cubicBezTo>
                  <a:pt x="116" y="47"/>
                  <a:pt x="116" y="47"/>
                  <a:pt x="116" y="47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8" y="42"/>
                  <a:pt x="121" y="41"/>
                  <a:pt x="123" y="39"/>
                </a:cubicBezTo>
                <a:cubicBezTo>
                  <a:pt x="126" y="43"/>
                  <a:pt x="126" y="43"/>
                  <a:pt x="126" y="43"/>
                </a:cubicBezTo>
                <a:cubicBezTo>
                  <a:pt x="131" y="37"/>
                  <a:pt x="131" y="37"/>
                  <a:pt x="131" y="37"/>
                </a:cubicBezTo>
                <a:cubicBezTo>
                  <a:pt x="128" y="34"/>
                  <a:pt x="128" y="34"/>
                  <a:pt x="128" y="34"/>
                </a:cubicBezTo>
                <a:cubicBezTo>
                  <a:pt x="130" y="32"/>
                  <a:pt x="131" y="30"/>
                  <a:pt x="131" y="27"/>
                </a:cubicBezTo>
                <a:cubicBezTo>
                  <a:pt x="136" y="27"/>
                  <a:pt x="136" y="27"/>
                  <a:pt x="136" y="27"/>
                </a:cubicBezTo>
                <a:cubicBezTo>
                  <a:pt x="136" y="20"/>
                  <a:pt x="136" y="20"/>
                  <a:pt x="136" y="20"/>
                </a:cubicBezTo>
                <a:cubicBezTo>
                  <a:pt x="131" y="20"/>
                  <a:pt x="131" y="20"/>
                  <a:pt x="131" y="20"/>
                </a:cubicBezTo>
                <a:cubicBezTo>
                  <a:pt x="131" y="17"/>
                  <a:pt x="130" y="14"/>
                  <a:pt x="128" y="12"/>
                </a:cubicBezTo>
                <a:cubicBezTo>
                  <a:pt x="131" y="9"/>
                  <a:pt x="131" y="9"/>
                  <a:pt x="131" y="9"/>
                </a:cubicBezTo>
                <a:cubicBezTo>
                  <a:pt x="126" y="4"/>
                  <a:pt x="126" y="4"/>
                  <a:pt x="126" y="4"/>
                </a:cubicBezTo>
                <a:cubicBezTo>
                  <a:pt x="123" y="7"/>
                  <a:pt x="123" y="7"/>
                  <a:pt x="123" y="7"/>
                </a:cubicBezTo>
                <a:cubicBezTo>
                  <a:pt x="121" y="6"/>
                  <a:pt x="118" y="4"/>
                  <a:pt x="116" y="4"/>
                </a:cubicBezTo>
                <a:cubicBezTo>
                  <a:pt x="116" y="0"/>
                  <a:pt x="116" y="0"/>
                  <a:pt x="116" y="0"/>
                </a:cubicBezTo>
              </a:path>
            </a:pathLst>
          </a:custGeom>
          <a:solidFill>
            <a:srgbClr val="C00000"/>
          </a:solidFill>
          <a:ln w="12700" cap="flat" cmpd="sng">
            <a:gradFill flip="none" rotWithShape="1">
              <a:gsLst>
                <a:gs pos="0">
                  <a:srgbClr val="FFC000">
                    <a:lumMod val="99000"/>
                  </a:srgbClr>
                </a:gs>
                <a:gs pos="100000">
                  <a:srgbClr val="FFFF00">
                    <a:alpha val="25000"/>
                  </a:srgbClr>
                </a:gs>
              </a:gsLst>
              <a:lin ang="13500000" scaled="1"/>
              <a:tileRect/>
            </a:gradFill>
            <a:prstDash val="solid"/>
            <a:miter/>
          </a:ln>
        </p:spPr>
        <p:txBody>
          <a:bodyPr rtlCol="0" anchor="ctr"/>
          <a:lstStyle/>
          <a:p>
            <a:pPr algn="ctr"/>
            <a:endParaRPr lang="zh-CN" altLang="en-US">
              <a:solidFill>
                <a:srgbClr val="FFC000"/>
              </a:solidFill>
              <a:sym typeface="+mn-lt"/>
            </a:endParaRPr>
          </a:p>
        </p:txBody>
      </p:sp>
      <p:sp>
        <p:nvSpPr>
          <p:cNvPr id="39" name="Freeform 36">
            <a:extLst>
              <a:ext uri="{FF2B5EF4-FFF2-40B4-BE49-F238E27FC236}">
                <a16:creationId xmlns:a16="http://schemas.microsoft.com/office/drawing/2014/main" id="{9E13DCCD-3394-BF0A-CC91-28609306DEF5}"/>
              </a:ext>
            </a:extLst>
          </p:cNvPr>
          <p:cNvSpPr>
            <a:spLocks noEditPoints="1"/>
          </p:cNvSpPr>
          <p:nvPr/>
        </p:nvSpPr>
        <p:spPr bwMode="auto">
          <a:xfrm>
            <a:off x="6302161" y="4396673"/>
            <a:ext cx="393276" cy="396798"/>
          </a:xfrm>
          <a:custGeom>
            <a:avLst/>
            <a:gdLst>
              <a:gd name="T0" fmla="*/ 67 w 120"/>
              <a:gd name="T1" fmla="*/ 53 h 121"/>
              <a:gd name="T2" fmla="*/ 67 w 120"/>
              <a:gd name="T3" fmla="*/ 26 h 121"/>
              <a:gd name="T4" fmla="*/ 53 w 120"/>
              <a:gd name="T5" fmla="*/ 26 h 121"/>
              <a:gd name="T6" fmla="*/ 53 w 120"/>
              <a:gd name="T7" fmla="*/ 53 h 121"/>
              <a:gd name="T8" fmla="*/ 27 w 120"/>
              <a:gd name="T9" fmla="*/ 53 h 121"/>
              <a:gd name="T10" fmla="*/ 27 w 120"/>
              <a:gd name="T11" fmla="*/ 68 h 121"/>
              <a:gd name="T12" fmla="*/ 53 w 120"/>
              <a:gd name="T13" fmla="*/ 68 h 121"/>
              <a:gd name="T14" fmla="*/ 53 w 120"/>
              <a:gd name="T15" fmla="*/ 94 h 121"/>
              <a:gd name="T16" fmla="*/ 67 w 120"/>
              <a:gd name="T17" fmla="*/ 94 h 121"/>
              <a:gd name="T18" fmla="*/ 67 w 120"/>
              <a:gd name="T19" fmla="*/ 68 h 121"/>
              <a:gd name="T20" fmla="*/ 93 w 120"/>
              <a:gd name="T21" fmla="*/ 68 h 121"/>
              <a:gd name="T22" fmla="*/ 93 w 120"/>
              <a:gd name="T23" fmla="*/ 53 h 121"/>
              <a:gd name="T24" fmla="*/ 67 w 120"/>
              <a:gd name="T25" fmla="*/ 53 h 121"/>
              <a:gd name="T26" fmla="*/ 60 w 120"/>
              <a:gd name="T27" fmla="*/ 0 h 121"/>
              <a:gd name="T28" fmla="*/ 0 w 120"/>
              <a:gd name="T29" fmla="*/ 61 h 121"/>
              <a:gd name="T30" fmla="*/ 60 w 120"/>
              <a:gd name="T31" fmla="*/ 121 h 121"/>
              <a:gd name="T32" fmla="*/ 120 w 120"/>
              <a:gd name="T33" fmla="*/ 61 h 121"/>
              <a:gd name="T34" fmla="*/ 60 w 120"/>
              <a:gd name="T35" fmla="*/ 0 h 121"/>
              <a:gd name="T36" fmla="*/ 60 w 120"/>
              <a:gd name="T37" fmla="*/ 107 h 121"/>
              <a:gd name="T38" fmla="*/ 13 w 120"/>
              <a:gd name="T39" fmla="*/ 61 h 121"/>
              <a:gd name="T40" fmla="*/ 60 w 120"/>
              <a:gd name="T41" fmla="*/ 14 h 121"/>
              <a:gd name="T42" fmla="*/ 107 w 120"/>
              <a:gd name="T43" fmla="*/ 61 h 121"/>
              <a:gd name="T44" fmla="*/ 60 w 120"/>
              <a:gd name="T45" fmla="*/ 107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0" h="121">
                <a:moveTo>
                  <a:pt x="67" y="53"/>
                </a:moveTo>
                <a:cubicBezTo>
                  <a:pt x="67" y="26"/>
                  <a:pt x="67" y="26"/>
                  <a:pt x="67" y="26"/>
                </a:cubicBezTo>
                <a:cubicBezTo>
                  <a:pt x="53" y="26"/>
                  <a:pt x="53" y="26"/>
                  <a:pt x="53" y="26"/>
                </a:cubicBezTo>
                <a:cubicBezTo>
                  <a:pt x="53" y="53"/>
                  <a:pt x="53" y="53"/>
                  <a:pt x="53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7" y="68"/>
                  <a:pt x="27" y="68"/>
                  <a:pt x="27" y="68"/>
                </a:cubicBezTo>
                <a:cubicBezTo>
                  <a:pt x="53" y="68"/>
                  <a:pt x="53" y="68"/>
                  <a:pt x="53" y="68"/>
                </a:cubicBezTo>
                <a:cubicBezTo>
                  <a:pt x="53" y="94"/>
                  <a:pt x="53" y="94"/>
                  <a:pt x="53" y="94"/>
                </a:cubicBezTo>
                <a:cubicBezTo>
                  <a:pt x="67" y="94"/>
                  <a:pt x="67" y="94"/>
                  <a:pt x="67" y="94"/>
                </a:cubicBezTo>
                <a:cubicBezTo>
                  <a:pt x="67" y="68"/>
                  <a:pt x="67" y="68"/>
                  <a:pt x="67" y="68"/>
                </a:cubicBezTo>
                <a:cubicBezTo>
                  <a:pt x="93" y="68"/>
                  <a:pt x="93" y="68"/>
                  <a:pt x="93" y="68"/>
                </a:cubicBezTo>
                <a:cubicBezTo>
                  <a:pt x="93" y="53"/>
                  <a:pt x="93" y="53"/>
                  <a:pt x="93" y="53"/>
                </a:cubicBezTo>
                <a:lnTo>
                  <a:pt x="67" y="53"/>
                </a:lnTo>
                <a:close/>
                <a:moveTo>
                  <a:pt x="60" y="0"/>
                </a:moveTo>
                <a:cubicBezTo>
                  <a:pt x="27" y="0"/>
                  <a:pt x="0" y="27"/>
                  <a:pt x="0" y="61"/>
                </a:cubicBezTo>
                <a:cubicBezTo>
                  <a:pt x="0" y="94"/>
                  <a:pt x="27" y="121"/>
                  <a:pt x="60" y="121"/>
                </a:cubicBezTo>
                <a:cubicBezTo>
                  <a:pt x="93" y="121"/>
                  <a:pt x="120" y="94"/>
                  <a:pt x="120" y="61"/>
                </a:cubicBezTo>
                <a:cubicBezTo>
                  <a:pt x="120" y="27"/>
                  <a:pt x="93" y="0"/>
                  <a:pt x="60" y="0"/>
                </a:cubicBezTo>
                <a:close/>
                <a:moveTo>
                  <a:pt x="60" y="107"/>
                </a:moveTo>
                <a:cubicBezTo>
                  <a:pt x="34" y="107"/>
                  <a:pt x="13" y="86"/>
                  <a:pt x="13" y="61"/>
                </a:cubicBezTo>
                <a:cubicBezTo>
                  <a:pt x="13" y="35"/>
                  <a:pt x="34" y="14"/>
                  <a:pt x="60" y="14"/>
                </a:cubicBezTo>
                <a:cubicBezTo>
                  <a:pt x="86" y="14"/>
                  <a:pt x="107" y="35"/>
                  <a:pt x="107" y="61"/>
                </a:cubicBezTo>
                <a:cubicBezTo>
                  <a:pt x="107" y="86"/>
                  <a:pt x="86" y="107"/>
                  <a:pt x="60" y="107"/>
                </a:cubicBezTo>
                <a:close/>
              </a:path>
            </a:pathLst>
          </a:custGeom>
          <a:solidFill>
            <a:srgbClr val="C00000"/>
          </a:solidFill>
          <a:ln w="12700" cap="flat" cmpd="sng">
            <a:gradFill flip="none" rotWithShape="1">
              <a:gsLst>
                <a:gs pos="0">
                  <a:srgbClr val="FFC000">
                    <a:lumMod val="99000"/>
                  </a:srgbClr>
                </a:gs>
                <a:gs pos="100000">
                  <a:srgbClr val="FFFF00">
                    <a:alpha val="25000"/>
                  </a:srgbClr>
                </a:gs>
              </a:gsLst>
              <a:lin ang="13500000" scaled="1"/>
              <a:tileRect/>
            </a:gradFill>
            <a:prstDash val="solid"/>
            <a:miter/>
          </a:ln>
        </p:spPr>
        <p:txBody>
          <a:bodyPr rtlCol="0" anchor="ctr"/>
          <a:lstStyle/>
          <a:p>
            <a:pPr algn="ctr"/>
            <a:endParaRPr lang="zh-CN" altLang="en-US">
              <a:solidFill>
                <a:srgbClr val="FFC000"/>
              </a:solidFill>
              <a:sym typeface="+mn-lt"/>
            </a:endParaRPr>
          </a:p>
        </p:txBody>
      </p:sp>
      <p:sp>
        <p:nvSpPr>
          <p:cNvPr id="40" name="Oval 42">
            <a:extLst>
              <a:ext uri="{FF2B5EF4-FFF2-40B4-BE49-F238E27FC236}">
                <a16:creationId xmlns:a16="http://schemas.microsoft.com/office/drawing/2014/main" id="{1C554F28-4865-8087-1568-8128DC2FAF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87851" y="3428265"/>
            <a:ext cx="180975" cy="180975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1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88E50848-6BF1-7ADF-04B2-C345A3646B21}"/>
              </a:ext>
            </a:extLst>
          </p:cNvPr>
          <p:cNvGrpSpPr/>
          <p:nvPr/>
        </p:nvGrpSpPr>
        <p:grpSpPr>
          <a:xfrm>
            <a:off x="4046537" y="3475888"/>
            <a:ext cx="473075" cy="84139"/>
            <a:chOff x="4311241" y="3338074"/>
            <a:chExt cx="473074" cy="84138"/>
          </a:xfrm>
          <a:solidFill>
            <a:srgbClr val="C00000"/>
          </a:solidFill>
        </p:grpSpPr>
        <p:sp>
          <p:nvSpPr>
            <p:cNvPr id="42" name="Freeform 43">
              <a:extLst>
                <a:ext uri="{FF2B5EF4-FFF2-40B4-BE49-F238E27FC236}">
                  <a16:creationId xmlns:a16="http://schemas.microsoft.com/office/drawing/2014/main" id="{4A7E3579-F625-B55F-3CD1-9F9CB87AA15F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0928" y="3352362"/>
              <a:ext cx="306387" cy="57150"/>
            </a:xfrm>
            <a:custGeom>
              <a:avLst/>
              <a:gdLst>
                <a:gd name="T0" fmla="*/ 69 w 69"/>
                <a:gd name="T1" fmla="*/ 0 h 13"/>
                <a:gd name="T2" fmla="*/ 0 w 69"/>
                <a:gd name="T3" fmla="*/ 0 h 13"/>
                <a:gd name="T4" fmla="*/ 0 w 69"/>
                <a:gd name="T5" fmla="*/ 13 h 13"/>
                <a:gd name="T6" fmla="*/ 69 w 69"/>
                <a:gd name="T7" fmla="*/ 13 h 13"/>
                <a:gd name="T8" fmla="*/ 68 w 69"/>
                <a:gd name="T9" fmla="*/ 7 h 13"/>
                <a:gd name="T10" fmla="*/ 69 w 69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" h="13">
                  <a:moveTo>
                    <a:pt x="6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8" y="11"/>
                    <a:pt x="68" y="9"/>
                    <a:pt x="68" y="7"/>
                  </a:cubicBezTo>
                  <a:cubicBezTo>
                    <a:pt x="68" y="4"/>
                    <a:pt x="68" y="2"/>
                    <a:pt x="6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3" name="Freeform 44">
              <a:extLst>
                <a:ext uri="{FF2B5EF4-FFF2-40B4-BE49-F238E27FC236}">
                  <a16:creationId xmlns:a16="http://schemas.microsoft.com/office/drawing/2014/main" id="{2E2D4E22-3A1B-423F-415E-F5C5660F5F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2553" y="3352362"/>
              <a:ext cx="61912" cy="57150"/>
            </a:xfrm>
            <a:custGeom>
              <a:avLst/>
              <a:gdLst>
                <a:gd name="T0" fmla="*/ 14 w 14"/>
                <a:gd name="T1" fmla="*/ 0 h 13"/>
                <a:gd name="T2" fmla="*/ 1 w 14"/>
                <a:gd name="T3" fmla="*/ 0 h 13"/>
                <a:gd name="T4" fmla="*/ 0 w 14"/>
                <a:gd name="T5" fmla="*/ 7 h 13"/>
                <a:gd name="T6" fmla="*/ 1 w 14"/>
                <a:gd name="T7" fmla="*/ 13 h 13"/>
                <a:gd name="T8" fmla="*/ 14 w 14"/>
                <a:gd name="T9" fmla="*/ 13 h 13"/>
                <a:gd name="T10" fmla="*/ 14 w 14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3">
                  <a:moveTo>
                    <a:pt x="14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0" y="4"/>
                    <a:pt x="0" y="7"/>
                  </a:cubicBezTo>
                  <a:cubicBezTo>
                    <a:pt x="0" y="9"/>
                    <a:pt x="0" y="11"/>
                    <a:pt x="1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Oval 45">
              <a:extLst>
                <a:ext uri="{FF2B5EF4-FFF2-40B4-BE49-F238E27FC236}">
                  <a16:creationId xmlns:a16="http://schemas.microsoft.com/office/drawing/2014/main" id="{4583895F-69A6-B673-B4BD-5765008432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00178" y="3338074"/>
              <a:ext cx="84137" cy="841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Oval 46">
              <a:extLst>
                <a:ext uri="{FF2B5EF4-FFF2-40B4-BE49-F238E27FC236}">
                  <a16:creationId xmlns:a16="http://schemas.microsoft.com/office/drawing/2014/main" id="{227A0B66-305C-9412-5CE9-E6DD675F07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11241" y="3342837"/>
              <a:ext cx="79375" cy="746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7BD4CC01-C365-4667-95A3-9433273C8AEA}"/>
              </a:ext>
            </a:extLst>
          </p:cNvPr>
          <p:cNvGrpSpPr/>
          <p:nvPr/>
        </p:nvGrpSpPr>
        <p:grpSpPr>
          <a:xfrm>
            <a:off x="7662861" y="3428265"/>
            <a:ext cx="522288" cy="180975"/>
            <a:chOff x="7927565" y="3290449"/>
            <a:chExt cx="522288" cy="180975"/>
          </a:xfrm>
          <a:solidFill>
            <a:srgbClr val="C00000"/>
          </a:solidFill>
        </p:grpSpPr>
        <p:sp>
          <p:nvSpPr>
            <p:cNvPr id="47" name="Oval 47">
              <a:extLst>
                <a:ext uri="{FF2B5EF4-FFF2-40B4-BE49-F238E27FC236}">
                  <a16:creationId xmlns:a16="http://schemas.microsoft.com/office/drawing/2014/main" id="{B9353C0A-69D3-9CC7-3628-EAAE56C13E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27565" y="3290449"/>
              <a:ext cx="180975" cy="1809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8" name="Freeform 48">
              <a:extLst>
                <a:ext uri="{FF2B5EF4-FFF2-40B4-BE49-F238E27FC236}">
                  <a16:creationId xmlns:a16="http://schemas.microsoft.com/office/drawing/2014/main" id="{1F0D2A46-76B2-6758-B9F1-434C82151525}"/>
                </a:ext>
              </a:extLst>
            </p:cNvPr>
            <p:cNvSpPr>
              <a:spLocks/>
            </p:cNvSpPr>
            <p:nvPr/>
          </p:nvSpPr>
          <p:spPr bwMode="auto">
            <a:xfrm>
              <a:off x="8103778" y="3352362"/>
              <a:ext cx="306387" cy="57150"/>
            </a:xfrm>
            <a:custGeom>
              <a:avLst/>
              <a:gdLst>
                <a:gd name="T0" fmla="*/ 69 w 69"/>
                <a:gd name="T1" fmla="*/ 0 h 13"/>
                <a:gd name="T2" fmla="*/ 0 w 69"/>
                <a:gd name="T3" fmla="*/ 0 h 13"/>
                <a:gd name="T4" fmla="*/ 1 w 69"/>
                <a:gd name="T5" fmla="*/ 7 h 13"/>
                <a:gd name="T6" fmla="*/ 0 w 69"/>
                <a:gd name="T7" fmla="*/ 13 h 13"/>
                <a:gd name="T8" fmla="*/ 69 w 69"/>
                <a:gd name="T9" fmla="*/ 13 h 13"/>
                <a:gd name="T10" fmla="*/ 69 w 69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" h="13">
                  <a:moveTo>
                    <a:pt x="6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4"/>
                    <a:pt x="1" y="7"/>
                  </a:cubicBezTo>
                  <a:cubicBezTo>
                    <a:pt x="1" y="9"/>
                    <a:pt x="1" y="11"/>
                    <a:pt x="0" y="13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9" y="0"/>
                    <a:pt x="69" y="0"/>
                    <a:pt x="6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9" name="Freeform 49">
              <a:extLst>
                <a:ext uri="{FF2B5EF4-FFF2-40B4-BE49-F238E27FC236}">
                  <a16:creationId xmlns:a16="http://schemas.microsoft.com/office/drawing/2014/main" id="{230F9989-6F8E-AE01-EC6E-075562FC80E6}"/>
                </a:ext>
              </a:extLst>
            </p:cNvPr>
            <p:cNvSpPr>
              <a:spLocks/>
            </p:cNvSpPr>
            <p:nvPr/>
          </p:nvSpPr>
          <p:spPr bwMode="auto">
            <a:xfrm>
              <a:off x="8046628" y="3352362"/>
              <a:ext cx="61912" cy="57150"/>
            </a:xfrm>
            <a:custGeom>
              <a:avLst/>
              <a:gdLst>
                <a:gd name="T0" fmla="*/ 13 w 14"/>
                <a:gd name="T1" fmla="*/ 0 h 13"/>
                <a:gd name="T2" fmla="*/ 0 w 14"/>
                <a:gd name="T3" fmla="*/ 0 h 13"/>
                <a:gd name="T4" fmla="*/ 0 w 14"/>
                <a:gd name="T5" fmla="*/ 13 h 13"/>
                <a:gd name="T6" fmla="*/ 13 w 14"/>
                <a:gd name="T7" fmla="*/ 13 h 13"/>
                <a:gd name="T8" fmla="*/ 14 w 14"/>
                <a:gd name="T9" fmla="*/ 7 h 13"/>
                <a:gd name="T10" fmla="*/ 13 w 14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3">
                  <a:moveTo>
                    <a:pt x="1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4" y="11"/>
                    <a:pt x="14" y="9"/>
                    <a:pt x="14" y="7"/>
                  </a:cubicBezTo>
                  <a:cubicBezTo>
                    <a:pt x="14" y="4"/>
                    <a:pt x="14" y="2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0" name="Oval 50">
              <a:extLst>
                <a:ext uri="{FF2B5EF4-FFF2-40B4-BE49-F238E27FC236}">
                  <a16:creationId xmlns:a16="http://schemas.microsoft.com/office/drawing/2014/main" id="{92E8FA04-ADC8-07D8-5BC5-D91092DBFB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79953" y="3338074"/>
              <a:ext cx="79375" cy="841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1" name="Oval 51">
              <a:extLst>
                <a:ext uri="{FF2B5EF4-FFF2-40B4-BE49-F238E27FC236}">
                  <a16:creationId xmlns:a16="http://schemas.microsoft.com/office/drawing/2014/main" id="{6186DEF1-A2E2-B00B-620B-031C4AE416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70478" y="3342837"/>
              <a:ext cx="79375" cy="746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8DC1641A-2D7D-545D-49B3-FF8242E3BABC}"/>
              </a:ext>
            </a:extLst>
          </p:cNvPr>
          <p:cNvGrpSpPr/>
          <p:nvPr/>
        </p:nvGrpSpPr>
        <p:grpSpPr>
          <a:xfrm>
            <a:off x="6002338" y="5114189"/>
            <a:ext cx="185737" cy="517527"/>
            <a:chOff x="6267040" y="4976374"/>
            <a:chExt cx="185737" cy="517526"/>
          </a:xfrm>
          <a:solidFill>
            <a:srgbClr val="C00000"/>
          </a:solidFill>
        </p:grpSpPr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173CBC9C-EE28-CB47-5D7B-C697E6D206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7040" y="4976374"/>
              <a:ext cx="185737" cy="1809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4" name="Freeform 53">
              <a:extLst>
                <a:ext uri="{FF2B5EF4-FFF2-40B4-BE49-F238E27FC236}">
                  <a16:creationId xmlns:a16="http://schemas.microsoft.com/office/drawing/2014/main" id="{AB76DADE-E58D-FD73-1E4E-E3A4897FFD99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8953" y="5152587"/>
              <a:ext cx="61912" cy="306388"/>
            </a:xfrm>
            <a:custGeom>
              <a:avLst/>
              <a:gdLst>
                <a:gd name="T0" fmla="*/ 14 w 14"/>
                <a:gd name="T1" fmla="*/ 0 h 69"/>
                <a:gd name="T2" fmla="*/ 7 w 14"/>
                <a:gd name="T3" fmla="*/ 1 h 69"/>
                <a:gd name="T4" fmla="*/ 0 w 14"/>
                <a:gd name="T5" fmla="*/ 0 h 69"/>
                <a:gd name="T6" fmla="*/ 0 w 14"/>
                <a:gd name="T7" fmla="*/ 69 h 69"/>
                <a:gd name="T8" fmla="*/ 14 w 14"/>
                <a:gd name="T9" fmla="*/ 69 h 69"/>
                <a:gd name="T10" fmla="*/ 14 w 14"/>
                <a:gd name="T11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69">
                  <a:moveTo>
                    <a:pt x="14" y="0"/>
                  </a:moveTo>
                  <a:cubicBezTo>
                    <a:pt x="12" y="1"/>
                    <a:pt x="9" y="1"/>
                    <a:pt x="7" y="1"/>
                  </a:cubicBezTo>
                  <a:cubicBezTo>
                    <a:pt x="5" y="1"/>
                    <a:pt x="2" y="1"/>
                    <a:pt x="0" y="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5" name="Freeform 54">
              <a:extLst>
                <a:ext uri="{FF2B5EF4-FFF2-40B4-BE49-F238E27FC236}">
                  <a16:creationId xmlns:a16="http://schemas.microsoft.com/office/drawing/2014/main" id="{9D153F59-7812-F937-9293-FEBF772014DF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8953" y="5095437"/>
              <a:ext cx="61912" cy="61913"/>
            </a:xfrm>
            <a:custGeom>
              <a:avLst/>
              <a:gdLst>
                <a:gd name="T0" fmla="*/ 14 w 14"/>
                <a:gd name="T1" fmla="*/ 0 h 14"/>
                <a:gd name="T2" fmla="*/ 0 w 14"/>
                <a:gd name="T3" fmla="*/ 0 h 14"/>
                <a:gd name="T4" fmla="*/ 0 w 14"/>
                <a:gd name="T5" fmla="*/ 13 h 14"/>
                <a:gd name="T6" fmla="*/ 7 w 14"/>
                <a:gd name="T7" fmla="*/ 14 h 14"/>
                <a:gd name="T8" fmla="*/ 14 w 14"/>
                <a:gd name="T9" fmla="*/ 13 h 14"/>
                <a:gd name="T10" fmla="*/ 14 w 14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4">
                  <a:moveTo>
                    <a:pt x="1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" y="14"/>
                    <a:pt x="5" y="14"/>
                    <a:pt x="7" y="14"/>
                  </a:cubicBezTo>
                  <a:cubicBezTo>
                    <a:pt x="9" y="14"/>
                    <a:pt x="12" y="14"/>
                    <a:pt x="14" y="13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1D2F7BFA-4F69-9AE9-0DB3-4AAFBA4A79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21015" y="5023999"/>
              <a:ext cx="79375" cy="841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9EE4993F-C321-6502-F4C6-4227A2F632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21015" y="5419287"/>
              <a:ext cx="79375" cy="746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DD7FC782-8845-2D95-4534-251915B3F900}"/>
              </a:ext>
            </a:extLst>
          </p:cNvPr>
          <p:cNvGrpSpPr/>
          <p:nvPr/>
        </p:nvGrpSpPr>
        <p:grpSpPr>
          <a:xfrm>
            <a:off x="6002338" y="1470876"/>
            <a:ext cx="185737" cy="522288"/>
            <a:chOff x="6267040" y="1333062"/>
            <a:chExt cx="185737" cy="522288"/>
          </a:xfrm>
          <a:solidFill>
            <a:srgbClr val="C00000"/>
          </a:solidFill>
        </p:grpSpPr>
        <p:sp>
          <p:nvSpPr>
            <p:cNvPr id="61" name="Oval 37">
              <a:extLst>
                <a:ext uri="{FF2B5EF4-FFF2-40B4-BE49-F238E27FC236}">
                  <a16:creationId xmlns:a16="http://schemas.microsoft.com/office/drawing/2014/main" id="{785F76DF-1188-3765-268F-7CDF46F35E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7040" y="1669612"/>
              <a:ext cx="185737" cy="1857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2" name="Freeform 38">
              <a:extLst>
                <a:ext uri="{FF2B5EF4-FFF2-40B4-BE49-F238E27FC236}">
                  <a16:creationId xmlns:a16="http://schemas.microsoft.com/office/drawing/2014/main" id="{149619D5-07C3-3489-71E7-F2BE0421FAAB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8953" y="1372749"/>
              <a:ext cx="61912" cy="306388"/>
            </a:xfrm>
            <a:custGeom>
              <a:avLst/>
              <a:gdLst>
                <a:gd name="T0" fmla="*/ 14 w 14"/>
                <a:gd name="T1" fmla="*/ 0 h 69"/>
                <a:gd name="T2" fmla="*/ 0 w 14"/>
                <a:gd name="T3" fmla="*/ 0 h 69"/>
                <a:gd name="T4" fmla="*/ 0 w 14"/>
                <a:gd name="T5" fmla="*/ 69 h 69"/>
                <a:gd name="T6" fmla="*/ 7 w 14"/>
                <a:gd name="T7" fmla="*/ 67 h 69"/>
                <a:gd name="T8" fmla="*/ 14 w 14"/>
                <a:gd name="T9" fmla="*/ 69 h 69"/>
                <a:gd name="T10" fmla="*/ 14 w 14"/>
                <a:gd name="T11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69">
                  <a:moveTo>
                    <a:pt x="1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2" y="68"/>
                    <a:pt x="5" y="67"/>
                    <a:pt x="7" y="67"/>
                  </a:cubicBezTo>
                  <a:cubicBezTo>
                    <a:pt x="9" y="67"/>
                    <a:pt x="12" y="68"/>
                    <a:pt x="14" y="69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3" name="Freeform 39">
              <a:extLst>
                <a:ext uri="{FF2B5EF4-FFF2-40B4-BE49-F238E27FC236}">
                  <a16:creationId xmlns:a16="http://schemas.microsoft.com/office/drawing/2014/main" id="{E4AEC60C-DF5D-3CCC-DCB1-7DC7AC4E13EE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8953" y="1669612"/>
              <a:ext cx="61912" cy="61913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2 h 14"/>
                <a:gd name="T4" fmla="*/ 0 w 14"/>
                <a:gd name="T5" fmla="*/ 14 h 14"/>
                <a:gd name="T6" fmla="*/ 14 w 14"/>
                <a:gd name="T7" fmla="*/ 14 h 14"/>
                <a:gd name="T8" fmla="*/ 14 w 14"/>
                <a:gd name="T9" fmla="*/ 2 h 14"/>
                <a:gd name="T10" fmla="*/ 7 w 14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cubicBezTo>
                    <a:pt x="5" y="0"/>
                    <a:pt x="2" y="1"/>
                    <a:pt x="0" y="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2" y="1"/>
                    <a:pt x="9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4" name="Oval 40">
              <a:extLst>
                <a:ext uri="{FF2B5EF4-FFF2-40B4-BE49-F238E27FC236}">
                  <a16:creationId xmlns:a16="http://schemas.microsoft.com/office/drawing/2014/main" id="{DFC9469A-F5FC-1B6A-C059-0FE8B86BB6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21015" y="1723587"/>
              <a:ext cx="79375" cy="793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5" name="Oval 41">
              <a:extLst>
                <a:ext uri="{FF2B5EF4-FFF2-40B4-BE49-F238E27FC236}">
                  <a16:creationId xmlns:a16="http://schemas.microsoft.com/office/drawing/2014/main" id="{D8316DA3-9D2A-73B7-20D5-4AC0C598AE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21015" y="1333062"/>
              <a:ext cx="79375" cy="793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5440979C-CE65-4163-E138-DD028F61B75B}"/>
              </a:ext>
            </a:extLst>
          </p:cNvPr>
          <p:cNvGrpSpPr/>
          <p:nvPr/>
        </p:nvGrpSpPr>
        <p:grpSpPr>
          <a:xfrm>
            <a:off x="7246939" y="1586217"/>
            <a:ext cx="3362327" cy="791122"/>
            <a:chOff x="-94764" y="1931934"/>
            <a:chExt cx="3362327" cy="791122"/>
          </a:xfrm>
        </p:grpSpPr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DF4FDA0A-8532-B9CB-9874-DE4FBB39C813}"/>
                </a:ext>
              </a:extLst>
            </p:cNvPr>
            <p:cNvSpPr txBox="1"/>
            <p:nvPr/>
          </p:nvSpPr>
          <p:spPr>
            <a:xfrm>
              <a:off x="-94764" y="2190603"/>
              <a:ext cx="336232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b="1" dirty="0">
                  <a:solidFill>
                    <a:srgbClr val="EB8206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1" dirty="0">
                  <a:solidFill>
                    <a:srgbClr val="EB8206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165CCB2C-5635-2C8E-87DB-83768BBC8157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gradFill flip="none" rotWithShape="1">
                    <a:gsLst>
                      <a:gs pos="0">
                        <a:srgbClr val="FFC000">
                          <a:lumMod val="99000"/>
                        </a:srgbClr>
                      </a:gs>
                      <a:gs pos="100000">
                        <a:srgbClr val="FFFF00">
                          <a:alpha val="25000"/>
                        </a:srgbClr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F5387B92-2BD9-51B9-4046-8DEE5E4D12FE}"/>
              </a:ext>
            </a:extLst>
          </p:cNvPr>
          <p:cNvGrpSpPr/>
          <p:nvPr/>
        </p:nvGrpSpPr>
        <p:grpSpPr>
          <a:xfrm>
            <a:off x="7989886" y="3804529"/>
            <a:ext cx="3362327" cy="791122"/>
            <a:chOff x="-94764" y="1931934"/>
            <a:chExt cx="3362327" cy="791122"/>
          </a:xfrm>
        </p:grpSpPr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4766659A-DE8D-38EA-C333-87B71C571736}"/>
                </a:ext>
              </a:extLst>
            </p:cNvPr>
            <p:cNvSpPr txBox="1"/>
            <p:nvPr/>
          </p:nvSpPr>
          <p:spPr>
            <a:xfrm>
              <a:off x="-94764" y="2190603"/>
              <a:ext cx="336232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b="1" dirty="0">
                  <a:solidFill>
                    <a:srgbClr val="EB8206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1" dirty="0">
                  <a:solidFill>
                    <a:srgbClr val="EB8206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F1C7EB76-0EBF-CEFD-33E4-81C6EEA0964F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gradFill flip="none" rotWithShape="1">
                    <a:gsLst>
                      <a:gs pos="0">
                        <a:srgbClr val="FFC000">
                          <a:lumMod val="99000"/>
                        </a:srgbClr>
                      </a:gs>
                      <a:gs pos="100000">
                        <a:srgbClr val="FFFF00">
                          <a:alpha val="25000"/>
                        </a:srgbClr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6C19A8D4-A7DE-DC8E-3D84-EFF17C707538}"/>
              </a:ext>
            </a:extLst>
          </p:cNvPr>
          <p:cNvGrpSpPr/>
          <p:nvPr/>
        </p:nvGrpSpPr>
        <p:grpSpPr>
          <a:xfrm>
            <a:off x="730909" y="2389864"/>
            <a:ext cx="3505334" cy="791122"/>
            <a:chOff x="407277" y="1931934"/>
            <a:chExt cx="3505334" cy="791122"/>
          </a:xfrm>
        </p:grpSpPr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1A3BB385-A23A-AEBB-6DEF-D2EF5CF2ED18}"/>
                </a:ext>
              </a:extLst>
            </p:cNvPr>
            <p:cNvSpPr txBox="1"/>
            <p:nvPr/>
          </p:nvSpPr>
          <p:spPr>
            <a:xfrm>
              <a:off x="407277" y="2190603"/>
              <a:ext cx="345161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b="1" dirty="0">
                  <a:solidFill>
                    <a:srgbClr val="EB8206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1" dirty="0">
                  <a:solidFill>
                    <a:srgbClr val="EB8206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2AD53AF1-DE8F-6568-8D44-422E1ED2FAEB}"/>
                </a:ext>
              </a:extLst>
            </p:cNvPr>
            <p:cNvSpPr txBox="1"/>
            <p:nvPr/>
          </p:nvSpPr>
          <p:spPr>
            <a:xfrm>
              <a:off x="167704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gradFill flip="none" rotWithShape="1">
                    <a:gsLst>
                      <a:gs pos="0">
                        <a:srgbClr val="FFC000">
                          <a:lumMod val="99000"/>
                        </a:srgbClr>
                      </a:gs>
                      <a:gs pos="100000">
                        <a:srgbClr val="FFFF00">
                          <a:alpha val="25000"/>
                        </a:srgbClr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B4726E96-8D3E-7147-B982-066EBB7CD5D3}"/>
              </a:ext>
            </a:extLst>
          </p:cNvPr>
          <p:cNvGrpSpPr/>
          <p:nvPr/>
        </p:nvGrpSpPr>
        <p:grpSpPr>
          <a:xfrm>
            <a:off x="1402727" y="4694543"/>
            <a:ext cx="3505334" cy="791122"/>
            <a:chOff x="407277" y="1931934"/>
            <a:chExt cx="3505334" cy="791122"/>
          </a:xfrm>
        </p:grpSpPr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E552B8EE-D5D7-2579-F06F-97725C107E7D}"/>
                </a:ext>
              </a:extLst>
            </p:cNvPr>
            <p:cNvSpPr txBox="1"/>
            <p:nvPr/>
          </p:nvSpPr>
          <p:spPr>
            <a:xfrm>
              <a:off x="407277" y="2190603"/>
              <a:ext cx="345161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b="1" dirty="0">
                  <a:solidFill>
                    <a:srgbClr val="EB8206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1" dirty="0">
                  <a:solidFill>
                    <a:srgbClr val="EB8206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A19C181F-01FB-11C9-8D44-D37E85BCAC70}"/>
                </a:ext>
              </a:extLst>
            </p:cNvPr>
            <p:cNvSpPr txBox="1"/>
            <p:nvPr/>
          </p:nvSpPr>
          <p:spPr>
            <a:xfrm>
              <a:off x="167704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gradFill flip="none" rotWithShape="1">
                    <a:gsLst>
                      <a:gs pos="0">
                        <a:srgbClr val="FFC000">
                          <a:lumMod val="99000"/>
                        </a:srgbClr>
                      </a:gs>
                      <a:gs pos="100000">
                        <a:srgbClr val="FFFF00">
                          <a:alpha val="25000"/>
                        </a:srgbClr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2880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>
            <a:extLst>
              <a:ext uri="{FF2B5EF4-FFF2-40B4-BE49-F238E27FC236}">
                <a16:creationId xmlns:a16="http://schemas.microsoft.com/office/drawing/2014/main" id="{FCADE139-EDA2-8222-C3DD-F848206D22FB}"/>
              </a:ext>
            </a:extLst>
          </p:cNvPr>
          <p:cNvGrpSpPr/>
          <p:nvPr/>
        </p:nvGrpSpPr>
        <p:grpSpPr>
          <a:xfrm>
            <a:off x="-95252" y="-153338"/>
            <a:ext cx="4533241" cy="1018486"/>
            <a:chOff x="1173417" y="1737008"/>
            <a:chExt cx="4533241" cy="1018486"/>
          </a:xfrm>
        </p:grpSpPr>
        <p:sp>
          <p:nvSpPr>
            <p:cNvPr id="12" name="平行四边形 11">
              <a:extLst>
                <a:ext uri="{FF2B5EF4-FFF2-40B4-BE49-F238E27FC236}">
                  <a16:creationId xmlns:a16="http://schemas.microsoft.com/office/drawing/2014/main" id="{E385035A-BD74-BC59-52C2-BF06A1BD149D}"/>
                </a:ext>
              </a:extLst>
            </p:cNvPr>
            <p:cNvSpPr/>
            <p:nvPr/>
          </p:nvSpPr>
          <p:spPr>
            <a:xfrm>
              <a:off x="1739900" y="2106813"/>
              <a:ext cx="3966758" cy="648681"/>
            </a:xfrm>
            <a:prstGeom prst="parallelogram">
              <a:avLst>
                <a:gd name="adj" fmla="val 48066"/>
              </a:avLst>
            </a:prstGeom>
            <a:gradFill flip="none" rotWithShape="1">
              <a:gsLst>
                <a:gs pos="0">
                  <a:srgbClr val="FFFF00">
                    <a:alpha val="0"/>
                  </a:srgbClr>
                </a:gs>
                <a:gs pos="100000">
                  <a:srgbClr val="FFC000">
                    <a:alpha val="21000"/>
                  </a:srgbClr>
                </a:gs>
              </a:gsLst>
              <a:lin ang="16200000" scaled="1"/>
              <a:tileRect/>
            </a:gra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1C7C1AB9-BCAA-AFCC-BF84-75B2910286D2}"/>
                </a:ext>
              </a:extLst>
            </p:cNvPr>
            <p:cNvSpPr/>
            <p:nvPr/>
          </p:nvSpPr>
          <p:spPr>
            <a:xfrm>
              <a:off x="1750279" y="2607469"/>
              <a:ext cx="238126" cy="147637"/>
            </a:xfrm>
            <a:custGeom>
              <a:avLst/>
              <a:gdLst>
                <a:gd name="connsiteX0" fmla="*/ 0 w 233363"/>
                <a:gd name="connsiteY0" fmla="*/ 150018 h 150018"/>
                <a:gd name="connsiteX1" fmla="*/ 233363 w 233363"/>
                <a:gd name="connsiteY1" fmla="*/ 0 h 150018"/>
                <a:gd name="connsiteX2" fmla="*/ 66675 w 233363"/>
                <a:gd name="connsiteY2" fmla="*/ 2381 h 150018"/>
                <a:gd name="connsiteX3" fmla="*/ 0 w 233363"/>
                <a:gd name="connsiteY3" fmla="*/ 150018 h 150018"/>
                <a:gd name="connsiteX0" fmla="*/ 0 w 252413"/>
                <a:gd name="connsiteY0" fmla="*/ 147637 h 147637"/>
                <a:gd name="connsiteX1" fmla="*/ 252413 w 252413"/>
                <a:gd name="connsiteY1" fmla="*/ 0 h 147637"/>
                <a:gd name="connsiteX2" fmla="*/ 66675 w 252413"/>
                <a:gd name="connsiteY2" fmla="*/ 0 h 147637"/>
                <a:gd name="connsiteX3" fmla="*/ 0 w 252413"/>
                <a:gd name="connsiteY3" fmla="*/ 147637 h 147637"/>
                <a:gd name="connsiteX0" fmla="*/ 0 w 233363"/>
                <a:gd name="connsiteY0" fmla="*/ 147637 h 147637"/>
                <a:gd name="connsiteX1" fmla="*/ 233363 w 233363"/>
                <a:gd name="connsiteY1" fmla="*/ 4763 h 147637"/>
                <a:gd name="connsiteX2" fmla="*/ 66675 w 233363"/>
                <a:gd name="connsiteY2" fmla="*/ 0 h 147637"/>
                <a:gd name="connsiteX3" fmla="*/ 0 w 233363"/>
                <a:gd name="connsiteY3" fmla="*/ 147637 h 147637"/>
                <a:gd name="connsiteX0" fmla="*/ 0 w 238126"/>
                <a:gd name="connsiteY0" fmla="*/ 147637 h 147637"/>
                <a:gd name="connsiteX1" fmla="*/ 238126 w 238126"/>
                <a:gd name="connsiteY1" fmla="*/ 4763 h 147637"/>
                <a:gd name="connsiteX2" fmla="*/ 71438 w 238126"/>
                <a:gd name="connsiteY2" fmla="*/ 0 h 147637"/>
                <a:gd name="connsiteX3" fmla="*/ 0 w 238126"/>
                <a:gd name="connsiteY3" fmla="*/ 147637 h 147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8126" h="147637">
                  <a:moveTo>
                    <a:pt x="0" y="147637"/>
                  </a:moveTo>
                  <a:lnTo>
                    <a:pt x="238126" y="4763"/>
                  </a:lnTo>
                  <a:lnTo>
                    <a:pt x="71438" y="0"/>
                  </a:lnTo>
                  <a:lnTo>
                    <a:pt x="0" y="147637"/>
                  </a:lnTo>
                  <a:close/>
                </a:path>
              </a:pathLst>
            </a:custGeom>
            <a:solidFill>
              <a:srgbClr val="83241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FA19B79F-F40E-D325-9262-A620DEB986D5}"/>
                </a:ext>
              </a:extLst>
            </p:cNvPr>
            <p:cNvSpPr/>
            <p:nvPr/>
          </p:nvSpPr>
          <p:spPr>
            <a:xfrm rot="1512064">
              <a:off x="1173417" y="1737008"/>
              <a:ext cx="927336" cy="1005007"/>
            </a:xfrm>
            <a:custGeom>
              <a:avLst/>
              <a:gdLst>
                <a:gd name="connsiteX0" fmla="*/ 0 w 1084874"/>
                <a:gd name="connsiteY0" fmla="*/ 510528 h 1175740"/>
                <a:gd name="connsiteX1" fmla="*/ 1084874 w 1084874"/>
                <a:gd name="connsiteY1" fmla="*/ 0 h 1175740"/>
                <a:gd name="connsiteX2" fmla="*/ 1084874 w 1084874"/>
                <a:gd name="connsiteY2" fmla="*/ 812525 h 1175740"/>
                <a:gd name="connsiteX3" fmla="*/ 313040 w 1084874"/>
                <a:gd name="connsiteY3" fmla="*/ 1175740 h 1175740"/>
                <a:gd name="connsiteX4" fmla="*/ 0 w 1084874"/>
                <a:gd name="connsiteY4" fmla="*/ 510528 h 1175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4874" h="1175740">
                  <a:moveTo>
                    <a:pt x="0" y="510528"/>
                  </a:moveTo>
                  <a:lnTo>
                    <a:pt x="1084874" y="0"/>
                  </a:lnTo>
                  <a:lnTo>
                    <a:pt x="1084874" y="812525"/>
                  </a:lnTo>
                  <a:lnTo>
                    <a:pt x="313040" y="1175740"/>
                  </a:lnTo>
                  <a:lnTo>
                    <a:pt x="0" y="510528"/>
                  </a:lnTo>
                  <a:close/>
                </a:path>
              </a:pathLst>
            </a:custGeom>
            <a:solidFill>
              <a:srgbClr val="C00000"/>
            </a:solidFill>
            <a:ln w="25400" cap="flat" cmpd="sng">
              <a:solidFill>
                <a:srgbClr val="FFC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1D95AF7-032E-5276-BAB4-39077C431DD4}"/>
                </a:ext>
              </a:extLst>
            </p:cNvPr>
            <p:cNvSpPr txBox="1"/>
            <p:nvPr/>
          </p:nvSpPr>
          <p:spPr>
            <a:xfrm>
              <a:off x="1378895" y="2031278"/>
              <a:ext cx="62068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gradFill flip="none" rotWithShape="1">
                    <a:gsLst>
                      <a:gs pos="0">
                        <a:srgbClr val="FFC000">
                          <a:lumMod val="99000"/>
                        </a:srgbClr>
                      </a:gs>
                      <a:gs pos="100000">
                        <a:srgbClr val="FFFF00">
                          <a:alpha val="25000"/>
                        </a:srgbClr>
                      </a:gs>
                    </a:gsLst>
                    <a:lin ang="54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04</a:t>
              </a:r>
              <a:endParaRPr lang="zh-CN" altLang="en-US" sz="2800" b="1" dirty="0">
                <a:gradFill flip="none" rotWithShape="1">
                  <a:gsLst>
                    <a:gs pos="0">
                      <a:srgbClr val="FFC000">
                        <a:lumMod val="99000"/>
                      </a:srgbClr>
                    </a:gs>
                    <a:gs pos="100000">
                      <a:srgbClr val="FFFF00">
                        <a:alpha val="25000"/>
                      </a:srgbClr>
                    </a:gs>
                  </a:gsLst>
                  <a:lin ang="54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403C653-75BA-650A-F085-0A15FC985598}"/>
                </a:ext>
              </a:extLst>
            </p:cNvPr>
            <p:cNvSpPr txBox="1"/>
            <p:nvPr/>
          </p:nvSpPr>
          <p:spPr>
            <a:xfrm>
              <a:off x="3012119" y="2231098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rgbClr val="FFC000"/>
                  </a:solidFill>
                </a:rPr>
                <a:t>添加标题文本</a:t>
              </a:r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8BEAB3C5-660B-8939-E1B5-ABFAABFF01E1}"/>
              </a:ext>
            </a:extLst>
          </p:cNvPr>
          <p:cNvSpPr/>
          <p:nvPr/>
        </p:nvSpPr>
        <p:spPr>
          <a:xfrm>
            <a:off x="1198819" y="1769292"/>
            <a:ext cx="1758456" cy="1766043"/>
          </a:xfrm>
          <a:prstGeom prst="rect">
            <a:avLst/>
          </a:prstGeom>
          <a:gradFill flip="none" rotWithShape="1">
            <a:gsLst>
              <a:gs pos="0">
                <a:srgbClr val="FFFF00">
                  <a:alpha val="0"/>
                </a:srgbClr>
              </a:gs>
              <a:gs pos="100000">
                <a:srgbClr val="FFC000">
                  <a:alpha val="21000"/>
                </a:srgbClr>
              </a:gs>
            </a:gsLst>
            <a:lin ang="16200000" scaled="1"/>
            <a:tileRect/>
          </a:gradFill>
          <a:ln w="12700" cap="flat" cmpd="sng">
            <a:gradFill flip="none" rotWithShape="1">
              <a:gsLst>
                <a:gs pos="0">
                  <a:srgbClr val="FFC000">
                    <a:lumMod val="99000"/>
                  </a:srgbClr>
                </a:gs>
                <a:gs pos="100000">
                  <a:srgbClr val="FFFF00">
                    <a:alpha val="25000"/>
                  </a:srgbClr>
                </a:gs>
              </a:gsLst>
              <a:lin ang="13500000" scaled="1"/>
              <a:tileRect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ym typeface="+mn-lt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0EBE4E0-B55D-4BDE-0D85-D45E68423213}"/>
              </a:ext>
            </a:extLst>
          </p:cNvPr>
          <p:cNvSpPr/>
          <p:nvPr/>
        </p:nvSpPr>
        <p:spPr>
          <a:xfrm>
            <a:off x="1198819" y="3535336"/>
            <a:ext cx="1758456" cy="1059625"/>
          </a:xfrm>
          <a:prstGeom prst="rect">
            <a:avLst/>
          </a:prstGeom>
          <a:gradFill flip="none" rotWithShape="1">
            <a:gsLst>
              <a:gs pos="0">
                <a:srgbClr val="FFFF00">
                  <a:alpha val="0"/>
                </a:srgbClr>
              </a:gs>
              <a:gs pos="100000">
                <a:srgbClr val="FFC000">
                  <a:alpha val="21000"/>
                </a:srgbClr>
              </a:gs>
            </a:gsLst>
            <a:lin ang="16200000" scaled="1"/>
            <a:tileRect/>
          </a:gradFill>
          <a:ln w="12700" cap="flat" cmpd="sng">
            <a:gradFill flip="none" rotWithShape="1">
              <a:gsLst>
                <a:gs pos="0">
                  <a:srgbClr val="FFC000">
                    <a:lumMod val="99000"/>
                  </a:srgbClr>
                </a:gs>
                <a:gs pos="100000">
                  <a:srgbClr val="FFFF00">
                    <a:alpha val="25000"/>
                  </a:srgbClr>
                </a:gs>
              </a:gsLst>
              <a:lin ang="13500000" scaled="1"/>
              <a:tileRect/>
            </a:gradFill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rgbClr val="FFC000"/>
                </a:solidFill>
                <a:sym typeface="+mn-lt"/>
              </a:rPr>
              <a:t>单击此处</a:t>
            </a:r>
            <a:endParaRPr lang="en-US" altLang="zh-CN" sz="1600" dirty="0">
              <a:solidFill>
                <a:srgbClr val="FFC000"/>
              </a:solidFill>
              <a:sym typeface="+mn-lt"/>
            </a:endParaRPr>
          </a:p>
          <a:p>
            <a:pPr algn="ctr"/>
            <a:r>
              <a:rPr lang="zh-CN" altLang="en-US" sz="1600" dirty="0">
                <a:solidFill>
                  <a:srgbClr val="FFC000"/>
                </a:solidFill>
                <a:sym typeface="+mn-lt"/>
              </a:rPr>
              <a:t>添加标题文本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E67EB26C-F43E-B5E6-FE3D-E82FF205F06E}"/>
              </a:ext>
            </a:extLst>
          </p:cNvPr>
          <p:cNvSpPr/>
          <p:nvPr/>
        </p:nvSpPr>
        <p:spPr>
          <a:xfrm>
            <a:off x="3185873" y="1769292"/>
            <a:ext cx="1758456" cy="1766043"/>
          </a:xfrm>
          <a:prstGeom prst="rect">
            <a:avLst/>
          </a:prstGeom>
          <a:gradFill flip="none" rotWithShape="1">
            <a:gsLst>
              <a:gs pos="0">
                <a:srgbClr val="FFFF00">
                  <a:alpha val="0"/>
                </a:srgbClr>
              </a:gs>
              <a:gs pos="100000">
                <a:srgbClr val="FFC000">
                  <a:alpha val="21000"/>
                </a:srgbClr>
              </a:gs>
            </a:gsLst>
            <a:lin ang="16200000" scaled="1"/>
            <a:tileRect/>
          </a:gradFill>
          <a:ln w="12700" cap="flat" cmpd="sng">
            <a:gradFill flip="none" rotWithShape="1">
              <a:gsLst>
                <a:gs pos="0">
                  <a:srgbClr val="FFC000">
                    <a:lumMod val="99000"/>
                  </a:srgbClr>
                </a:gs>
                <a:gs pos="100000">
                  <a:srgbClr val="FFFF00">
                    <a:alpha val="25000"/>
                  </a:srgbClr>
                </a:gs>
              </a:gsLst>
              <a:lin ang="13500000" scaled="1"/>
              <a:tileRect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  <a:sym typeface="+mn-lt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06D943DC-F509-8C55-172D-3897C6B58B22}"/>
              </a:ext>
            </a:extLst>
          </p:cNvPr>
          <p:cNvSpPr/>
          <p:nvPr/>
        </p:nvSpPr>
        <p:spPr>
          <a:xfrm>
            <a:off x="3185873" y="3535336"/>
            <a:ext cx="1758456" cy="1059625"/>
          </a:xfrm>
          <a:prstGeom prst="rect">
            <a:avLst/>
          </a:prstGeom>
          <a:gradFill flip="none" rotWithShape="1">
            <a:gsLst>
              <a:gs pos="0">
                <a:srgbClr val="FFFF00">
                  <a:alpha val="0"/>
                </a:srgbClr>
              </a:gs>
              <a:gs pos="100000">
                <a:srgbClr val="FFC000">
                  <a:alpha val="21000"/>
                </a:srgbClr>
              </a:gs>
            </a:gsLst>
            <a:lin ang="16200000" scaled="1"/>
            <a:tileRect/>
          </a:gradFill>
          <a:ln w="12700" cap="flat" cmpd="sng">
            <a:gradFill flip="none" rotWithShape="1">
              <a:gsLst>
                <a:gs pos="0">
                  <a:srgbClr val="FFC000">
                    <a:lumMod val="99000"/>
                  </a:srgbClr>
                </a:gs>
                <a:gs pos="100000">
                  <a:srgbClr val="FFFF00">
                    <a:alpha val="25000"/>
                  </a:srgbClr>
                </a:gs>
              </a:gsLst>
              <a:lin ang="13500000" scaled="1"/>
              <a:tileRect/>
            </a:gradFill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rgbClr val="FFC000"/>
                </a:solidFill>
                <a:sym typeface="+mn-lt"/>
              </a:rPr>
              <a:t>单击此处</a:t>
            </a:r>
            <a:endParaRPr lang="en-US" altLang="zh-CN" sz="1600" dirty="0">
              <a:solidFill>
                <a:srgbClr val="FFC000"/>
              </a:solidFill>
              <a:sym typeface="+mn-lt"/>
            </a:endParaRPr>
          </a:p>
          <a:p>
            <a:pPr algn="ctr"/>
            <a:r>
              <a:rPr lang="zh-CN" altLang="en-US" sz="1600" dirty="0">
                <a:solidFill>
                  <a:srgbClr val="FFC000"/>
                </a:solidFill>
                <a:sym typeface="+mn-lt"/>
              </a:rPr>
              <a:t>添加标题文本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69012C70-363A-406A-BAC1-7A6F33BA83EE}"/>
              </a:ext>
            </a:extLst>
          </p:cNvPr>
          <p:cNvSpPr/>
          <p:nvPr/>
        </p:nvSpPr>
        <p:spPr>
          <a:xfrm>
            <a:off x="5172929" y="1769292"/>
            <a:ext cx="1758456" cy="1766043"/>
          </a:xfrm>
          <a:prstGeom prst="rect">
            <a:avLst/>
          </a:prstGeom>
          <a:gradFill flip="none" rotWithShape="1">
            <a:gsLst>
              <a:gs pos="0">
                <a:srgbClr val="FFFF00">
                  <a:alpha val="0"/>
                </a:srgbClr>
              </a:gs>
              <a:gs pos="100000">
                <a:srgbClr val="FFC000">
                  <a:alpha val="21000"/>
                </a:srgbClr>
              </a:gs>
            </a:gsLst>
            <a:lin ang="16200000" scaled="1"/>
            <a:tileRect/>
          </a:gradFill>
          <a:ln w="12700" cap="flat" cmpd="sng">
            <a:gradFill flip="none" rotWithShape="1">
              <a:gsLst>
                <a:gs pos="0">
                  <a:srgbClr val="FFC000">
                    <a:lumMod val="99000"/>
                  </a:srgbClr>
                </a:gs>
                <a:gs pos="100000">
                  <a:srgbClr val="FFFF00">
                    <a:alpha val="25000"/>
                  </a:srgbClr>
                </a:gs>
              </a:gsLst>
              <a:lin ang="13500000" scaled="1"/>
              <a:tileRect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  <a:sym typeface="+mn-lt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C6C8FF7-5C63-F7C1-A035-00ED92574BA5}"/>
              </a:ext>
            </a:extLst>
          </p:cNvPr>
          <p:cNvSpPr/>
          <p:nvPr/>
        </p:nvSpPr>
        <p:spPr>
          <a:xfrm>
            <a:off x="5172929" y="3535336"/>
            <a:ext cx="1758456" cy="1059625"/>
          </a:xfrm>
          <a:prstGeom prst="rect">
            <a:avLst/>
          </a:prstGeom>
          <a:gradFill flip="none" rotWithShape="1">
            <a:gsLst>
              <a:gs pos="0">
                <a:srgbClr val="FFFF00">
                  <a:alpha val="0"/>
                </a:srgbClr>
              </a:gs>
              <a:gs pos="100000">
                <a:srgbClr val="FFC000">
                  <a:alpha val="21000"/>
                </a:srgbClr>
              </a:gs>
            </a:gsLst>
            <a:lin ang="16200000" scaled="1"/>
            <a:tileRect/>
          </a:gradFill>
          <a:ln w="12700" cap="flat" cmpd="sng">
            <a:gradFill flip="none" rotWithShape="1">
              <a:gsLst>
                <a:gs pos="0">
                  <a:srgbClr val="FFC000">
                    <a:lumMod val="99000"/>
                  </a:srgbClr>
                </a:gs>
                <a:gs pos="100000">
                  <a:srgbClr val="FFFF00">
                    <a:alpha val="25000"/>
                  </a:srgbClr>
                </a:gs>
              </a:gsLst>
              <a:lin ang="13500000" scaled="1"/>
              <a:tileRect/>
            </a:gradFill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rgbClr val="FFC000"/>
                </a:solidFill>
                <a:sym typeface="+mn-lt"/>
              </a:rPr>
              <a:t>单击此处</a:t>
            </a:r>
            <a:endParaRPr lang="en-US" altLang="zh-CN" sz="1600" dirty="0">
              <a:solidFill>
                <a:srgbClr val="FFC000"/>
              </a:solidFill>
              <a:sym typeface="+mn-lt"/>
            </a:endParaRPr>
          </a:p>
          <a:p>
            <a:pPr algn="ctr"/>
            <a:r>
              <a:rPr lang="zh-CN" altLang="en-US" sz="1600" dirty="0">
                <a:solidFill>
                  <a:srgbClr val="FFC000"/>
                </a:solidFill>
                <a:sym typeface="+mn-lt"/>
              </a:rPr>
              <a:t>添加标题文本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754BB97D-BEFF-62EE-502C-74E0F2F7093F}"/>
              </a:ext>
            </a:extLst>
          </p:cNvPr>
          <p:cNvSpPr/>
          <p:nvPr/>
        </p:nvSpPr>
        <p:spPr>
          <a:xfrm>
            <a:off x="7159987" y="1769292"/>
            <a:ext cx="1758456" cy="1766043"/>
          </a:xfrm>
          <a:prstGeom prst="rect">
            <a:avLst/>
          </a:prstGeom>
          <a:gradFill flip="none" rotWithShape="1">
            <a:gsLst>
              <a:gs pos="0">
                <a:srgbClr val="FFFF00">
                  <a:alpha val="0"/>
                </a:srgbClr>
              </a:gs>
              <a:gs pos="100000">
                <a:srgbClr val="FFC000">
                  <a:alpha val="21000"/>
                </a:srgbClr>
              </a:gs>
            </a:gsLst>
            <a:lin ang="16200000" scaled="1"/>
            <a:tileRect/>
          </a:gradFill>
          <a:ln w="12700" cap="flat" cmpd="sng">
            <a:gradFill flip="none" rotWithShape="1">
              <a:gsLst>
                <a:gs pos="0">
                  <a:srgbClr val="FFC000">
                    <a:lumMod val="99000"/>
                  </a:srgbClr>
                </a:gs>
                <a:gs pos="100000">
                  <a:srgbClr val="FFFF00">
                    <a:alpha val="25000"/>
                  </a:srgbClr>
                </a:gs>
              </a:gsLst>
              <a:lin ang="13500000" scaled="1"/>
              <a:tileRect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  <a:sym typeface="+mn-l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B84480EC-B90B-3DFE-8BC4-7C90AFC55F1F}"/>
              </a:ext>
            </a:extLst>
          </p:cNvPr>
          <p:cNvSpPr/>
          <p:nvPr/>
        </p:nvSpPr>
        <p:spPr>
          <a:xfrm>
            <a:off x="7159987" y="3535336"/>
            <a:ext cx="1758456" cy="1059625"/>
          </a:xfrm>
          <a:prstGeom prst="rect">
            <a:avLst/>
          </a:prstGeom>
          <a:gradFill flip="none" rotWithShape="1">
            <a:gsLst>
              <a:gs pos="0">
                <a:srgbClr val="FFFF00">
                  <a:alpha val="0"/>
                </a:srgbClr>
              </a:gs>
              <a:gs pos="100000">
                <a:srgbClr val="FFC000">
                  <a:alpha val="21000"/>
                </a:srgbClr>
              </a:gs>
            </a:gsLst>
            <a:lin ang="16200000" scaled="1"/>
            <a:tileRect/>
          </a:gradFill>
          <a:ln w="12700" cap="flat" cmpd="sng">
            <a:gradFill flip="none" rotWithShape="1">
              <a:gsLst>
                <a:gs pos="0">
                  <a:srgbClr val="FFC000">
                    <a:lumMod val="99000"/>
                  </a:srgbClr>
                </a:gs>
                <a:gs pos="100000">
                  <a:srgbClr val="FFFF00">
                    <a:alpha val="25000"/>
                  </a:srgbClr>
                </a:gs>
              </a:gsLst>
              <a:lin ang="13500000" scaled="1"/>
              <a:tileRect/>
            </a:gradFill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rgbClr val="FFC000"/>
                </a:solidFill>
                <a:sym typeface="+mn-lt"/>
              </a:rPr>
              <a:t>单击此处</a:t>
            </a:r>
            <a:endParaRPr lang="en-US" altLang="zh-CN" sz="1600" dirty="0">
              <a:solidFill>
                <a:srgbClr val="FFC000"/>
              </a:solidFill>
              <a:sym typeface="+mn-lt"/>
            </a:endParaRPr>
          </a:p>
          <a:p>
            <a:pPr algn="ctr"/>
            <a:r>
              <a:rPr lang="zh-CN" altLang="en-US" sz="1600" dirty="0">
                <a:solidFill>
                  <a:srgbClr val="FFC000"/>
                </a:solidFill>
                <a:sym typeface="+mn-lt"/>
              </a:rPr>
              <a:t>添加标题文本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77366077-D422-48B4-8FD6-8F21CDF1BBF0}"/>
              </a:ext>
            </a:extLst>
          </p:cNvPr>
          <p:cNvSpPr/>
          <p:nvPr/>
        </p:nvSpPr>
        <p:spPr>
          <a:xfrm>
            <a:off x="9147041" y="1769292"/>
            <a:ext cx="1758456" cy="1766043"/>
          </a:xfrm>
          <a:prstGeom prst="rect">
            <a:avLst/>
          </a:prstGeom>
          <a:gradFill flip="none" rotWithShape="1">
            <a:gsLst>
              <a:gs pos="0">
                <a:srgbClr val="FFFF00">
                  <a:alpha val="0"/>
                </a:srgbClr>
              </a:gs>
              <a:gs pos="100000">
                <a:srgbClr val="FFC000">
                  <a:alpha val="21000"/>
                </a:srgbClr>
              </a:gs>
            </a:gsLst>
            <a:lin ang="16200000" scaled="1"/>
            <a:tileRect/>
          </a:gradFill>
          <a:ln w="12700" cap="flat" cmpd="sng">
            <a:gradFill flip="none" rotWithShape="1">
              <a:gsLst>
                <a:gs pos="0">
                  <a:srgbClr val="FFC000">
                    <a:lumMod val="99000"/>
                  </a:srgbClr>
                </a:gs>
                <a:gs pos="100000">
                  <a:srgbClr val="FFFF00">
                    <a:alpha val="25000"/>
                  </a:srgbClr>
                </a:gs>
              </a:gsLst>
              <a:lin ang="13500000" scaled="1"/>
              <a:tileRect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  <a:sym typeface="+mn-lt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2BE1232-2157-5070-20C5-7C43A2DA4D80}"/>
              </a:ext>
            </a:extLst>
          </p:cNvPr>
          <p:cNvSpPr/>
          <p:nvPr/>
        </p:nvSpPr>
        <p:spPr>
          <a:xfrm>
            <a:off x="9147041" y="3535336"/>
            <a:ext cx="1758456" cy="1059625"/>
          </a:xfrm>
          <a:prstGeom prst="rect">
            <a:avLst/>
          </a:prstGeom>
          <a:gradFill flip="none" rotWithShape="1">
            <a:gsLst>
              <a:gs pos="0">
                <a:srgbClr val="FFFF00">
                  <a:alpha val="0"/>
                </a:srgbClr>
              </a:gs>
              <a:gs pos="100000">
                <a:srgbClr val="FFC000">
                  <a:alpha val="21000"/>
                </a:srgbClr>
              </a:gs>
            </a:gsLst>
            <a:lin ang="16200000" scaled="1"/>
            <a:tileRect/>
          </a:gradFill>
          <a:ln w="12700" cap="flat" cmpd="sng">
            <a:gradFill flip="none" rotWithShape="1">
              <a:gsLst>
                <a:gs pos="0">
                  <a:srgbClr val="FFC000">
                    <a:lumMod val="99000"/>
                  </a:srgbClr>
                </a:gs>
                <a:gs pos="100000">
                  <a:srgbClr val="FFFF00">
                    <a:alpha val="25000"/>
                  </a:srgbClr>
                </a:gs>
              </a:gsLst>
              <a:lin ang="13500000" scaled="1"/>
              <a:tileRect/>
            </a:gradFill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rgbClr val="FFC000"/>
                </a:solidFill>
                <a:sym typeface="+mn-lt"/>
              </a:rPr>
              <a:t>单击此处</a:t>
            </a:r>
            <a:endParaRPr lang="en-US" altLang="zh-CN" sz="1600" dirty="0">
              <a:solidFill>
                <a:srgbClr val="FFC000"/>
              </a:solidFill>
              <a:sym typeface="+mn-lt"/>
            </a:endParaRPr>
          </a:p>
          <a:p>
            <a:pPr algn="ctr"/>
            <a:r>
              <a:rPr lang="zh-CN" altLang="en-US" sz="1600" dirty="0">
                <a:solidFill>
                  <a:srgbClr val="FFC000"/>
                </a:solidFill>
                <a:sym typeface="+mn-lt"/>
              </a:rPr>
              <a:t>添加标题文本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71568020-BCDF-8B56-5562-3694C49533C3}"/>
              </a:ext>
            </a:extLst>
          </p:cNvPr>
          <p:cNvGrpSpPr/>
          <p:nvPr/>
        </p:nvGrpSpPr>
        <p:grpSpPr>
          <a:xfrm>
            <a:off x="1761784" y="1981216"/>
            <a:ext cx="632528" cy="816587"/>
            <a:chOff x="3095876" y="2479873"/>
            <a:chExt cx="366231" cy="470769"/>
          </a:xfrm>
        </p:grpSpPr>
        <p:sp>
          <p:nvSpPr>
            <p:cNvPr id="17" name="Freeform 108">
              <a:extLst>
                <a:ext uri="{FF2B5EF4-FFF2-40B4-BE49-F238E27FC236}">
                  <a16:creationId xmlns:a16="http://schemas.microsoft.com/office/drawing/2014/main" id="{E7F0C786-9B61-C266-127F-885E580B0E72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095876" y="2898027"/>
              <a:ext cx="51923" cy="52615"/>
            </a:xfrm>
            <a:custGeom>
              <a:avLst/>
              <a:gdLst>
                <a:gd name="T0" fmla="*/ 0 w 32"/>
                <a:gd name="T1" fmla="*/ 32 h 32"/>
                <a:gd name="T2" fmla="*/ 16 w 32"/>
                <a:gd name="T3" fmla="*/ 32 h 32"/>
                <a:gd name="T4" fmla="*/ 32 w 32"/>
                <a:gd name="T5" fmla="*/ 16 h 32"/>
                <a:gd name="T6" fmla="*/ 32 w 32"/>
                <a:gd name="T7" fmla="*/ 0 h 32"/>
                <a:gd name="T8" fmla="*/ 0 w 32"/>
                <a:gd name="T9" fmla="*/ 0 h 32"/>
                <a:gd name="T10" fmla="*/ 0 w 32"/>
                <a:gd name="T1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32">
                  <a:moveTo>
                    <a:pt x="0" y="32"/>
                  </a:moveTo>
                  <a:cubicBezTo>
                    <a:pt x="16" y="32"/>
                    <a:pt x="16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2"/>
                  </a:lnTo>
                  <a:close/>
                </a:path>
              </a:pathLst>
            </a:custGeom>
            <a:solidFill>
              <a:srgbClr val="C00000"/>
            </a:soli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FFC000"/>
                </a:solidFill>
                <a:sym typeface="+mn-lt"/>
              </a:endParaRPr>
            </a:p>
          </p:txBody>
        </p:sp>
        <p:sp>
          <p:nvSpPr>
            <p:cNvPr id="18" name="Freeform 109">
              <a:extLst>
                <a:ext uri="{FF2B5EF4-FFF2-40B4-BE49-F238E27FC236}">
                  <a16:creationId xmlns:a16="http://schemas.microsoft.com/office/drawing/2014/main" id="{7D2472AF-20C6-CBF1-FD70-1D390C4FC892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095876" y="2479873"/>
              <a:ext cx="366231" cy="470769"/>
            </a:xfrm>
            <a:custGeom>
              <a:avLst/>
              <a:gdLst>
                <a:gd name="T0" fmla="*/ 208 w 224"/>
                <a:gd name="T1" fmla="*/ 0 h 288"/>
                <a:gd name="T2" fmla="*/ 16 w 224"/>
                <a:gd name="T3" fmla="*/ 0 h 288"/>
                <a:gd name="T4" fmla="*/ 0 w 224"/>
                <a:gd name="T5" fmla="*/ 16 h 288"/>
                <a:gd name="T6" fmla="*/ 0 w 224"/>
                <a:gd name="T7" fmla="*/ 272 h 288"/>
                <a:gd name="T8" fmla="*/ 16 w 224"/>
                <a:gd name="T9" fmla="*/ 288 h 288"/>
                <a:gd name="T10" fmla="*/ 176 w 224"/>
                <a:gd name="T11" fmla="*/ 288 h 288"/>
                <a:gd name="T12" fmla="*/ 176 w 224"/>
                <a:gd name="T13" fmla="*/ 144 h 288"/>
                <a:gd name="T14" fmla="*/ 224 w 224"/>
                <a:gd name="T15" fmla="*/ 144 h 288"/>
                <a:gd name="T16" fmla="*/ 224 w 224"/>
                <a:gd name="T17" fmla="*/ 16 h 288"/>
                <a:gd name="T18" fmla="*/ 208 w 224"/>
                <a:gd name="T19" fmla="*/ 0 h 288"/>
                <a:gd name="T20" fmla="*/ 168 w 224"/>
                <a:gd name="T21" fmla="*/ 104 h 288"/>
                <a:gd name="T22" fmla="*/ 56 w 224"/>
                <a:gd name="T23" fmla="*/ 104 h 288"/>
                <a:gd name="T24" fmla="*/ 56 w 224"/>
                <a:gd name="T25" fmla="*/ 88 h 288"/>
                <a:gd name="T26" fmla="*/ 168 w 224"/>
                <a:gd name="T27" fmla="*/ 88 h 288"/>
                <a:gd name="T28" fmla="*/ 168 w 224"/>
                <a:gd name="T29" fmla="*/ 104 h 288"/>
                <a:gd name="T30" fmla="*/ 168 w 224"/>
                <a:gd name="T31" fmla="*/ 72 h 288"/>
                <a:gd name="T32" fmla="*/ 56 w 224"/>
                <a:gd name="T33" fmla="*/ 72 h 288"/>
                <a:gd name="T34" fmla="*/ 56 w 224"/>
                <a:gd name="T35" fmla="*/ 56 h 288"/>
                <a:gd name="T36" fmla="*/ 168 w 224"/>
                <a:gd name="T37" fmla="*/ 56 h 288"/>
                <a:gd name="T38" fmla="*/ 168 w 224"/>
                <a:gd name="T39" fmla="*/ 7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4" h="288">
                  <a:moveTo>
                    <a:pt x="208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81"/>
                    <a:pt x="7" y="288"/>
                    <a:pt x="16" y="288"/>
                  </a:cubicBezTo>
                  <a:cubicBezTo>
                    <a:pt x="176" y="288"/>
                    <a:pt x="176" y="288"/>
                    <a:pt x="176" y="288"/>
                  </a:cubicBezTo>
                  <a:cubicBezTo>
                    <a:pt x="176" y="144"/>
                    <a:pt x="176" y="144"/>
                    <a:pt x="176" y="144"/>
                  </a:cubicBezTo>
                  <a:cubicBezTo>
                    <a:pt x="224" y="144"/>
                    <a:pt x="224" y="144"/>
                    <a:pt x="224" y="144"/>
                  </a:cubicBezTo>
                  <a:cubicBezTo>
                    <a:pt x="224" y="16"/>
                    <a:pt x="224" y="16"/>
                    <a:pt x="224" y="16"/>
                  </a:cubicBezTo>
                  <a:cubicBezTo>
                    <a:pt x="224" y="7"/>
                    <a:pt x="217" y="0"/>
                    <a:pt x="208" y="0"/>
                  </a:cubicBezTo>
                  <a:close/>
                  <a:moveTo>
                    <a:pt x="168" y="104"/>
                  </a:moveTo>
                  <a:cubicBezTo>
                    <a:pt x="56" y="104"/>
                    <a:pt x="56" y="104"/>
                    <a:pt x="56" y="104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168" y="88"/>
                    <a:pt x="168" y="88"/>
                    <a:pt x="168" y="88"/>
                  </a:cubicBezTo>
                  <a:lnTo>
                    <a:pt x="168" y="104"/>
                  </a:lnTo>
                  <a:close/>
                  <a:moveTo>
                    <a:pt x="168" y="72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168" y="56"/>
                    <a:pt x="168" y="56"/>
                    <a:pt x="168" y="56"/>
                  </a:cubicBezTo>
                  <a:lnTo>
                    <a:pt x="168" y="72"/>
                  </a:lnTo>
                  <a:close/>
                </a:path>
              </a:pathLst>
            </a:custGeom>
            <a:solidFill>
              <a:srgbClr val="C00000"/>
            </a:soli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FFC000"/>
                </a:solidFill>
                <a:sym typeface="+mn-lt"/>
              </a:endParaRPr>
            </a:p>
          </p:txBody>
        </p:sp>
        <p:sp>
          <p:nvSpPr>
            <p:cNvPr id="21" name="Rectangle 110">
              <a:extLst>
                <a:ext uri="{FF2B5EF4-FFF2-40B4-BE49-F238E27FC236}">
                  <a16:creationId xmlns:a16="http://schemas.microsoft.com/office/drawing/2014/main" id="{9C829AC8-39C4-8F66-4BF5-78403AA578B9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095876" y="2741565"/>
              <a:ext cx="51923" cy="51923"/>
            </a:xfrm>
            <a:prstGeom prst="rect">
              <a:avLst/>
            </a:prstGeom>
            <a:solidFill>
              <a:srgbClr val="C00000"/>
            </a:soli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FFC000"/>
                </a:solidFill>
                <a:sym typeface="+mn-lt"/>
              </a:endParaRPr>
            </a:p>
          </p:txBody>
        </p:sp>
        <p:sp>
          <p:nvSpPr>
            <p:cNvPr id="22" name="Rectangle 111">
              <a:extLst>
                <a:ext uri="{FF2B5EF4-FFF2-40B4-BE49-F238E27FC236}">
                  <a16:creationId xmlns:a16="http://schemas.microsoft.com/office/drawing/2014/main" id="{C3A7028E-4692-8122-40A1-221654BB8CE5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095876" y="2819796"/>
              <a:ext cx="51923" cy="52615"/>
            </a:xfrm>
            <a:prstGeom prst="rect">
              <a:avLst/>
            </a:prstGeom>
            <a:solidFill>
              <a:srgbClr val="C00000"/>
            </a:soli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FFC000"/>
                </a:solidFill>
                <a:sym typeface="+mn-lt"/>
              </a:endParaRPr>
            </a:p>
          </p:txBody>
        </p:sp>
      </p:grpSp>
      <p:sp>
        <p:nvSpPr>
          <p:cNvPr id="23" name="Freeform 64">
            <a:extLst>
              <a:ext uri="{FF2B5EF4-FFF2-40B4-BE49-F238E27FC236}">
                <a16:creationId xmlns:a16="http://schemas.microsoft.com/office/drawing/2014/main" id="{97D3CA08-1A8D-AA63-7942-233684BA79D5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3629724" y="2027011"/>
            <a:ext cx="870757" cy="724997"/>
          </a:xfrm>
          <a:custGeom>
            <a:avLst/>
            <a:gdLst>
              <a:gd name="T0" fmla="*/ 188 w 308"/>
              <a:gd name="T1" fmla="*/ 19 h 256"/>
              <a:gd name="T2" fmla="*/ 154 w 308"/>
              <a:gd name="T3" fmla="*/ 0 h 256"/>
              <a:gd name="T4" fmla="*/ 120 w 308"/>
              <a:gd name="T5" fmla="*/ 19 h 256"/>
              <a:gd name="T6" fmla="*/ 8 w 308"/>
              <a:gd name="T7" fmla="*/ 195 h 256"/>
              <a:gd name="T8" fmla="*/ 7 w 308"/>
              <a:gd name="T9" fmla="*/ 235 h 256"/>
              <a:gd name="T10" fmla="*/ 42 w 308"/>
              <a:gd name="T11" fmla="*/ 256 h 256"/>
              <a:gd name="T12" fmla="*/ 266 w 308"/>
              <a:gd name="T13" fmla="*/ 256 h 256"/>
              <a:gd name="T14" fmla="*/ 301 w 308"/>
              <a:gd name="T15" fmla="*/ 235 h 256"/>
              <a:gd name="T16" fmla="*/ 300 w 308"/>
              <a:gd name="T17" fmla="*/ 195 h 256"/>
              <a:gd name="T18" fmla="*/ 188 w 308"/>
              <a:gd name="T19" fmla="*/ 19 h 256"/>
              <a:gd name="T20" fmla="*/ 154 w 308"/>
              <a:gd name="T21" fmla="*/ 216 h 256"/>
              <a:gd name="T22" fmla="*/ 138 w 308"/>
              <a:gd name="T23" fmla="*/ 200 h 256"/>
              <a:gd name="T24" fmla="*/ 154 w 308"/>
              <a:gd name="T25" fmla="*/ 184 h 256"/>
              <a:gd name="T26" fmla="*/ 170 w 308"/>
              <a:gd name="T27" fmla="*/ 200 h 256"/>
              <a:gd name="T28" fmla="*/ 154 w 308"/>
              <a:gd name="T29" fmla="*/ 216 h 256"/>
              <a:gd name="T30" fmla="*/ 170 w 308"/>
              <a:gd name="T31" fmla="*/ 152 h 256"/>
              <a:gd name="T32" fmla="*/ 154 w 308"/>
              <a:gd name="T33" fmla="*/ 168 h 256"/>
              <a:gd name="T34" fmla="*/ 138 w 308"/>
              <a:gd name="T35" fmla="*/ 152 h 256"/>
              <a:gd name="T36" fmla="*/ 138 w 308"/>
              <a:gd name="T37" fmla="*/ 96 h 256"/>
              <a:gd name="T38" fmla="*/ 154 w 308"/>
              <a:gd name="T39" fmla="*/ 80 h 256"/>
              <a:gd name="T40" fmla="*/ 170 w 308"/>
              <a:gd name="T41" fmla="*/ 96 h 256"/>
              <a:gd name="T42" fmla="*/ 170 w 308"/>
              <a:gd name="T43" fmla="*/ 152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08" h="256">
                <a:moveTo>
                  <a:pt x="188" y="19"/>
                </a:moveTo>
                <a:cubicBezTo>
                  <a:pt x="180" y="7"/>
                  <a:pt x="168" y="0"/>
                  <a:pt x="154" y="0"/>
                </a:cubicBezTo>
                <a:cubicBezTo>
                  <a:pt x="140" y="0"/>
                  <a:pt x="128" y="7"/>
                  <a:pt x="120" y="19"/>
                </a:cubicBezTo>
                <a:cubicBezTo>
                  <a:pt x="8" y="195"/>
                  <a:pt x="8" y="195"/>
                  <a:pt x="8" y="195"/>
                </a:cubicBezTo>
                <a:cubicBezTo>
                  <a:pt x="0" y="207"/>
                  <a:pt x="0" y="222"/>
                  <a:pt x="7" y="235"/>
                </a:cubicBezTo>
                <a:cubicBezTo>
                  <a:pt x="14" y="248"/>
                  <a:pt x="27" y="256"/>
                  <a:pt x="42" y="256"/>
                </a:cubicBezTo>
                <a:cubicBezTo>
                  <a:pt x="266" y="256"/>
                  <a:pt x="266" y="256"/>
                  <a:pt x="266" y="256"/>
                </a:cubicBezTo>
                <a:cubicBezTo>
                  <a:pt x="281" y="256"/>
                  <a:pt x="294" y="248"/>
                  <a:pt x="301" y="235"/>
                </a:cubicBezTo>
                <a:cubicBezTo>
                  <a:pt x="308" y="222"/>
                  <a:pt x="308" y="207"/>
                  <a:pt x="300" y="195"/>
                </a:cubicBezTo>
                <a:lnTo>
                  <a:pt x="188" y="19"/>
                </a:lnTo>
                <a:close/>
                <a:moveTo>
                  <a:pt x="154" y="216"/>
                </a:moveTo>
                <a:cubicBezTo>
                  <a:pt x="145" y="216"/>
                  <a:pt x="138" y="209"/>
                  <a:pt x="138" y="200"/>
                </a:cubicBezTo>
                <a:cubicBezTo>
                  <a:pt x="138" y="191"/>
                  <a:pt x="145" y="184"/>
                  <a:pt x="154" y="184"/>
                </a:cubicBezTo>
                <a:cubicBezTo>
                  <a:pt x="163" y="184"/>
                  <a:pt x="170" y="191"/>
                  <a:pt x="170" y="200"/>
                </a:cubicBezTo>
                <a:cubicBezTo>
                  <a:pt x="170" y="209"/>
                  <a:pt x="163" y="216"/>
                  <a:pt x="154" y="216"/>
                </a:cubicBezTo>
                <a:close/>
                <a:moveTo>
                  <a:pt x="170" y="152"/>
                </a:moveTo>
                <a:cubicBezTo>
                  <a:pt x="170" y="161"/>
                  <a:pt x="163" y="168"/>
                  <a:pt x="154" y="168"/>
                </a:cubicBezTo>
                <a:cubicBezTo>
                  <a:pt x="145" y="168"/>
                  <a:pt x="138" y="161"/>
                  <a:pt x="138" y="152"/>
                </a:cubicBezTo>
                <a:cubicBezTo>
                  <a:pt x="138" y="96"/>
                  <a:pt x="138" y="96"/>
                  <a:pt x="138" y="96"/>
                </a:cubicBezTo>
                <a:cubicBezTo>
                  <a:pt x="138" y="87"/>
                  <a:pt x="145" y="80"/>
                  <a:pt x="154" y="80"/>
                </a:cubicBezTo>
                <a:cubicBezTo>
                  <a:pt x="163" y="80"/>
                  <a:pt x="170" y="87"/>
                  <a:pt x="170" y="96"/>
                </a:cubicBezTo>
                <a:lnTo>
                  <a:pt x="170" y="152"/>
                </a:lnTo>
                <a:close/>
              </a:path>
            </a:pathLst>
          </a:custGeom>
          <a:solidFill>
            <a:srgbClr val="C00000"/>
          </a:solidFill>
          <a:ln w="12700" cap="flat" cmpd="sng">
            <a:gradFill flip="none" rotWithShape="1">
              <a:gsLst>
                <a:gs pos="0">
                  <a:srgbClr val="FFC000">
                    <a:lumMod val="99000"/>
                  </a:srgbClr>
                </a:gs>
                <a:gs pos="100000">
                  <a:srgbClr val="FFFF00">
                    <a:alpha val="25000"/>
                  </a:srgbClr>
                </a:gs>
              </a:gsLst>
              <a:lin ang="13500000" scaled="1"/>
              <a:tileRect/>
            </a:gradFill>
            <a:prstDash val="solid"/>
            <a:miter/>
          </a:ln>
        </p:spPr>
        <p:txBody>
          <a:bodyPr rtlCol="0" anchor="ctr"/>
          <a:lstStyle/>
          <a:p>
            <a:pPr algn="ctr"/>
            <a:endParaRPr lang="zh-CN" altLang="en-US">
              <a:solidFill>
                <a:srgbClr val="FFC000"/>
              </a:solidFill>
              <a:sym typeface="+mn-lt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43F9C571-73F8-7DF6-7C0D-6E0D56C4EE5C}"/>
              </a:ext>
            </a:extLst>
          </p:cNvPr>
          <p:cNvGrpSpPr/>
          <p:nvPr/>
        </p:nvGrpSpPr>
        <p:grpSpPr>
          <a:xfrm>
            <a:off x="5780368" y="1992240"/>
            <a:ext cx="543579" cy="794541"/>
            <a:chOff x="5690315" y="3674507"/>
            <a:chExt cx="314729" cy="458061"/>
          </a:xfrm>
        </p:grpSpPr>
        <p:sp>
          <p:nvSpPr>
            <p:cNvPr id="25" name="Freeform 36">
              <a:extLst>
                <a:ext uri="{FF2B5EF4-FFF2-40B4-BE49-F238E27FC236}">
                  <a16:creationId xmlns:a16="http://schemas.microsoft.com/office/drawing/2014/main" id="{5A6C0D55-EF3D-2B81-F357-4AED60476D81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5782528" y="4054387"/>
              <a:ext cx="130302" cy="78181"/>
            </a:xfrm>
            <a:custGeom>
              <a:avLst/>
              <a:gdLst>
                <a:gd name="T0" fmla="*/ 73 w 80"/>
                <a:gd name="T1" fmla="*/ 2 h 48"/>
                <a:gd name="T2" fmla="*/ 44 w 80"/>
                <a:gd name="T3" fmla="*/ 8 h 48"/>
                <a:gd name="T4" fmla="*/ 40 w 80"/>
                <a:gd name="T5" fmla="*/ 8 h 48"/>
                <a:gd name="T6" fmla="*/ 36 w 80"/>
                <a:gd name="T7" fmla="*/ 8 h 48"/>
                <a:gd name="T8" fmla="*/ 7 w 80"/>
                <a:gd name="T9" fmla="*/ 2 h 48"/>
                <a:gd name="T10" fmla="*/ 0 w 80"/>
                <a:gd name="T11" fmla="*/ 0 h 48"/>
                <a:gd name="T12" fmla="*/ 0 w 80"/>
                <a:gd name="T13" fmla="*/ 0 h 48"/>
                <a:gd name="T14" fmla="*/ 40 w 80"/>
                <a:gd name="T15" fmla="*/ 48 h 48"/>
                <a:gd name="T16" fmla="*/ 80 w 80"/>
                <a:gd name="T17" fmla="*/ 0 h 48"/>
                <a:gd name="T18" fmla="*/ 80 w 80"/>
                <a:gd name="T19" fmla="*/ 0 h 48"/>
                <a:gd name="T20" fmla="*/ 73 w 80"/>
                <a:gd name="T21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48">
                  <a:moveTo>
                    <a:pt x="73" y="2"/>
                  </a:moveTo>
                  <a:cubicBezTo>
                    <a:pt x="65" y="5"/>
                    <a:pt x="55" y="7"/>
                    <a:pt x="44" y="8"/>
                  </a:cubicBezTo>
                  <a:cubicBezTo>
                    <a:pt x="42" y="8"/>
                    <a:pt x="41" y="8"/>
                    <a:pt x="40" y="8"/>
                  </a:cubicBezTo>
                  <a:cubicBezTo>
                    <a:pt x="39" y="8"/>
                    <a:pt x="38" y="8"/>
                    <a:pt x="36" y="8"/>
                  </a:cubicBezTo>
                  <a:cubicBezTo>
                    <a:pt x="25" y="7"/>
                    <a:pt x="15" y="5"/>
                    <a:pt x="7" y="2"/>
                  </a:cubicBezTo>
                  <a:cubicBezTo>
                    <a:pt x="3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7"/>
                    <a:pt x="13" y="48"/>
                    <a:pt x="40" y="48"/>
                  </a:cubicBezTo>
                  <a:cubicBezTo>
                    <a:pt x="67" y="48"/>
                    <a:pt x="80" y="27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0"/>
                    <a:pt x="77" y="1"/>
                    <a:pt x="73" y="2"/>
                  </a:cubicBezTo>
                  <a:close/>
                </a:path>
              </a:pathLst>
            </a:custGeom>
            <a:solidFill>
              <a:srgbClr val="C00000"/>
            </a:soli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FFC000"/>
                </a:solidFill>
                <a:sym typeface="+mn-lt"/>
              </a:endParaRPr>
            </a:p>
          </p:txBody>
        </p:sp>
        <p:sp>
          <p:nvSpPr>
            <p:cNvPr id="26" name="Freeform 37">
              <a:extLst>
                <a:ext uri="{FF2B5EF4-FFF2-40B4-BE49-F238E27FC236}">
                  <a16:creationId xmlns:a16="http://schemas.microsoft.com/office/drawing/2014/main" id="{2CE7BBE6-803B-C86C-A645-8BB1A931EDFD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5690315" y="3674507"/>
              <a:ext cx="314729" cy="366849"/>
            </a:xfrm>
            <a:custGeom>
              <a:avLst/>
              <a:gdLst>
                <a:gd name="T0" fmla="*/ 96 w 192"/>
                <a:gd name="T1" fmla="*/ 0 h 224"/>
                <a:gd name="T2" fmla="*/ 0 w 192"/>
                <a:gd name="T3" fmla="*/ 96 h 224"/>
                <a:gd name="T4" fmla="*/ 48 w 192"/>
                <a:gd name="T5" fmla="*/ 200 h 224"/>
                <a:gd name="T6" fmla="*/ 67 w 192"/>
                <a:gd name="T7" fmla="*/ 219 h 224"/>
                <a:gd name="T8" fmla="*/ 90 w 192"/>
                <a:gd name="T9" fmla="*/ 224 h 224"/>
                <a:gd name="T10" fmla="*/ 96 w 192"/>
                <a:gd name="T11" fmla="*/ 224 h 224"/>
                <a:gd name="T12" fmla="*/ 125 w 192"/>
                <a:gd name="T13" fmla="*/ 218 h 224"/>
                <a:gd name="T14" fmla="*/ 144 w 192"/>
                <a:gd name="T15" fmla="*/ 200 h 224"/>
                <a:gd name="T16" fmla="*/ 192 w 192"/>
                <a:gd name="T17" fmla="*/ 96 h 224"/>
                <a:gd name="T18" fmla="*/ 96 w 192"/>
                <a:gd name="T19" fmla="*/ 0 h 224"/>
                <a:gd name="T20" fmla="*/ 113 w 192"/>
                <a:gd name="T21" fmla="*/ 40 h 224"/>
                <a:gd name="T22" fmla="*/ 31 w 192"/>
                <a:gd name="T23" fmla="*/ 121 h 224"/>
                <a:gd name="T24" fmla="*/ 31 w 192"/>
                <a:gd name="T25" fmla="*/ 128 h 224"/>
                <a:gd name="T26" fmla="*/ 24 w 192"/>
                <a:gd name="T27" fmla="*/ 98 h 224"/>
                <a:gd name="T28" fmla="*/ 99 w 192"/>
                <a:gd name="T29" fmla="*/ 24 h 224"/>
                <a:gd name="T30" fmla="*/ 160 w 192"/>
                <a:gd name="T31" fmla="*/ 54 h 224"/>
                <a:gd name="T32" fmla="*/ 113 w 192"/>
                <a:gd name="T33" fmla="*/ 4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2" h="224">
                  <a:moveTo>
                    <a:pt x="96" y="0"/>
                  </a:moveTo>
                  <a:cubicBezTo>
                    <a:pt x="43" y="0"/>
                    <a:pt x="0" y="43"/>
                    <a:pt x="0" y="96"/>
                  </a:cubicBezTo>
                  <a:cubicBezTo>
                    <a:pt x="0" y="144"/>
                    <a:pt x="48" y="184"/>
                    <a:pt x="48" y="200"/>
                  </a:cubicBezTo>
                  <a:cubicBezTo>
                    <a:pt x="48" y="205"/>
                    <a:pt x="54" y="213"/>
                    <a:pt x="67" y="219"/>
                  </a:cubicBezTo>
                  <a:cubicBezTo>
                    <a:pt x="73" y="220"/>
                    <a:pt x="82" y="223"/>
                    <a:pt x="90" y="224"/>
                  </a:cubicBezTo>
                  <a:cubicBezTo>
                    <a:pt x="92" y="224"/>
                    <a:pt x="94" y="224"/>
                    <a:pt x="96" y="224"/>
                  </a:cubicBezTo>
                  <a:cubicBezTo>
                    <a:pt x="103" y="224"/>
                    <a:pt x="113" y="222"/>
                    <a:pt x="125" y="218"/>
                  </a:cubicBezTo>
                  <a:cubicBezTo>
                    <a:pt x="138" y="213"/>
                    <a:pt x="144" y="205"/>
                    <a:pt x="144" y="200"/>
                  </a:cubicBezTo>
                  <a:cubicBezTo>
                    <a:pt x="144" y="184"/>
                    <a:pt x="192" y="144"/>
                    <a:pt x="192" y="96"/>
                  </a:cubicBezTo>
                  <a:cubicBezTo>
                    <a:pt x="192" y="43"/>
                    <a:pt x="149" y="0"/>
                    <a:pt x="96" y="0"/>
                  </a:cubicBezTo>
                  <a:close/>
                  <a:moveTo>
                    <a:pt x="113" y="40"/>
                  </a:moveTo>
                  <a:cubicBezTo>
                    <a:pt x="68" y="40"/>
                    <a:pt x="31" y="76"/>
                    <a:pt x="31" y="121"/>
                  </a:cubicBezTo>
                  <a:cubicBezTo>
                    <a:pt x="31" y="123"/>
                    <a:pt x="31" y="126"/>
                    <a:pt x="31" y="128"/>
                  </a:cubicBezTo>
                  <a:cubicBezTo>
                    <a:pt x="27" y="119"/>
                    <a:pt x="24" y="109"/>
                    <a:pt x="24" y="98"/>
                  </a:cubicBezTo>
                  <a:cubicBezTo>
                    <a:pt x="24" y="57"/>
                    <a:pt x="58" y="24"/>
                    <a:pt x="99" y="24"/>
                  </a:cubicBezTo>
                  <a:cubicBezTo>
                    <a:pt x="124" y="24"/>
                    <a:pt x="146" y="36"/>
                    <a:pt x="160" y="54"/>
                  </a:cubicBezTo>
                  <a:cubicBezTo>
                    <a:pt x="147" y="45"/>
                    <a:pt x="131" y="40"/>
                    <a:pt x="113" y="40"/>
                  </a:cubicBezTo>
                  <a:close/>
                </a:path>
              </a:pathLst>
            </a:custGeom>
            <a:solidFill>
              <a:srgbClr val="C00000"/>
            </a:soli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FFC000"/>
                </a:solidFill>
                <a:sym typeface="+mn-lt"/>
              </a:endParaRPr>
            </a:p>
          </p:txBody>
        </p:sp>
      </p:grpSp>
      <p:sp>
        <p:nvSpPr>
          <p:cNvPr id="27" name="Freeform 9">
            <a:extLst>
              <a:ext uri="{FF2B5EF4-FFF2-40B4-BE49-F238E27FC236}">
                <a16:creationId xmlns:a16="http://schemas.microsoft.com/office/drawing/2014/main" id="{3C18897D-0CD4-A076-4BB0-2C392C6C2538}"/>
              </a:ext>
            </a:extLst>
          </p:cNvPr>
          <p:cNvSpPr>
            <a:spLocks/>
          </p:cNvSpPr>
          <p:nvPr/>
        </p:nvSpPr>
        <p:spPr bwMode="auto">
          <a:xfrm flipH="1">
            <a:off x="7587392" y="2105249"/>
            <a:ext cx="903648" cy="568524"/>
          </a:xfrm>
          <a:custGeom>
            <a:avLst/>
            <a:gdLst>
              <a:gd name="T0" fmla="*/ 262 w 320"/>
              <a:gd name="T1" fmla="*/ 70 h 200"/>
              <a:gd name="T2" fmla="*/ 163 w 320"/>
              <a:gd name="T3" fmla="*/ 0 h 200"/>
              <a:gd name="T4" fmla="*/ 63 w 320"/>
              <a:gd name="T5" fmla="*/ 94 h 200"/>
              <a:gd name="T6" fmla="*/ 54 w 320"/>
              <a:gd name="T7" fmla="*/ 93 h 200"/>
              <a:gd name="T8" fmla="*/ 0 w 320"/>
              <a:gd name="T9" fmla="*/ 146 h 200"/>
              <a:gd name="T10" fmla="*/ 43 w 320"/>
              <a:gd name="T11" fmla="*/ 200 h 200"/>
              <a:gd name="T12" fmla="*/ 251 w 320"/>
              <a:gd name="T13" fmla="*/ 200 h 200"/>
              <a:gd name="T14" fmla="*/ 320 w 320"/>
              <a:gd name="T15" fmla="*/ 134 h 200"/>
              <a:gd name="T16" fmla="*/ 262 w 320"/>
              <a:gd name="T17" fmla="*/ 7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0" h="200">
                <a:moveTo>
                  <a:pt x="262" y="70"/>
                </a:moveTo>
                <a:cubicBezTo>
                  <a:pt x="249" y="29"/>
                  <a:pt x="209" y="0"/>
                  <a:pt x="163" y="0"/>
                </a:cubicBezTo>
                <a:cubicBezTo>
                  <a:pt x="108" y="0"/>
                  <a:pt x="66" y="41"/>
                  <a:pt x="63" y="94"/>
                </a:cubicBezTo>
                <a:cubicBezTo>
                  <a:pt x="60" y="94"/>
                  <a:pt x="57" y="93"/>
                  <a:pt x="54" y="93"/>
                </a:cubicBezTo>
                <a:cubicBezTo>
                  <a:pt x="24" y="93"/>
                  <a:pt x="0" y="117"/>
                  <a:pt x="0" y="146"/>
                </a:cubicBezTo>
                <a:cubicBezTo>
                  <a:pt x="0" y="171"/>
                  <a:pt x="19" y="195"/>
                  <a:pt x="43" y="200"/>
                </a:cubicBezTo>
                <a:cubicBezTo>
                  <a:pt x="251" y="200"/>
                  <a:pt x="251" y="200"/>
                  <a:pt x="251" y="200"/>
                </a:cubicBezTo>
                <a:cubicBezTo>
                  <a:pt x="287" y="200"/>
                  <a:pt x="320" y="170"/>
                  <a:pt x="320" y="134"/>
                </a:cubicBezTo>
                <a:cubicBezTo>
                  <a:pt x="320" y="101"/>
                  <a:pt x="295" y="74"/>
                  <a:pt x="262" y="70"/>
                </a:cubicBezTo>
                <a:close/>
              </a:path>
            </a:pathLst>
          </a:custGeom>
          <a:solidFill>
            <a:srgbClr val="C00000"/>
          </a:solidFill>
          <a:ln w="12700" cap="flat" cmpd="sng">
            <a:gradFill flip="none" rotWithShape="1">
              <a:gsLst>
                <a:gs pos="0">
                  <a:srgbClr val="FFC000">
                    <a:lumMod val="99000"/>
                  </a:srgbClr>
                </a:gs>
                <a:gs pos="100000">
                  <a:srgbClr val="FFFF00">
                    <a:alpha val="25000"/>
                  </a:srgbClr>
                </a:gs>
              </a:gsLst>
              <a:lin ang="13500000" scaled="1"/>
              <a:tileRect/>
            </a:gradFill>
            <a:prstDash val="solid"/>
            <a:miter/>
          </a:ln>
        </p:spPr>
        <p:txBody>
          <a:bodyPr rtlCol="0" anchor="ctr"/>
          <a:lstStyle/>
          <a:p>
            <a:pPr algn="ctr"/>
            <a:endParaRPr lang="zh-CN" altLang="en-US">
              <a:solidFill>
                <a:srgbClr val="FFC000"/>
              </a:solidFill>
              <a:sym typeface="+mn-lt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C97C88C3-234E-BE16-8439-45261E0F61C9}"/>
              </a:ext>
            </a:extLst>
          </p:cNvPr>
          <p:cNvGrpSpPr/>
          <p:nvPr/>
        </p:nvGrpSpPr>
        <p:grpSpPr>
          <a:xfrm>
            <a:off x="9641097" y="2026141"/>
            <a:ext cx="770353" cy="726739"/>
            <a:chOff x="1784487" y="2486066"/>
            <a:chExt cx="446032" cy="418971"/>
          </a:xfrm>
          <a:solidFill>
            <a:schemeClr val="bg1"/>
          </a:solidFill>
        </p:grpSpPr>
        <p:sp>
          <p:nvSpPr>
            <p:cNvPr id="29" name="Freeform 68">
              <a:extLst>
                <a:ext uri="{FF2B5EF4-FFF2-40B4-BE49-F238E27FC236}">
                  <a16:creationId xmlns:a16="http://schemas.microsoft.com/office/drawing/2014/main" id="{C2950673-9F4F-4435-22A8-8A2A6CA8438F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784487" y="2669491"/>
              <a:ext cx="66153" cy="235546"/>
            </a:xfrm>
            <a:custGeom>
              <a:avLst/>
              <a:gdLst>
                <a:gd name="T0" fmla="*/ 24 w 40"/>
                <a:gd name="T1" fmla="*/ 0 h 144"/>
                <a:gd name="T2" fmla="*/ 0 w 40"/>
                <a:gd name="T3" fmla="*/ 0 h 144"/>
                <a:gd name="T4" fmla="*/ 0 w 40"/>
                <a:gd name="T5" fmla="*/ 100 h 144"/>
                <a:gd name="T6" fmla="*/ 9 w 40"/>
                <a:gd name="T7" fmla="*/ 108 h 144"/>
                <a:gd name="T8" fmla="*/ 9 w 40"/>
                <a:gd name="T9" fmla="*/ 109 h 144"/>
                <a:gd name="T10" fmla="*/ 11 w 40"/>
                <a:gd name="T11" fmla="*/ 111 h 144"/>
                <a:gd name="T12" fmla="*/ 12 w 40"/>
                <a:gd name="T13" fmla="*/ 113 h 144"/>
                <a:gd name="T14" fmla="*/ 13 w 40"/>
                <a:gd name="T15" fmla="*/ 115 h 144"/>
                <a:gd name="T16" fmla="*/ 14 w 40"/>
                <a:gd name="T17" fmla="*/ 117 h 144"/>
                <a:gd name="T18" fmla="*/ 15 w 40"/>
                <a:gd name="T19" fmla="*/ 119 h 144"/>
                <a:gd name="T20" fmla="*/ 15 w 40"/>
                <a:gd name="T21" fmla="*/ 122 h 144"/>
                <a:gd name="T22" fmla="*/ 16 w 40"/>
                <a:gd name="T23" fmla="*/ 123 h 144"/>
                <a:gd name="T24" fmla="*/ 16 w 40"/>
                <a:gd name="T25" fmla="*/ 128 h 144"/>
                <a:gd name="T26" fmla="*/ 15 w 40"/>
                <a:gd name="T27" fmla="*/ 133 h 144"/>
                <a:gd name="T28" fmla="*/ 15 w 40"/>
                <a:gd name="T29" fmla="*/ 136 h 144"/>
                <a:gd name="T30" fmla="*/ 14 w 40"/>
                <a:gd name="T31" fmla="*/ 138 h 144"/>
                <a:gd name="T32" fmla="*/ 12 w 40"/>
                <a:gd name="T33" fmla="*/ 144 h 144"/>
                <a:gd name="T34" fmla="*/ 24 w 40"/>
                <a:gd name="T35" fmla="*/ 144 h 144"/>
                <a:gd name="T36" fmla="*/ 40 w 40"/>
                <a:gd name="T37" fmla="*/ 128 h 144"/>
                <a:gd name="T38" fmla="*/ 40 w 40"/>
                <a:gd name="T39" fmla="*/ 16 h 144"/>
                <a:gd name="T40" fmla="*/ 24 w 40"/>
                <a:gd name="T41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144">
                  <a:moveTo>
                    <a:pt x="2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3" y="102"/>
                    <a:pt x="6" y="105"/>
                    <a:pt x="9" y="108"/>
                  </a:cubicBezTo>
                  <a:cubicBezTo>
                    <a:pt x="9" y="109"/>
                    <a:pt x="9" y="109"/>
                    <a:pt x="9" y="109"/>
                  </a:cubicBezTo>
                  <a:cubicBezTo>
                    <a:pt x="10" y="109"/>
                    <a:pt x="10" y="110"/>
                    <a:pt x="11" y="111"/>
                  </a:cubicBezTo>
                  <a:cubicBezTo>
                    <a:pt x="11" y="112"/>
                    <a:pt x="12" y="112"/>
                    <a:pt x="12" y="113"/>
                  </a:cubicBezTo>
                  <a:cubicBezTo>
                    <a:pt x="12" y="113"/>
                    <a:pt x="13" y="114"/>
                    <a:pt x="13" y="115"/>
                  </a:cubicBezTo>
                  <a:cubicBezTo>
                    <a:pt x="13" y="115"/>
                    <a:pt x="14" y="116"/>
                    <a:pt x="14" y="117"/>
                  </a:cubicBezTo>
                  <a:cubicBezTo>
                    <a:pt x="14" y="118"/>
                    <a:pt x="14" y="118"/>
                    <a:pt x="15" y="119"/>
                  </a:cubicBezTo>
                  <a:cubicBezTo>
                    <a:pt x="15" y="120"/>
                    <a:pt x="15" y="121"/>
                    <a:pt x="15" y="122"/>
                  </a:cubicBezTo>
                  <a:cubicBezTo>
                    <a:pt x="15" y="122"/>
                    <a:pt x="16" y="123"/>
                    <a:pt x="16" y="123"/>
                  </a:cubicBezTo>
                  <a:cubicBezTo>
                    <a:pt x="16" y="125"/>
                    <a:pt x="16" y="126"/>
                    <a:pt x="16" y="128"/>
                  </a:cubicBezTo>
                  <a:cubicBezTo>
                    <a:pt x="16" y="130"/>
                    <a:pt x="16" y="132"/>
                    <a:pt x="15" y="133"/>
                  </a:cubicBezTo>
                  <a:cubicBezTo>
                    <a:pt x="15" y="134"/>
                    <a:pt x="15" y="135"/>
                    <a:pt x="15" y="136"/>
                  </a:cubicBezTo>
                  <a:cubicBezTo>
                    <a:pt x="15" y="136"/>
                    <a:pt x="15" y="137"/>
                    <a:pt x="14" y="138"/>
                  </a:cubicBezTo>
                  <a:cubicBezTo>
                    <a:pt x="14" y="140"/>
                    <a:pt x="13" y="142"/>
                    <a:pt x="12" y="144"/>
                  </a:cubicBezTo>
                  <a:cubicBezTo>
                    <a:pt x="24" y="144"/>
                    <a:pt x="24" y="144"/>
                    <a:pt x="24" y="144"/>
                  </a:cubicBezTo>
                  <a:cubicBezTo>
                    <a:pt x="33" y="144"/>
                    <a:pt x="40" y="137"/>
                    <a:pt x="40" y="128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7"/>
                    <a:pt x="33" y="0"/>
                    <a:pt x="24" y="0"/>
                  </a:cubicBezTo>
                  <a:close/>
                </a:path>
              </a:pathLst>
            </a:custGeom>
            <a:solidFill>
              <a:srgbClr val="C00000"/>
            </a:soli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FFC000"/>
                </a:solidFill>
                <a:sym typeface="+mn-lt"/>
              </a:endParaRPr>
            </a:p>
          </p:txBody>
        </p:sp>
        <p:sp>
          <p:nvSpPr>
            <p:cNvPr id="30" name="Freeform 69">
              <a:extLst>
                <a:ext uri="{FF2B5EF4-FFF2-40B4-BE49-F238E27FC236}">
                  <a16:creationId xmlns:a16="http://schemas.microsoft.com/office/drawing/2014/main" id="{30585615-BE49-4BC1-73FE-8F1A06B2B0B8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850640" y="2852915"/>
              <a:ext cx="313727" cy="52121"/>
            </a:xfrm>
            <a:custGeom>
              <a:avLst/>
              <a:gdLst>
                <a:gd name="T0" fmla="*/ 191 w 192"/>
                <a:gd name="T1" fmla="*/ 10 h 32"/>
                <a:gd name="T2" fmla="*/ 189 w 192"/>
                <a:gd name="T3" fmla="*/ 8 h 32"/>
                <a:gd name="T4" fmla="*/ 188 w 192"/>
                <a:gd name="T5" fmla="*/ 6 h 32"/>
                <a:gd name="T6" fmla="*/ 187 w 192"/>
                <a:gd name="T7" fmla="*/ 4 h 32"/>
                <a:gd name="T8" fmla="*/ 184 w 192"/>
                <a:gd name="T9" fmla="*/ 3 h 32"/>
                <a:gd name="T10" fmla="*/ 181 w 192"/>
                <a:gd name="T11" fmla="*/ 1 h 32"/>
                <a:gd name="T12" fmla="*/ 176 w 192"/>
                <a:gd name="T13" fmla="*/ 0 h 32"/>
                <a:gd name="T14" fmla="*/ 16 w 192"/>
                <a:gd name="T15" fmla="*/ 0 h 32"/>
                <a:gd name="T16" fmla="*/ 11 w 192"/>
                <a:gd name="T17" fmla="*/ 1 h 32"/>
                <a:gd name="T18" fmla="*/ 8 w 192"/>
                <a:gd name="T19" fmla="*/ 3 h 32"/>
                <a:gd name="T20" fmla="*/ 5 w 192"/>
                <a:gd name="T21" fmla="*/ 4 h 32"/>
                <a:gd name="T22" fmla="*/ 4 w 192"/>
                <a:gd name="T23" fmla="*/ 6 h 32"/>
                <a:gd name="T24" fmla="*/ 3 w 192"/>
                <a:gd name="T25" fmla="*/ 8 h 32"/>
                <a:gd name="T26" fmla="*/ 1 w 192"/>
                <a:gd name="T27" fmla="*/ 10 h 32"/>
                <a:gd name="T28" fmla="*/ 1 w 192"/>
                <a:gd name="T29" fmla="*/ 11 h 32"/>
                <a:gd name="T30" fmla="*/ 0 w 192"/>
                <a:gd name="T31" fmla="*/ 16 h 32"/>
                <a:gd name="T32" fmla="*/ 2 w 192"/>
                <a:gd name="T33" fmla="*/ 24 h 32"/>
                <a:gd name="T34" fmla="*/ 3 w 192"/>
                <a:gd name="T35" fmla="*/ 25 h 32"/>
                <a:gd name="T36" fmla="*/ 16 w 192"/>
                <a:gd name="T37" fmla="*/ 32 h 32"/>
                <a:gd name="T38" fmla="*/ 176 w 192"/>
                <a:gd name="T39" fmla="*/ 32 h 32"/>
                <a:gd name="T40" fmla="*/ 189 w 192"/>
                <a:gd name="T41" fmla="*/ 25 h 32"/>
                <a:gd name="T42" fmla="*/ 190 w 192"/>
                <a:gd name="T43" fmla="*/ 24 h 32"/>
                <a:gd name="T44" fmla="*/ 192 w 192"/>
                <a:gd name="T45" fmla="*/ 16 h 32"/>
                <a:gd name="T46" fmla="*/ 191 w 192"/>
                <a:gd name="T47" fmla="*/ 11 h 32"/>
                <a:gd name="T48" fmla="*/ 191 w 192"/>
                <a:gd name="T49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2" h="32">
                  <a:moveTo>
                    <a:pt x="191" y="10"/>
                  </a:moveTo>
                  <a:cubicBezTo>
                    <a:pt x="190" y="9"/>
                    <a:pt x="190" y="8"/>
                    <a:pt x="189" y="8"/>
                  </a:cubicBezTo>
                  <a:cubicBezTo>
                    <a:pt x="189" y="7"/>
                    <a:pt x="188" y="6"/>
                    <a:pt x="188" y="6"/>
                  </a:cubicBezTo>
                  <a:cubicBezTo>
                    <a:pt x="188" y="5"/>
                    <a:pt x="187" y="5"/>
                    <a:pt x="187" y="4"/>
                  </a:cubicBezTo>
                  <a:cubicBezTo>
                    <a:pt x="186" y="4"/>
                    <a:pt x="185" y="3"/>
                    <a:pt x="184" y="3"/>
                  </a:cubicBezTo>
                  <a:cubicBezTo>
                    <a:pt x="183" y="2"/>
                    <a:pt x="182" y="1"/>
                    <a:pt x="181" y="1"/>
                  </a:cubicBezTo>
                  <a:cubicBezTo>
                    <a:pt x="180" y="0"/>
                    <a:pt x="178" y="0"/>
                    <a:pt x="17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4" y="0"/>
                    <a:pt x="12" y="0"/>
                    <a:pt x="11" y="1"/>
                  </a:cubicBezTo>
                  <a:cubicBezTo>
                    <a:pt x="10" y="1"/>
                    <a:pt x="9" y="2"/>
                    <a:pt x="8" y="3"/>
                  </a:cubicBezTo>
                  <a:cubicBezTo>
                    <a:pt x="7" y="3"/>
                    <a:pt x="6" y="4"/>
                    <a:pt x="5" y="4"/>
                  </a:cubicBezTo>
                  <a:cubicBezTo>
                    <a:pt x="5" y="5"/>
                    <a:pt x="4" y="5"/>
                    <a:pt x="4" y="6"/>
                  </a:cubicBezTo>
                  <a:cubicBezTo>
                    <a:pt x="4" y="6"/>
                    <a:pt x="3" y="7"/>
                    <a:pt x="3" y="8"/>
                  </a:cubicBezTo>
                  <a:cubicBezTo>
                    <a:pt x="2" y="8"/>
                    <a:pt x="2" y="9"/>
                    <a:pt x="1" y="10"/>
                  </a:cubicBezTo>
                  <a:cubicBezTo>
                    <a:pt x="1" y="10"/>
                    <a:pt x="1" y="11"/>
                    <a:pt x="1" y="11"/>
                  </a:cubicBezTo>
                  <a:cubicBezTo>
                    <a:pt x="0" y="13"/>
                    <a:pt x="0" y="14"/>
                    <a:pt x="0" y="16"/>
                  </a:cubicBezTo>
                  <a:cubicBezTo>
                    <a:pt x="0" y="19"/>
                    <a:pt x="1" y="21"/>
                    <a:pt x="2" y="24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5" y="29"/>
                    <a:pt x="10" y="32"/>
                    <a:pt x="16" y="32"/>
                  </a:cubicBezTo>
                  <a:cubicBezTo>
                    <a:pt x="176" y="32"/>
                    <a:pt x="176" y="32"/>
                    <a:pt x="176" y="32"/>
                  </a:cubicBezTo>
                  <a:cubicBezTo>
                    <a:pt x="182" y="32"/>
                    <a:pt x="187" y="29"/>
                    <a:pt x="189" y="25"/>
                  </a:cubicBezTo>
                  <a:cubicBezTo>
                    <a:pt x="190" y="24"/>
                    <a:pt x="190" y="24"/>
                    <a:pt x="190" y="24"/>
                  </a:cubicBezTo>
                  <a:cubicBezTo>
                    <a:pt x="191" y="21"/>
                    <a:pt x="192" y="19"/>
                    <a:pt x="192" y="16"/>
                  </a:cubicBezTo>
                  <a:cubicBezTo>
                    <a:pt x="192" y="14"/>
                    <a:pt x="192" y="13"/>
                    <a:pt x="191" y="11"/>
                  </a:cubicBezTo>
                  <a:cubicBezTo>
                    <a:pt x="191" y="11"/>
                    <a:pt x="191" y="10"/>
                    <a:pt x="191" y="10"/>
                  </a:cubicBezTo>
                  <a:close/>
                </a:path>
              </a:pathLst>
            </a:custGeom>
            <a:solidFill>
              <a:srgbClr val="C00000"/>
            </a:soli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FFC000"/>
                </a:solidFill>
                <a:sym typeface="+mn-lt"/>
              </a:endParaRPr>
            </a:p>
          </p:txBody>
        </p:sp>
        <p:sp>
          <p:nvSpPr>
            <p:cNvPr id="31" name="Freeform 70">
              <a:extLst>
                <a:ext uri="{FF2B5EF4-FFF2-40B4-BE49-F238E27FC236}">
                  <a16:creationId xmlns:a16="http://schemas.microsoft.com/office/drawing/2014/main" id="{6CABF9F4-A43E-E604-1AFC-5A5E42F01816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164366" y="2669491"/>
              <a:ext cx="66153" cy="235546"/>
            </a:xfrm>
            <a:custGeom>
              <a:avLst/>
              <a:gdLst>
                <a:gd name="T0" fmla="*/ 40 w 40"/>
                <a:gd name="T1" fmla="*/ 96 h 144"/>
                <a:gd name="T2" fmla="*/ 40 w 40"/>
                <a:gd name="T3" fmla="*/ 64 h 144"/>
                <a:gd name="T4" fmla="*/ 24 w 40"/>
                <a:gd name="T5" fmla="*/ 64 h 144"/>
                <a:gd name="T6" fmla="*/ 24 w 40"/>
                <a:gd name="T7" fmla="*/ 48 h 144"/>
                <a:gd name="T8" fmla="*/ 40 w 40"/>
                <a:gd name="T9" fmla="*/ 48 h 144"/>
                <a:gd name="T10" fmla="*/ 40 w 40"/>
                <a:gd name="T11" fmla="*/ 32 h 144"/>
                <a:gd name="T12" fmla="*/ 24 w 40"/>
                <a:gd name="T13" fmla="*/ 32 h 144"/>
                <a:gd name="T14" fmla="*/ 24 w 40"/>
                <a:gd name="T15" fmla="*/ 16 h 144"/>
                <a:gd name="T16" fmla="*/ 40 w 40"/>
                <a:gd name="T17" fmla="*/ 16 h 144"/>
                <a:gd name="T18" fmla="*/ 40 w 40"/>
                <a:gd name="T19" fmla="*/ 0 h 144"/>
                <a:gd name="T20" fmla="*/ 16 w 40"/>
                <a:gd name="T21" fmla="*/ 0 h 144"/>
                <a:gd name="T22" fmla="*/ 0 w 40"/>
                <a:gd name="T23" fmla="*/ 16 h 144"/>
                <a:gd name="T24" fmla="*/ 0 w 40"/>
                <a:gd name="T25" fmla="*/ 128 h 144"/>
                <a:gd name="T26" fmla="*/ 16 w 40"/>
                <a:gd name="T27" fmla="*/ 144 h 144"/>
                <a:gd name="T28" fmla="*/ 28 w 40"/>
                <a:gd name="T29" fmla="*/ 144 h 144"/>
                <a:gd name="T30" fmla="*/ 26 w 40"/>
                <a:gd name="T31" fmla="*/ 138 h 144"/>
                <a:gd name="T32" fmla="*/ 25 w 40"/>
                <a:gd name="T33" fmla="*/ 136 h 144"/>
                <a:gd name="T34" fmla="*/ 25 w 40"/>
                <a:gd name="T35" fmla="*/ 133 h 144"/>
                <a:gd name="T36" fmla="*/ 24 w 40"/>
                <a:gd name="T37" fmla="*/ 128 h 144"/>
                <a:gd name="T38" fmla="*/ 24 w 40"/>
                <a:gd name="T39" fmla="*/ 123 h 144"/>
                <a:gd name="T40" fmla="*/ 25 w 40"/>
                <a:gd name="T41" fmla="*/ 122 h 144"/>
                <a:gd name="T42" fmla="*/ 25 w 40"/>
                <a:gd name="T43" fmla="*/ 119 h 144"/>
                <a:gd name="T44" fmla="*/ 26 w 40"/>
                <a:gd name="T45" fmla="*/ 117 h 144"/>
                <a:gd name="T46" fmla="*/ 27 w 40"/>
                <a:gd name="T47" fmla="*/ 115 h 144"/>
                <a:gd name="T48" fmla="*/ 28 w 40"/>
                <a:gd name="T49" fmla="*/ 113 h 144"/>
                <a:gd name="T50" fmla="*/ 29 w 40"/>
                <a:gd name="T51" fmla="*/ 111 h 144"/>
                <a:gd name="T52" fmla="*/ 31 w 40"/>
                <a:gd name="T53" fmla="*/ 109 h 144"/>
                <a:gd name="T54" fmla="*/ 31 w 40"/>
                <a:gd name="T55" fmla="*/ 108 h 144"/>
                <a:gd name="T56" fmla="*/ 40 w 40"/>
                <a:gd name="T57" fmla="*/ 100 h 144"/>
                <a:gd name="T58" fmla="*/ 40 w 40"/>
                <a:gd name="T59" fmla="*/ 96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0" h="144">
                  <a:moveTo>
                    <a:pt x="40" y="96"/>
                  </a:moveTo>
                  <a:cubicBezTo>
                    <a:pt x="40" y="64"/>
                    <a:pt x="40" y="64"/>
                    <a:pt x="40" y="64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7"/>
                    <a:pt x="7" y="144"/>
                    <a:pt x="16" y="144"/>
                  </a:cubicBezTo>
                  <a:cubicBezTo>
                    <a:pt x="28" y="144"/>
                    <a:pt x="28" y="144"/>
                    <a:pt x="28" y="144"/>
                  </a:cubicBezTo>
                  <a:cubicBezTo>
                    <a:pt x="27" y="142"/>
                    <a:pt x="26" y="140"/>
                    <a:pt x="26" y="138"/>
                  </a:cubicBezTo>
                  <a:cubicBezTo>
                    <a:pt x="25" y="137"/>
                    <a:pt x="25" y="136"/>
                    <a:pt x="25" y="136"/>
                  </a:cubicBezTo>
                  <a:cubicBezTo>
                    <a:pt x="25" y="135"/>
                    <a:pt x="25" y="134"/>
                    <a:pt x="25" y="133"/>
                  </a:cubicBezTo>
                  <a:cubicBezTo>
                    <a:pt x="24" y="132"/>
                    <a:pt x="24" y="130"/>
                    <a:pt x="24" y="128"/>
                  </a:cubicBezTo>
                  <a:cubicBezTo>
                    <a:pt x="24" y="126"/>
                    <a:pt x="24" y="125"/>
                    <a:pt x="24" y="123"/>
                  </a:cubicBezTo>
                  <a:cubicBezTo>
                    <a:pt x="24" y="123"/>
                    <a:pt x="25" y="122"/>
                    <a:pt x="25" y="122"/>
                  </a:cubicBezTo>
                  <a:cubicBezTo>
                    <a:pt x="25" y="121"/>
                    <a:pt x="25" y="120"/>
                    <a:pt x="25" y="119"/>
                  </a:cubicBezTo>
                  <a:cubicBezTo>
                    <a:pt x="26" y="118"/>
                    <a:pt x="26" y="118"/>
                    <a:pt x="26" y="117"/>
                  </a:cubicBezTo>
                  <a:cubicBezTo>
                    <a:pt x="26" y="116"/>
                    <a:pt x="27" y="115"/>
                    <a:pt x="27" y="115"/>
                  </a:cubicBezTo>
                  <a:cubicBezTo>
                    <a:pt x="27" y="114"/>
                    <a:pt x="28" y="113"/>
                    <a:pt x="28" y="113"/>
                  </a:cubicBezTo>
                  <a:cubicBezTo>
                    <a:pt x="28" y="112"/>
                    <a:pt x="29" y="112"/>
                    <a:pt x="29" y="111"/>
                  </a:cubicBezTo>
                  <a:cubicBezTo>
                    <a:pt x="30" y="110"/>
                    <a:pt x="30" y="109"/>
                    <a:pt x="31" y="109"/>
                  </a:cubicBezTo>
                  <a:cubicBezTo>
                    <a:pt x="31" y="108"/>
                    <a:pt x="31" y="108"/>
                    <a:pt x="31" y="108"/>
                  </a:cubicBezTo>
                  <a:cubicBezTo>
                    <a:pt x="34" y="105"/>
                    <a:pt x="37" y="102"/>
                    <a:pt x="40" y="100"/>
                  </a:cubicBezTo>
                  <a:lnTo>
                    <a:pt x="40" y="96"/>
                  </a:lnTo>
                  <a:close/>
                </a:path>
              </a:pathLst>
            </a:custGeom>
            <a:solidFill>
              <a:srgbClr val="C00000"/>
            </a:soli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FFC000"/>
                </a:solidFill>
                <a:sym typeface="+mn-lt"/>
              </a:endParaRPr>
            </a:p>
          </p:txBody>
        </p:sp>
        <p:sp>
          <p:nvSpPr>
            <p:cNvPr id="32" name="Freeform 71">
              <a:extLst>
                <a:ext uri="{FF2B5EF4-FFF2-40B4-BE49-F238E27FC236}">
                  <a16:creationId xmlns:a16="http://schemas.microsoft.com/office/drawing/2014/main" id="{2E738D58-2EB4-966F-CBD1-46DA622311A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863670" y="2486066"/>
              <a:ext cx="91211" cy="91211"/>
            </a:xfrm>
            <a:custGeom>
              <a:avLst/>
              <a:gdLst>
                <a:gd name="T0" fmla="*/ 16 w 56"/>
                <a:gd name="T1" fmla="*/ 56 h 56"/>
                <a:gd name="T2" fmla="*/ 56 w 56"/>
                <a:gd name="T3" fmla="*/ 56 h 56"/>
                <a:gd name="T4" fmla="*/ 0 w 56"/>
                <a:gd name="T5" fmla="*/ 0 h 56"/>
                <a:gd name="T6" fmla="*/ 0 w 56"/>
                <a:gd name="T7" fmla="*/ 40 h 56"/>
                <a:gd name="T8" fmla="*/ 16 w 56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6">
                  <a:moveTo>
                    <a:pt x="16" y="56"/>
                  </a:moveTo>
                  <a:cubicBezTo>
                    <a:pt x="56" y="56"/>
                    <a:pt x="56" y="56"/>
                    <a:pt x="56" y="5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9"/>
                    <a:pt x="7" y="56"/>
                    <a:pt x="16" y="56"/>
                  </a:cubicBezTo>
                  <a:close/>
                </a:path>
              </a:pathLst>
            </a:custGeom>
            <a:solidFill>
              <a:srgbClr val="C00000"/>
            </a:soli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FFC000"/>
                </a:solidFill>
                <a:sym typeface="+mn-lt"/>
              </a:endParaRPr>
            </a:p>
          </p:txBody>
        </p:sp>
        <p:sp>
          <p:nvSpPr>
            <p:cNvPr id="33" name="Freeform 72">
              <a:extLst>
                <a:ext uri="{FF2B5EF4-FFF2-40B4-BE49-F238E27FC236}">
                  <a16:creationId xmlns:a16="http://schemas.microsoft.com/office/drawing/2014/main" id="{C00CA02E-0287-64C4-F9BD-BF2D03BEE6C1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863670" y="2486066"/>
              <a:ext cx="287666" cy="157365"/>
            </a:xfrm>
            <a:custGeom>
              <a:avLst/>
              <a:gdLst>
                <a:gd name="T0" fmla="*/ 176 w 176"/>
                <a:gd name="T1" fmla="*/ 72 h 96"/>
                <a:gd name="T2" fmla="*/ 120 w 176"/>
                <a:gd name="T3" fmla="*/ 72 h 96"/>
                <a:gd name="T4" fmla="*/ 104 w 176"/>
                <a:gd name="T5" fmla="*/ 56 h 96"/>
                <a:gd name="T6" fmla="*/ 104 w 176"/>
                <a:gd name="T7" fmla="*/ 40 h 96"/>
                <a:gd name="T8" fmla="*/ 104 w 176"/>
                <a:gd name="T9" fmla="*/ 0 h 96"/>
                <a:gd name="T10" fmla="*/ 16 w 176"/>
                <a:gd name="T11" fmla="*/ 0 h 96"/>
                <a:gd name="T12" fmla="*/ 0 w 176"/>
                <a:gd name="T13" fmla="*/ 16 h 96"/>
                <a:gd name="T14" fmla="*/ 0 w 176"/>
                <a:gd name="T15" fmla="*/ 96 h 96"/>
                <a:gd name="T16" fmla="*/ 176 w 176"/>
                <a:gd name="T17" fmla="*/ 96 h 96"/>
                <a:gd name="T18" fmla="*/ 176 w 176"/>
                <a:gd name="T19" fmla="*/ 7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6" h="96">
                  <a:moveTo>
                    <a:pt x="176" y="72"/>
                  </a:moveTo>
                  <a:cubicBezTo>
                    <a:pt x="120" y="72"/>
                    <a:pt x="120" y="72"/>
                    <a:pt x="120" y="72"/>
                  </a:cubicBezTo>
                  <a:cubicBezTo>
                    <a:pt x="111" y="72"/>
                    <a:pt x="104" y="65"/>
                    <a:pt x="104" y="56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176" y="96"/>
                    <a:pt x="176" y="96"/>
                    <a:pt x="176" y="96"/>
                  </a:cubicBezTo>
                  <a:lnTo>
                    <a:pt x="176" y="72"/>
                  </a:lnTo>
                  <a:close/>
                </a:path>
              </a:pathLst>
            </a:custGeom>
            <a:solidFill>
              <a:srgbClr val="C00000"/>
            </a:soli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FFC000"/>
                </a:solidFill>
                <a:sym typeface="+mn-lt"/>
              </a:endParaRPr>
            </a:p>
          </p:txBody>
        </p:sp>
        <p:sp>
          <p:nvSpPr>
            <p:cNvPr id="34" name="Rectangle 73">
              <a:extLst>
                <a:ext uri="{FF2B5EF4-FFF2-40B4-BE49-F238E27FC236}">
                  <a16:creationId xmlns:a16="http://schemas.microsoft.com/office/drawing/2014/main" id="{0DFBEBD3-4F44-42C3-A3FC-07A1FAEA6728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1876700" y="2669491"/>
              <a:ext cx="261606" cy="156362"/>
            </a:xfrm>
            <a:prstGeom prst="rect">
              <a:avLst/>
            </a:prstGeom>
            <a:solidFill>
              <a:srgbClr val="C00000"/>
            </a:soli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FFC000"/>
                </a:solidFill>
                <a:sym typeface="+mn-lt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055AC3F2-0B75-074A-95C8-EACBA91965AE}"/>
              </a:ext>
            </a:extLst>
          </p:cNvPr>
          <p:cNvGrpSpPr/>
          <p:nvPr/>
        </p:nvGrpSpPr>
        <p:grpSpPr>
          <a:xfrm>
            <a:off x="1972542" y="3040842"/>
            <a:ext cx="8159237" cy="211925"/>
            <a:chOff x="1918742" y="3212976"/>
            <a:chExt cx="8352927" cy="216024"/>
          </a:xfrm>
        </p:grpSpPr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FDCCBB4E-7078-0C1A-9125-00973A6F5491}"/>
                </a:ext>
              </a:extLst>
            </p:cNvPr>
            <p:cNvSpPr/>
            <p:nvPr/>
          </p:nvSpPr>
          <p:spPr>
            <a:xfrm>
              <a:off x="1959948" y="3298129"/>
              <a:ext cx="8136905" cy="45719"/>
            </a:xfrm>
            <a:prstGeom prst="rect">
              <a:avLst/>
            </a:prstGeom>
            <a:gradFill flip="none" rotWithShape="1">
              <a:gsLst>
                <a:gs pos="0">
                  <a:srgbClr val="FFFF00">
                    <a:alpha val="0"/>
                  </a:srgbClr>
                </a:gs>
                <a:gs pos="100000">
                  <a:srgbClr val="FFC000">
                    <a:alpha val="21000"/>
                  </a:srgbClr>
                </a:gs>
              </a:gsLst>
              <a:lin ang="16200000" scaled="1"/>
              <a:tileRect/>
            </a:gra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FFC000"/>
                </a:solidFill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8AEF32AB-786F-BAEA-8D64-EFD80EC0A0BD}"/>
                </a:ext>
              </a:extLst>
            </p:cNvPr>
            <p:cNvSpPr/>
            <p:nvPr/>
          </p:nvSpPr>
          <p:spPr>
            <a:xfrm>
              <a:off x="1918742" y="3212976"/>
              <a:ext cx="216024" cy="216024"/>
            </a:xfrm>
            <a:prstGeom prst="ellipse">
              <a:avLst/>
            </a:prstGeom>
            <a:solidFill>
              <a:srgbClr val="C00000"/>
            </a:soli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FFC000"/>
                </a:solidFill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07828431-7B70-092F-5E9C-81CAB7BCA676}"/>
                </a:ext>
              </a:extLst>
            </p:cNvPr>
            <p:cNvSpPr/>
            <p:nvPr/>
          </p:nvSpPr>
          <p:spPr>
            <a:xfrm>
              <a:off x="3913428" y="3212976"/>
              <a:ext cx="216024" cy="216024"/>
            </a:xfrm>
            <a:prstGeom prst="ellipse">
              <a:avLst/>
            </a:prstGeom>
            <a:solidFill>
              <a:srgbClr val="C00000"/>
            </a:soli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FC000"/>
                </a:solidFill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F61F1EC4-9622-E85D-55D7-612C218B4310}"/>
                </a:ext>
              </a:extLst>
            </p:cNvPr>
            <p:cNvSpPr/>
            <p:nvPr/>
          </p:nvSpPr>
          <p:spPr>
            <a:xfrm>
              <a:off x="5987194" y="3212976"/>
              <a:ext cx="216024" cy="216024"/>
            </a:xfrm>
            <a:prstGeom prst="ellipse">
              <a:avLst/>
            </a:prstGeom>
            <a:solidFill>
              <a:srgbClr val="C00000"/>
            </a:soli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FFC000"/>
                </a:solidFill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70C72119-653C-54DA-2503-2B41AA5EF116}"/>
                </a:ext>
              </a:extLst>
            </p:cNvPr>
            <p:cNvSpPr/>
            <p:nvPr/>
          </p:nvSpPr>
          <p:spPr>
            <a:xfrm>
              <a:off x="8021420" y="3212976"/>
              <a:ext cx="216024" cy="216024"/>
            </a:xfrm>
            <a:prstGeom prst="ellipse">
              <a:avLst/>
            </a:prstGeom>
            <a:solidFill>
              <a:srgbClr val="C00000"/>
            </a:soli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FC000"/>
                </a:solidFill>
                <a:sym typeface="+mn-lt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19AC5AA2-6F43-4487-40C9-26D89FD58119}"/>
                </a:ext>
              </a:extLst>
            </p:cNvPr>
            <p:cNvSpPr/>
            <p:nvPr/>
          </p:nvSpPr>
          <p:spPr>
            <a:xfrm>
              <a:off x="10055645" y="3212976"/>
              <a:ext cx="216024" cy="216024"/>
            </a:xfrm>
            <a:prstGeom prst="ellipse">
              <a:avLst/>
            </a:prstGeom>
            <a:solidFill>
              <a:srgbClr val="C00000"/>
            </a:soli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FFC000"/>
                </a:solidFill>
                <a:sym typeface="+mn-lt"/>
              </a:endParaRPr>
            </a:p>
          </p:txBody>
        </p:sp>
      </p:grpSp>
      <p:sp>
        <p:nvSpPr>
          <p:cNvPr id="42" name="等腰三角形 41">
            <a:extLst>
              <a:ext uri="{FF2B5EF4-FFF2-40B4-BE49-F238E27FC236}">
                <a16:creationId xmlns:a16="http://schemas.microsoft.com/office/drawing/2014/main" id="{B792BB30-93EA-FA75-2049-00EA8C3D6A9C}"/>
              </a:ext>
            </a:extLst>
          </p:cNvPr>
          <p:cNvSpPr/>
          <p:nvPr/>
        </p:nvSpPr>
        <p:spPr>
          <a:xfrm flipV="1">
            <a:off x="1955660" y="4594958"/>
            <a:ext cx="244777" cy="211925"/>
          </a:xfrm>
          <a:prstGeom prst="triangle">
            <a:avLst/>
          </a:prstGeom>
          <a:gradFill flip="none" rotWithShape="1">
            <a:gsLst>
              <a:gs pos="0">
                <a:srgbClr val="FFFF00">
                  <a:alpha val="0"/>
                </a:srgbClr>
              </a:gs>
              <a:gs pos="100000">
                <a:srgbClr val="FFC000">
                  <a:alpha val="21000"/>
                </a:srgbClr>
              </a:gs>
            </a:gsLst>
            <a:lin ang="16200000" scaled="1"/>
            <a:tileRect/>
          </a:gradFill>
          <a:ln w="12700" cap="flat" cmpd="sng">
            <a:gradFill flip="none" rotWithShape="1">
              <a:gsLst>
                <a:gs pos="0">
                  <a:srgbClr val="FFC000">
                    <a:lumMod val="99000"/>
                  </a:srgbClr>
                </a:gs>
                <a:gs pos="100000">
                  <a:srgbClr val="FFFF00">
                    <a:alpha val="25000"/>
                  </a:srgbClr>
                </a:gs>
              </a:gsLst>
              <a:lin ang="13500000" scaled="1"/>
              <a:tileRect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  <a:sym typeface="+mn-lt"/>
            </a:endParaRPr>
          </a:p>
        </p:txBody>
      </p:sp>
      <p:sp>
        <p:nvSpPr>
          <p:cNvPr id="43" name="等腰三角形 42">
            <a:extLst>
              <a:ext uri="{FF2B5EF4-FFF2-40B4-BE49-F238E27FC236}">
                <a16:creationId xmlns:a16="http://schemas.microsoft.com/office/drawing/2014/main" id="{D16FF893-5632-144D-C60B-B38A52EA24AE}"/>
              </a:ext>
            </a:extLst>
          </p:cNvPr>
          <p:cNvSpPr/>
          <p:nvPr/>
        </p:nvSpPr>
        <p:spPr>
          <a:xfrm flipV="1">
            <a:off x="3942716" y="4594958"/>
            <a:ext cx="244777" cy="211925"/>
          </a:xfrm>
          <a:prstGeom prst="triangle">
            <a:avLst/>
          </a:prstGeom>
          <a:gradFill flip="none" rotWithShape="1">
            <a:gsLst>
              <a:gs pos="0">
                <a:srgbClr val="FFFF00">
                  <a:alpha val="0"/>
                </a:srgbClr>
              </a:gs>
              <a:gs pos="100000">
                <a:srgbClr val="FFC000">
                  <a:alpha val="21000"/>
                </a:srgbClr>
              </a:gs>
            </a:gsLst>
            <a:lin ang="16200000" scaled="1"/>
            <a:tileRect/>
          </a:gradFill>
          <a:ln w="12700" cap="flat" cmpd="sng">
            <a:gradFill flip="none" rotWithShape="1">
              <a:gsLst>
                <a:gs pos="0">
                  <a:srgbClr val="FFC000">
                    <a:lumMod val="99000"/>
                  </a:srgbClr>
                </a:gs>
                <a:gs pos="100000">
                  <a:srgbClr val="FFFF00">
                    <a:alpha val="25000"/>
                  </a:srgbClr>
                </a:gs>
              </a:gsLst>
              <a:lin ang="13500000" scaled="1"/>
              <a:tileRect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  <a:sym typeface="+mn-lt"/>
            </a:endParaRPr>
          </a:p>
        </p:txBody>
      </p:sp>
      <p:sp>
        <p:nvSpPr>
          <p:cNvPr id="44" name="等腰三角形 43">
            <a:extLst>
              <a:ext uri="{FF2B5EF4-FFF2-40B4-BE49-F238E27FC236}">
                <a16:creationId xmlns:a16="http://schemas.microsoft.com/office/drawing/2014/main" id="{C09BE738-B25D-16D0-B8FD-E867FB253FD1}"/>
              </a:ext>
            </a:extLst>
          </p:cNvPr>
          <p:cNvSpPr/>
          <p:nvPr/>
        </p:nvSpPr>
        <p:spPr>
          <a:xfrm flipV="1">
            <a:off x="5929772" y="4594958"/>
            <a:ext cx="244777" cy="211925"/>
          </a:xfrm>
          <a:prstGeom prst="triangle">
            <a:avLst/>
          </a:prstGeom>
          <a:gradFill flip="none" rotWithShape="1">
            <a:gsLst>
              <a:gs pos="0">
                <a:srgbClr val="FFFF00">
                  <a:alpha val="0"/>
                </a:srgbClr>
              </a:gs>
              <a:gs pos="100000">
                <a:srgbClr val="FFC000">
                  <a:alpha val="21000"/>
                </a:srgbClr>
              </a:gs>
            </a:gsLst>
            <a:lin ang="16200000" scaled="1"/>
            <a:tileRect/>
          </a:gradFill>
          <a:ln w="12700" cap="flat" cmpd="sng">
            <a:gradFill flip="none" rotWithShape="1">
              <a:gsLst>
                <a:gs pos="0">
                  <a:srgbClr val="FFC000">
                    <a:lumMod val="99000"/>
                  </a:srgbClr>
                </a:gs>
                <a:gs pos="100000">
                  <a:srgbClr val="FFFF00">
                    <a:alpha val="25000"/>
                  </a:srgbClr>
                </a:gs>
              </a:gsLst>
              <a:lin ang="13500000" scaled="1"/>
              <a:tileRect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  <a:sym typeface="+mn-lt"/>
            </a:endParaRPr>
          </a:p>
        </p:txBody>
      </p:sp>
      <p:sp>
        <p:nvSpPr>
          <p:cNvPr id="45" name="等腰三角形 44">
            <a:extLst>
              <a:ext uri="{FF2B5EF4-FFF2-40B4-BE49-F238E27FC236}">
                <a16:creationId xmlns:a16="http://schemas.microsoft.com/office/drawing/2014/main" id="{1408FF3A-D53A-E89C-F719-9266125D426F}"/>
              </a:ext>
            </a:extLst>
          </p:cNvPr>
          <p:cNvSpPr/>
          <p:nvPr/>
        </p:nvSpPr>
        <p:spPr>
          <a:xfrm flipV="1">
            <a:off x="7916826" y="4594958"/>
            <a:ext cx="244777" cy="211925"/>
          </a:xfrm>
          <a:prstGeom prst="triangle">
            <a:avLst/>
          </a:prstGeom>
          <a:gradFill flip="none" rotWithShape="1">
            <a:gsLst>
              <a:gs pos="0">
                <a:srgbClr val="FFFF00">
                  <a:alpha val="0"/>
                </a:srgbClr>
              </a:gs>
              <a:gs pos="100000">
                <a:srgbClr val="FFC000">
                  <a:alpha val="21000"/>
                </a:srgbClr>
              </a:gs>
            </a:gsLst>
            <a:lin ang="16200000" scaled="1"/>
            <a:tileRect/>
          </a:gradFill>
          <a:ln w="12700" cap="flat" cmpd="sng">
            <a:gradFill flip="none" rotWithShape="1">
              <a:gsLst>
                <a:gs pos="0">
                  <a:srgbClr val="FFC000">
                    <a:lumMod val="99000"/>
                  </a:srgbClr>
                </a:gs>
                <a:gs pos="100000">
                  <a:srgbClr val="FFFF00">
                    <a:alpha val="25000"/>
                  </a:srgbClr>
                </a:gs>
              </a:gsLst>
              <a:lin ang="13500000" scaled="1"/>
              <a:tileRect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  <a:sym typeface="+mn-lt"/>
            </a:endParaRPr>
          </a:p>
        </p:txBody>
      </p:sp>
      <p:sp>
        <p:nvSpPr>
          <p:cNvPr id="46" name="等腰三角形 45">
            <a:extLst>
              <a:ext uri="{FF2B5EF4-FFF2-40B4-BE49-F238E27FC236}">
                <a16:creationId xmlns:a16="http://schemas.microsoft.com/office/drawing/2014/main" id="{BEC618D1-91DC-62C0-C8B9-3280EC15E453}"/>
              </a:ext>
            </a:extLst>
          </p:cNvPr>
          <p:cNvSpPr/>
          <p:nvPr/>
        </p:nvSpPr>
        <p:spPr>
          <a:xfrm flipV="1">
            <a:off x="9903885" y="4594958"/>
            <a:ext cx="244777" cy="211925"/>
          </a:xfrm>
          <a:prstGeom prst="triangle">
            <a:avLst/>
          </a:prstGeom>
          <a:gradFill flip="none" rotWithShape="1">
            <a:gsLst>
              <a:gs pos="0">
                <a:srgbClr val="FFFF00">
                  <a:alpha val="0"/>
                </a:srgbClr>
              </a:gs>
              <a:gs pos="100000">
                <a:srgbClr val="FFC000">
                  <a:alpha val="21000"/>
                </a:srgbClr>
              </a:gs>
            </a:gsLst>
            <a:lin ang="16200000" scaled="1"/>
            <a:tileRect/>
          </a:gradFill>
          <a:ln w="12700" cap="flat" cmpd="sng">
            <a:gradFill flip="none" rotWithShape="1">
              <a:gsLst>
                <a:gs pos="0">
                  <a:srgbClr val="FFC000">
                    <a:lumMod val="99000"/>
                  </a:srgbClr>
                </a:gs>
                <a:gs pos="100000">
                  <a:srgbClr val="FFFF00">
                    <a:alpha val="25000"/>
                  </a:srgbClr>
                </a:gs>
              </a:gsLst>
              <a:lin ang="13500000" scaled="1"/>
              <a:tileRect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  <a:sym typeface="+mn-lt"/>
            </a:endParaRP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A30CF2D1-2703-7C64-00DD-43762B80AFED}"/>
              </a:ext>
            </a:extLst>
          </p:cNvPr>
          <p:cNvSpPr/>
          <p:nvPr/>
        </p:nvSpPr>
        <p:spPr>
          <a:xfrm>
            <a:off x="1198820" y="5011239"/>
            <a:ext cx="9706680" cy="578028"/>
          </a:xfrm>
          <a:prstGeom prst="rect">
            <a:avLst/>
          </a:prstGeom>
          <a:gradFill flip="none" rotWithShape="1">
            <a:gsLst>
              <a:gs pos="0">
                <a:srgbClr val="FFFF00">
                  <a:alpha val="0"/>
                </a:srgbClr>
              </a:gs>
              <a:gs pos="100000">
                <a:srgbClr val="FFC000">
                  <a:alpha val="21000"/>
                </a:srgbClr>
              </a:gs>
            </a:gsLst>
            <a:lin ang="16200000" scaled="1"/>
            <a:tileRect/>
          </a:gradFill>
          <a:ln w="12700" cap="flat" cmpd="sng">
            <a:gradFill flip="none" rotWithShape="1">
              <a:gsLst>
                <a:gs pos="0">
                  <a:srgbClr val="FFC000">
                    <a:lumMod val="99000"/>
                  </a:srgbClr>
                </a:gs>
                <a:gs pos="100000">
                  <a:srgbClr val="FFFF00">
                    <a:alpha val="25000"/>
                  </a:srgbClr>
                </a:gs>
              </a:gsLst>
              <a:lin ang="13500000" scaled="1"/>
              <a:tileRect/>
            </a:gradFill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rgbClr val="FFC000"/>
                </a:solidFill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solidFill>
                  <a:srgbClr val="FFC000"/>
                </a:solidFill>
                <a:sym typeface="+mn-lt"/>
              </a:rPr>
              <a:t>... ...</a:t>
            </a:r>
            <a:endParaRPr lang="zh-CN" altLang="en-US" sz="1600" dirty="0">
              <a:solidFill>
                <a:srgbClr val="FFC000"/>
              </a:solidFill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95984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>
            <a:extLst>
              <a:ext uri="{FF2B5EF4-FFF2-40B4-BE49-F238E27FC236}">
                <a16:creationId xmlns:a16="http://schemas.microsoft.com/office/drawing/2014/main" id="{FCADE139-EDA2-8222-C3DD-F848206D22FB}"/>
              </a:ext>
            </a:extLst>
          </p:cNvPr>
          <p:cNvGrpSpPr/>
          <p:nvPr/>
        </p:nvGrpSpPr>
        <p:grpSpPr>
          <a:xfrm>
            <a:off x="-95252" y="-153338"/>
            <a:ext cx="4533241" cy="1018486"/>
            <a:chOff x="1173417" y="1737008"/>
            <a:chExt cx="4533241" cy="1018486"/>
          </a:xfrm>
        </p:grpSpPr>
        <p:sp>
          <p:nvSpPr>
            <p:cNvPr id="12" name="平行四边形 11">
              <a:extLst>
                <a:ext uri="{FF2B5EF4-FFF2-40B4-BE49-F238E27FC236}">
                  <a16:creationId xmlns:a16="http://schemas.microsoft.com/office/drawing/2014/main" id="{E385035A-BD74-BC59-52C2-BF06A1BD149D}"/>
                </a:ext>
              </a:extLst>
            </p:cNvPr>
            <p:cNvSpPr/>
            <p:nvPr/>
          </p:nvSpPr>
          <p:spPr>
            <a:xfrm>
              <a:off x="1739900" y="2106813"/>
              <a:ext cx="3966758" cy="648681"/>
            </a:xfrm>
            <a:prstGeom prst="parallelogram">
              <a:avLst>
                <a:gd name="adj" fmla="val 48066"/>
              </a:avLst>
            </a:prstGeom>
            <a:gradFill flip="none" rotWithShape="1">
              <a:gsLst>
                <a:gs pos="0">
                  <a:srgbClr val="FFFF00">
                    <a:alpha val="0"/>
                  </a:srgbClr>
                </a:gs>
                <a:gs pos="100000">
                  <a:srgbClr val="FFC000">
                    <a:alpha val="21000"/>
                  </a:srgbClr>
                </a:gs>
              </a:gsLst>
              <a:lin ang="16200000" scaled="1"/>
              <a:tileRect/>
            </a:gra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1C7C1AB9-BCAA-AFCC-BF84-75B2910286D2}"/>
                </a:ext>
              </a:extLst>
            </p:cNvPr>
            <p:cNvSpPr/>
            <p:nvPr/>
          </p:nvSpPr>
          <p:spPr>
            <a:xfrm>
              <a:off x="1750279" y="2607469"/>
              <a:ext cx="238126" cy="147637"/>
            </a:xfrm>
            <a:custGeom>
              <a:avLst/>
              <a:gdLst>
                <a:gd name="connsiteX0" fmla="*/ 0 w 233363"/>
                <a:gd name="connsiteY0" fmla="*/ 150018 h 150018"/>
                <a:gd name="connsiteX1" fmla="*/ 233363 w 233363"/>
                <a:gd name="connsiteY1" fmla="*/ 0 h 150018"/>
                <a:gd name="connsiteX2" fmla="*/ 66675 w 233363"/>
                <a:gd name="connsiteY2" fmla="*/ 2381 h 150018"/>
                <a:gd name="connsiteX3" fmla="*/ 0 w 233363"/>
                <a:gd name="connsiteY3" fmla="*/ 150018 h 150018"/>
                <a:gd name="connsiteX0" fmla="*/ 0 w 252413"/>
                <a:gd name="connsiteY0" fmla="*/ 147637 h 147637"/>
                <a:gd name="connsiteX1" fmla="*/ 252413 w 252413"/>
                <a:gd name="connsiteY1" fmla="*/ 0 h 147637"/>
                <a:gd name="connsiteX2" fmla="*/ 66675 w 252413"/>
                <a:gd name="connsiteY2" fmla="*/ 0 h 147637"/>
                <a:gd name="connsiteX3" fmla="*/ 0 w 252413"/>
                <a:gd name="connsiteY3" fmla="*/ 147637 h 147637"/>
                <a:gd name="connsiteX0" fmla="*/ 0 w 233363"/>
                <a:gd name="connsiteY0" fmla="*/ 147637 h 147637"/>
                <a:gd name="connsiteX1" fmla="*/ 233363 w 233363"/>
                <a:gd name="connsiteY1" fmla="*/ 4763 h 147637"/>
                <a:gd name="connsiteX2" fmla="*/ 66675 w 233363"/>
                <a:gd name="connsiteY2" fmla="*/ 0 h 147637"/>
                <a:gd name="connsiteX3" fmla="*/ 0 w 233363"/>
                <a:gd name="connsiteY3" fmla="*/ 147637 h 147637"/>
                <a:gd name="connsiteX0" fmla="*/ 0 w 238126"/>
                <a:gd name="connsiteY0" fmla="*/ 147637 h 147637"/>
                <a:gd name="connsiteX1" fmla="*/ 238126 w 238126"/>
                <a:gd name="connsiteY1" fmla="*/ 4763 h 147637"/>
                <a:gd name="connsiteX2" fmla="*/ 71438 w 238126"/>
                <a:gd name="connsiteY2" fmla="*/ 0 h 147637"/>
                <a:gd name="connsiteX3" fmla="*/ 0 w 238126"/>
                <a:gd name="connsiteY3" fmla="*/ 147637 h 147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8126" h="147637">
                  <a:moveTo>
                    <a:pt x="0" y="147637"/>
                  </a:moveTo>
                  <a:lnTo>
                    <a:pt x="238126" y="4763"/>
                  </a:lnTo>
                  <a:lnTo>
                    <a:pt x="71438" y="0"/>
                  </a:lnTo>
                  <a:lnTo>
                    <a:pt x="0" y="147637"/>
                  </a:lnTo>
                  <a:close/>
                </a:path>
              </a:pathLst>
            </a:custGeom>
            <a:solidFill>
              <a:srgbClr val="83241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FA19B79F-F40E-D325-9262-A620DEB986D5}"/>
                </a:ext>
              </a:extLst>
            </p:cNvPr>
            <p:cNvSpPr/>
            <p:nvPr/>
          </p:nvSpPr>
          <p:spPr>
            <a:xfrm rot="1512064">
              <a:off x="1173417" y="1737008"/>
              <a:ext cx="927336" cy="1005007"/>
            </a:xfrm>
            <a:custGeom>
              <a:avLst/>
              <a:gdLst>
                <a:gd name="connsiteX0" fmla="*/ 0 w 1084874"/>
                <a:gd name="connsiteY0" fmla="*/ 510528 h 1175740"/>
                <a:gd name="connsiteX1" fmla="*/ 1084874 w 1084874"/>
                <a:gd name="connsiteY1" fmla="*/ 0 h 1175740"/>
                <a:gd name="connsiteX2" fmla="*/ 1084874 w 1084874"/>
                <a:gd name="connsiteY2" fmla="*/ 812525 h 1175740"/>
                <a:gd name="connsiteX3" fmla="*/ 313040 w 1084874"/>
                <a:gd name="connsiteY3" fmla="*/ 1175740 h 1175740"/>
                <a:gd name="connsiteX4" fmla="*/ 0 w 1084874"/>
                <a:gd name="connsiteY4" fmla="*/ 510528 h 1175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4874" h="1175740">
                  <a:moveTo>
                    <a:pt x="0" y="510528"/>
                  </a:moveTo>
                  <a:lnTo>
                    <a:pt x="1084874" y="0"/>
                  </a:lnTo>
                  <a:lnTo>
                    <a:pt x="1084874" y="812525"/>
                  </a:lnTo>
                  <a:lnTo>
                    <a:pt x="313040" y="1175740"/>
                  </a:lnTo>
                  <a:lnTo>
                    <a:pt x="0" y="510528"/>
                  </a:lnTo>
                  <a:close/>
                </a:path>
              </a:pathLst>
            </a:custGeom>
            <a:solidFill>
              <a:srgbClr val="C00000"/>
            </a:solidFill>
            <a:ln w="25400" cap="flat" cmpd="sng">
              <a:solidFill>
                <a:srgbClr val="FFC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1D95AF7-032E-5276-BAB4-39077C431DD4}"/>
                </a:ext>
              </a:extLst>
            </p:cNvPr>
            <p:cNvSpPr txBox="1"/>
            <p:nvPr/>
          </p:nvSpPr>
          <p:spPr>
            <a:xfrm>
              <a:off x="1378895" y="2031278"/>
              <a:ext cx="62068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gradFill flip="none" rotWithShape="1">
                    <a:gsLst>
                      <a:gs pos="0">
                        <a:srgbClr val="FFC000">
                          <a:lumMod val="99000"/>
                        </a:srgbClr>
                      </a:gs>
                      <a:gs pos="100000">
                        <a:srgbClr val="FFFF00">
                          <a:alpha val="25000"/>
                        </a:srgbClr>
                      </a:gs>
                    </a:gsLst>
                    <a:lin ang="54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04</a:t>
              </a:r>
              <a:endParaRPr lang="zh-CN" altLang="en-US" sz="2800" b="1" dirty="0">
                <a:gradFill flip="none" rotWithShape="1">
                  <a:gsLst>
                    <a:gs pos="0">
                      <a:srgbClr val="FFC000">
                        <a:lumMod val="99000"/>
                      </a:srgbClr>
                    </a:gs>
                    <a:gs pos="100000">
                      <a:srgbClr val="FFFF00">
                        <a:alpha val="25000"/>
                      </a:srgbClr>
                    </a:gs>
                  </a:gsLst>
                  <a:lin ang="54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403C653-75BA-650A-F085-0A15FC985598}"/>
                </a:ext>
              </a:extLst>
            </p:cNvPr>
            <p:cNvSpPr txBox="1"/>
            <p:nvPr/>
          </p:nvSpPr>
          <p:spPr>
            <a:xfrm>
              <a:off x="3012119" y="2231098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rgbClr val="FFC000"/>
                  </a:solidFill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797C2926-DC80-D86A-7928-371F34B5B176}"/>
              </a:ext>
            </a:extLst>
          </p:cNvPr>
          <p:cNvGrpSpPr>
            <a:grpSpLocks/>
          </p:cNvGrpSpPr>
          <p:nvPr/>
        </p:nvGrpSpPr>
        <p:grpSpPr bwMode="auto">
          <a:xfrm>
            <a:off x="1634745" y="1746051"/>
            <a:ext cx="1803400" cy="1805516"/>
            <a:chOff x="1003844" y="1472285"/>
            <a:chExt cx="1352926" cy="1352926"/>
          </a:xfrm>
        </p:grpSpPr>
        <p:sp>
          <p:nvSpPr>
            <p:cNvPr id="21" name="泪滴形 24">
              <a:extLst>
                <a:ext uri="{FF2B5EF4-FFF2-40B4-BE49-F238E27FC236}">
                  <a16:creationId xmlns:a16="http://schemas.microsoft.com/office/drawing/2014/main" id="{9B5AA9C8-229E-791A-73E4-55FBED46C6B5}"/>
                </a:ext>
              </a:extLst>
            </p:cNvPr>
            <p:cNvSpPr>
              <a:spLocks/>
            </p:cNvSpPr>
            <p:nvPr/>
          </p:nvSpPr>
          <p:spPr bwMode="auto">
            <a:xfrm rot="10800000" flipH="1">
              <a:off x="1003844" y="1472285"/>
              <a:ext cx="1352926" cy="1352926"/>
            </a:xfrm>
            <a:custGeom>
              <a:avLst/>
              <a:gdLst>
                <a:gd name="T0" fmla="*/ 679134 w 1680168"/>
                <a:gd name="T1" fmla="*/ 1503514 h 1680168"/>
                <a:gd name="T2" fmla="*/ 176653 w 1680168"/>
                <a:gd name="T3" fmla="*/ 1001034 h 1680168"/>
                <a:gd name="T4" fmla="*/ 679134 w 1680168"/>
                <a:gd name="T5" fmla="*/ 498554 h 1680168"/>
                <a:gd name="T6" fmla="*/ 1181615 w 1680168"/>
                <a:gd name="T7" fmla="*/ 1001034 h 1680168"/>
                <a:gd name="T8" fmla="*/ 679134 w 1680168"/>
                <a:gd name="T9" fmla="*/ 1503514 h 1680168"/>
                <a:gd name="T10" fmla="*/ 840084 w 1680168"/>
                <a:gd name="T11" fmla="*/ 1680168 h 1680168"/>
                <a:gd name="T12" fmla="*/ 1680168 w 1680168"/>
                <a:gd name="T13" fmla="*/ 840084 h 1680168"/>
                <a:gd name="T14" fmla="*/ 1680168 w 1680168"/>
                <a:gd name="T15" fmla="*/ 0 h 1680168"/>
                <a:gd name="T16" fmla="*/ 840084 w 1680168"/>
                <a:gd name="T17" fmla="*/ 0 h 1680168"/>
                <a:gd name="T18" fmla="*/ 0 w 1680168"/>
                <a:gd name="T19" fmla="*/ 840084 h 1680168"/>
                <a:gd name="T20" fmla="*/ 840084 w 1680168"/>
                <a:gd name="T21" fmla="*/ 1680168 h 1680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80168" h="1680168">
                  <a:moveTo>
                    <a:pt x="679134" y="1503514"/>
                  </a:moveTo>
                  <a:cubicBezTo>
                    <a:pt x="401621" y="1503514"/>
                    <a:pt x="176653" y="1278546"/>
                    <a:pt x="176653" y="1001034"/>
                  </a:cubicBezTo>
                  <a:cubicBezTo>
                    <a:pt x="176653" y="723522"/>
                    <a:pt x="401621" y="498554"/>
                    <a:pt x="679134" y="498554"/>
                  </a:cubicBezTo>
                  <a:cubicBezTo>
                    <a:pt x="956647" y="498554"/>
                    <a:pt x="1181615" y="723522"/>
                    <a:pt x="1181615" y="1001034"/>
                  </a:cubicBezTo>
                  <a:cubicBezTo>
                    <a:pt x="1181615" y="1278546"/>
                    <a:pt x="956647" y="1503514"/>
                    <a:pt x="679134" y="1503514"/>
                  </a:cubicBezTo>
                  <a:close/>
                  <a:moveTo>
                    <a:pt x="840084" y="1680168"/>
                  </a:moveTo>
                  <a:cubicBezTo>
                    <a:pt x="1304050" y="1680168"/>
                    <a:pt x="1680168" y="1304050"/>
                    <a:pt x="1680168" y="840084"/>
                  </a:cubicBezTo>
                  <a:lnTo>
                    <a:pt x="1680168" y="0"/>
                  </a:lnTo>
                  <a:lnTo>
                    <a:pt x="840084" y="0"/>
                  </a:lnTo>
                  <a:cubicBezTo>
                    <a:pt x="376118" y="0"/>
                    <a:pt x="0" y="376118"/>
                    <a:pt x="0" y="840084"/>
                  </a:cubicBezTo>
                  <a:cubicBezTo>
                    <a:pt x="0" y="1304050"/>
                    <a:pt x="376118" y="1680168"/>
                    <a:pt x="840084" y="168016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00">
                    <a:alpha val="0"/>
                  </a:srgbClr>
                </a:gs>
                <a:gs pos="100000">
                  <a:srgbClr val="FFC000">
                    <a:alpha val="21000"/>
                  </a:srgbClr>
                </a:gs>
              </a:gsLst>
              <a:lin ang="16200000" scaled="1"/>
              <a:tileRect/>
            </a:gra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FFC000"/>
                </a:solidFill>
                <a:sym typeface="+mn-lt"/>
              </a:endParaRPr>
            </a:p>
          </p:txBody>
        </p:sp>
        <p:sp>
          <p:nvSpPr>
            <p:cNvPr id="22" name="TextBox 65">
              <a:extLst>
                <a:ext uri="{FF2B5EF4-FFF2-40B4-BE49-F238E27FC236}">
                  <a16:creationId xmlns:a16="http://schemas.microsoft.com/office/drawing/2014/main" id="{0C3075F0-4F78-9B7B-D837-15CC912BE161}"/>
                </a:ext>
              </a:extLst>
            </p:cNvPr>
            <p:cNvSpPr txBox="1"/>
            <p:nvPr/>
          </p:nvSpPr>
          <p:spPr>
            <a:xfrm>
              <a:off x="1202335" y="1840226"/>
              <a:ext cx="615965" cy="37673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1088422">
                <a:defRPr/>
              </a:pPr>
              <a:r>
                <a:rPr lang="en-US" altLang="zh-CN" sz="2667" kern="0">
                  <a:solidFill>
                    <a:srgbClr val="FFC000"/>
                  </a:solidFill>
                  <a:cs typeface="+mn-ea"/>
                  <a:sym typeface="+mn-lt"/>
                </a:rPr>
                <a:t>35%</a:t>
              </a:r>
              <a:endParaRPr lang="zh-CN" altLang="en-US" sz="2667" kern="0" dirty="0">
                <a:solidFill>
                  <a:srgbClr val="FFC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E8D79685-8621-3C54-42C0-3D3F37C13B37}"/>
              </a:ext>
            </a:extLst>
          </p:cNvPr>
          <p:cNvGrpSpPr>
            <a:grpSpLocks/>
          </p:cNvGrpSpPr>
          <p:nvPr/>
        </p:nvGrpSpPr>
        <p:grpSpPr bwMode="auto">
          <a:xfrm>
            <a:off x="1420961" y="3598134"/>
            <a:ext cx="2017184" cy="2019300"/>
            <a:chOff x="827584" y="2860726"/>
            <a:chExt cx="1512620" cy="1513898"/>
          </a:xfrm>
        </p:grpSpPr>
        <p:sp>
          <p:nvSpPr>
            <p:cNvPr id="24" name="泪滴形 38">
              <a:extLst>
                <a:ext uri="{FF2B5EF4-FFF2-40B4-BE49-F238E27FC236}">
                  <a16:creationId xmlns:a16="http://schemas.microsoft.com/office/drawing/2014/main" id="{381389D9-A1D4-FA71-CB15-FB6F47CCD33A}"/>
                </a:ext>
              </a:extLst>
            </p:cNvPr>
            <p:cNvSpPr>
              <a:spLocks/>
            </p:cNvSpPr>
            <p:nvPr/>
          </p:nvSpPr>
          <p:spPr bwMode="auto">
            <a:xfrm>
              <a:off x="827584" y="2860726"/>
              <a:ext cx="1512620" cy="1513898"/>
            </a:xfrm>
            <a:custGeom>
              <a:avLst/>
              <a:gdLst>
                <a:gd name="T0" fmla="*/ 811275 w 1879944"/>
                <a:gd name="T1" fmla="*/ 455670 h 1880638"/>
                <a:gd name="T2" fmla="*/ 198108 w 1879944"/>
                <a:gd name="T3" fmla="*/ 1069063 h 1880638"/>
                <a:gd name="T4" fmla="*/ 811275 w 1879944"/>
                <a:gd name="T5" fmla="*/ 1682456 h 1880638"/>
                <a:gd name="T6" fmla="*/ 1424442 w 1879944"/>
                <a:gd name="T7" fmla="*/ 1069063 h 1880638"/>
                <a:gd name="T8" fmla="*/ 811275 w 1879944"/>
                <a:gd name="T9" fmla="*/ 455670 h 1880638"/>
                <a:gd name="T10" fmla="*/ 939973 w 1879944"/>
                <a:gd name="T11" fmla="*/ 0 h 1880638"/>
                <a:gd name="T12" fmla="*/ 1879944 w 1879944"/>
                <a:gd name="T13" fmla="*/ 0 h 1880638"/>
                <a:gd name="T14" fmla="*/ 1879944 w 1879944"/>
                <a:gd name="T15" fmla="*/ 940319 h 1880638"/>
                <a:gd name="T16" fmla="*/ 939972 w 1879944"/>
                <a:gd name="T17" fmla="*/ 1880638 h 1880638"/>
                <a:gd name="T18" fmla="*/ 0 w 1879944"/>
                <a:gd name="T19" fmla="*/ 940319 h 1880638"/>
                <a:gd name="T20" fmla="*/ 1 w 1879944"/>
                <a:gd name="T21" fmla="*/ 940319 h 1880638"/>
                <a:gd name="T22" fmla="*/ 939973 w 1879944"/>
                <a:gd name="T23" fmla="*/ 0 h 1880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79944" h="1880638">
                  <a:moveTo>
                    <a:pt x="811275" y="455670"/>
                  </a:moveTo>
                  <a:cubicBezTo>
                    <a:pt x="472632" y="455670"/>
                    <a:pt x="198108" y="730295"/>
                    <a:pt x="198108" y="1069063"/>
                  </a:cubicBezTo>
                  <a:cubicBezTo>
                    <a:pt x="198108" y="1407831"/>
                    <a:pt x="472632" y="1682456"/>
                    <a:pt x="811275" y="1682456"/>
                  </a:cubicBezTo>
                  <a:cubicBezTo>
                    <a:pt x="1149918" y="1682456"/>
                    <a:pt x="1424442" y="1407831"/>
                    <a:pt x="1424442" y="1069063"/>
                  </a:cubicBezTo>
                  <a:cubicBezTo>
                    <a:pt x="1424442" y="730295"/>
                    <a:pt x="1149918" y="455670"/>
                    <a:pt x="811275" y="455670"/>
                  </a:cubicBezTo>
                  <a:close/>
                  <a:moveTo>
                    <a:pt x="939973" y="0"/>
                  </a:moveTo>
                  <a:lnTo>
                    <a:pt x="1879944" y="0"/>
                  </a:lnTo>
                  <a:lnTo>
                    <a:pt x="1879944" y="940319"/>
                  </a:lnTo>
                  <a:cubicBezTo>
                    <a:pt x="1879944" y="1459643"/>
                    <a:pt x="1459104" y="1880638"/>
                    <a:pt x="939972" y="1880638"/>
                  </a:cubicBezTo>
                  <a:cubicBezTo>
                    <a:pt x="420840" y="1880638"/>
                    <a:pt x="0" y="1459643"/>
                    <a:pt x="0" y="940319"/>
                  </a:cubicBezTo>
                  <a:lnTo>
                    <a:pt x="1" y="940319"/>
                  </a:lnTo>
                  <a:cubicBezTo>
                    <a:pt x="1" y="420995"/>
                    <a:pt x="420841" y="0"/>
                    <a:pt x="939973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00">
                    <a:alpha val="0"/>
                  </a:srgbClr>
                </a:gs>
                <a:gs pos="100000">
                  <a:srgbClr val="FFC000">
                    <a:alpha val="21000"/>
                  </a:srgbClr>
                </a:gs>
              </a:gsLst>
              <a:lin ang="16200000" scaled="1"/>
              <a:tileRect/>
            </a:gra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FFC000"/>
                </a:solidFill>
                <a:sym typeface="+mn-lt"/>
              </a:endParaRPr>
            </a:p>
          </p:txBody>
        </p:sp>
        <p:sp>
          <p:nvSpPr>
            <p:cNvPr id="25" name="TextBox 77">
              <a:extLst>
                <a:ext uri="{FF2B5EF4-FFF2-40B4-BE49-F238E27FC236}">
                  <a16:creationId xmlns:a16="http://schemas.microsoft.com/office/drawing/2014/main" id="{53B57B12-56F0-0722-06C5-702F9BF266C3}"/>
                </a:ext>
              </a:extLst>
            </p:cNvPr>
            <p:cNvSpPr txBox="1"/>
            <p:nvPr/>
          </p:nvSpPr>
          <p:spPr>
            <a:xfrm>
              <a:off x="1163437" y="3544678"/>
              <a:ext cx="615685" cy="37693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1088422">
                <a:defRPr/>
              </a:pPr>
              <a:r>
                <a:rPr lang="en-US" altLang="zh-CN" sz="2667" kern="0" dirty="0">
                  <a:solidFill>
                    <a:srgbClr val="FFC000"/>
                  </a:solidFill>
                  <a:cs typeface="+mn-ea"/>
                  <a:sym typeface="+mn-lt"/>
                </a:rPr>
                <a:t>50%</a:t>
              </a:r>
              <a:endParaRPr lang="zh-CN" altLang="en-US" sz="2667" kern="0" dirty="0">
                <a:solidFill>
                  <a:srgbClr val="FFC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40EC9F55-E6C9-41C8-F084-70F6EF0647F7}"/>
              </a:ext>
            </a:extLst>
          </p:cNvPr>
          <p:cNvGrpSpPr>
            <a:grpSpLocks/>
          </p:cNvGrpSpPr>
          <p:nvPr/>
        </p:nvGrpSpPr>
        <p:grpSpPr bwMode="auto">
          <a:xfrm>
            <a:off x="3484712" y="1462418"/>
            <a:ext cx="2089149" cy="2089149"/>
            <a:chOff x="2375123" y="1258934"/>
            <a:chExt cx="1567555" cy="1566277"/>
          </a:xfrm>
          <a:solidFill>
            <a:schemeClr val="accent3"/>
          </a:solidFill>
        </p:grpSpPr>
        <p:sp>
          <p:nvSpPr>
            <p:cNvPr id="27" name="泪滴形 34">
              <a:extLst>
                <a:ext uri="{FF2B5EF4-FFF2-40B4-BE49-F238E27FC236}">
                  <a16:creationId xmlns:a16="http://schemas.microsoft.com/office/drawing/2014/main" id="{2BE2CD4B-AFD0-ACD9-418B-A23D4939A7C2}"/>
                </a:ext>
              </a:extLst>
            </p:cNvPr>
            <p:cNvSpPr>
              <a:spLocks/>
            </p:cNvSpPr>
            <p:nvPr/>
          </p:nvSpPr>
          <p:spPr bwMode="auto">
            <a:xfrm rot="16200000" flipH="1">
              <a:off x="2375762" y="1258295"/>
              <a:ext cx="1566277" cy="1567555"/>
            </a:xfrm>
            <a:custGeom>
              <a:avLst/>
              <a:gdLst>
                <a:gd name="T0" fmla="*/ 205247 w 1947680"/>
                <a:gd name="T1" fmla="*/ 1146936 h 1946960"/>
                <a:gd name="T2" fmla="*/ 800320 w 1947680"/>
                <a:gd name="T3" fmla="*/ 552082 h 1946960"/>
                <a:gd name="T4" fmla="*/ 1395393 w 1947680"/>
                <a:gd name="T5" fmla="*/ 1146936 h 1946960"/>
                <a:gd name="T6" fmla="*/ 800320 w 1947680"/>
                <a:gd name="T7" fmla="*/ 1741790 h 1946960"/>
                <a:gd name="T8" fmla="*/ 205247 w 1947680"/>
                <a:gd name="T9" fmla="*/ 1146936 h 1946960"/>
                <a:gd name="T10" fmla="*/ 0 w 1947680"/>
                <a:gd name="T11" fmla="*/ 973480 h 1946960"/>
                <a:gd name="T12" fmla="*/ 973840 w 1947680"/>
                <a:gd name="T13" fmla="*/ 1946960 h 1946960"/>
                <a:gd name="T14" fmla="*/ 1947680 w 1947680"/>
                <a:gd name="T15" fmla="*/ 973480 h 1946960"/>
                <a:gd name="T16" fmla="*/ 1947680 w 1947680"/>
                <a:gd name="T17" fmla="*/ 0 h 1946960"/>
                <a:gd name="T18" fmla="*/ 973841 w 1947680"/>
                <a:gd name="T19" fmla="*/ 0 h 1946960"/>
                <a:gd name="T20" fmla="*/ 1 w 1947680"/>
                <a:gd name="T21" fmla="*/ 973480 h 1946960"/>
                <a:gd name="T22" fmla="*/ 0 w 1947680"/>
                <a:gd name="T23" fmla="*/ 973480 h 1946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47680" h="1946960">
                  <a:moveTo>
                    <a:pt x="205247" y="1146936"/>
                  </a:moveTo>
                  <a:cubicBezTo>
                    <a:pt x="205247" y="818407"/>
                    <a:pt x="471670" y="552082"/>
                    <a:pt x="800320" y="552082"/>
                  </a:cubicBezTo>
                  <a:cubicBezTo>
                    <a:pt x="1128970" y="552082"/>
                    <a:pt x="1395393" y="818407"/>
                    <a:pt x="1395393" y="1146936"/>
                  </a:cubicBezTo>
                  <a:cubicBezTo>
                    <a:pt x="1395393" y="1475465"/>
                    <a:pt x="1128970" y="1741790"/>
                    <a:pt x="800320" y="1741790"/>
                  </a:cubicBezTo>
                  <a:cubicBezTo>
                    <a:pt x="471670" y="1741790"/>
                    <a:pt x="205247" y="1475465"/>
                    <a:pt x="205247" y="1146936"/>
                  </a:cubicBezTo>
                  <a:close/>
                  <a:moveTo>
                    <a:pt x="0" y="973480"/>
                  </a:moveTo>
                  <a:cubicBezTo>
                    <a:pt x="0" y="1511118"/>
                    <a:pt x="436003" y="1946960"/>
                    <a:pt x="973840" y="1946960"/>
                  </a:cubicBezTo>
                  <a:cubicBezTo>
                    <a:pt x="1511677" y="1946960"/>
                    <a:pt x="1947680" y="1511118"/>
                    <a:pt x="1947680" y="973480"/>
                  </a:cubicBezTo>
                  <a:lnTo>
                    <a:pt x="1947680" y="0"/>
                  </a:lnTo>
                  <a:lnTo>
                    <a:pt x="973841" y="0"/>
                  </a:lnTo>
                  <a:cubicBezTo>
                    <a:pt x="436004" y="0"/>
                    <a:pt x="1" y="435842"/>
                    <a:pt x="1" y="973480"/>
                  </a:cubicBezTo>
                  <a:lnTo>
                    <a:pt x="0" y="97348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FF00">
                    <a:alpha val="0"/>
                  </a:srgbClr>
                </a:gs>
                <a:gs pos="100000">
                  <a:srgbClr val="FFC000">
                    <a:alpha val="21000"/>
                  </a:srgbClr>
                </a:gs>
              </a:gsLst>
              <a:lin ang="16200000" scaled="1"/>
              <a:tileRect/>
            </a:gra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FFC000"/>
                </a:solidFill>
                <a:sym typeface="+mn-lt"/>
              </a:endParaRPr>
            </a:p>
          </p:txBody>
        </p:sp>
        <p:sp>
          <p:nvSpPr>
            <p:cNvPr id="28" name="TextBox 80">
              <a:extLst>
                <a:ext uri="{FF2B5EF4-FFF2-40B4-BE49-F238E27FC236}">
                  <a16:creationId xmlns:a16="http://schemas.microsoft.com/office/drawing/2014/main" id="{0F661B8B-4719-49A0-E2BC-7911B3290381}"/>
                </a:ext>
              </a:extLst>
            </p:cNvPr>
            <p:cNvSpPr txBox="1"/>
            <p:nvPr/>
          </p:nvSpPr>
          <p:spPr>
            <a:xfrm>
              <a:off x="3003554" y="1735799"/>
              <a:ext cx="616067" cy="37693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1088422">
                <a:defRPr/>
              </a:pPr>
              <a:r>
                <a:rPr lang="en-US" altLang="zh-CN" sz="2667" kern="0" dirty="0">
                  <a:solidFill>
                    <a:srgbClr val="FFC000"/>
                  </a:solidFill>
                  <a:cs typeface="+mn-ea"/>
                  <a:sym typeface="+mn-lt"/>
                </a:rPr>
                <a:t>50%</a:t>
              </a:r>
              <a:endParaRPr lang="zh-CN" altLang="en-US" sz="2667" kern="0" dirty="0">
                <a:solidFill>
                  <a:srgbClr val="FFC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1104D62F-EE3A-73B9-A1B8-EA73D2F1C09A}"/>
              </a:ext>
            </a:extLst>
          </p:cNvPr>
          <p:cNvGrpSpPr>
            <a:grpSpLocks/>
          </p:cNvGrpSpPr>
          <p:nvPr/>
        </p:nvGrpSpPr>
        <p:grpSpPr bwMode="auto">
          <a:xfrm>
            <a:off x="3484712" y="3598134"/>
            <a:ext cx="2302933" cy="2302933"/>
            <a:chOff x="2376067" y="2860726"/>
            <a:chExt cx="1727248" cy="1727248"/>
          </a:xfrm>
        </p:grpSpPr>
        <p:sp>
          <p:nvSpPr>
            <p:cNvPr id="30" name="泪滴形 36">
              <a:extLst>
                <a:ext uri="{FF2B5EF4-FFF2-40B4-BE49-F238E27FC236}">
                  <a16:creationId xmlns:a16="http://schemas.microsoft.com/office/drawing/2014/main" id="{26A7E5E6-6E54-5C6E-D751-DFAD16D055F5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376067" y="2860726"/>
              <a:ext cx="1727248" cy="1727248"/>
            </a:xfrm>
            <a:custGeom>
              <a:avLst/>
              <a:gdLst>
                <a:gd name="T0" fmla="*/ 875297 w 2146050"/>
                <a:gd name="T1" fmla="*/ 621837 h 2146844"/>
                <a:gd name="T2" fmla="*/ 1524443 w 2146050"/>
                <a:gd name="T3" fmla="*/ 1271223 h 2146844"/>
                <a:gd name="T4" fmla="*/ 875297 w 2146050"/>
                <a:gd name="T5" fmla="*/ 1920609 h 2146844"/>
                <a:gd name="T6" fmla="*/ 226151 w 2146050"/>
                <a:gd name="T7" fmla="*/ 1271223 h 2146844"/>
                <a:gd name="T8" fmla="*/ 875297 w 2146050"/>
                <a:gd name="T9" fmla="*/ 621837 h 2146844"/>
                <a:gd name="T10" fmla="*/ 2146050 w 2146050"/>
                <a:gd name="T11" fmla="*/ 0 h 2146844"/>
                <a:gd name="T12" fmla="*/ 1073025 w 2146050"/>
                <a:gd name="T13" fmla="*/ 0 h 2146844"/>
                <a:gd name="T14" fmla="*/ 0 w 2146050"/>
                <a:gd name="T15" fmla="*/ 1073422 h 2146844"/>
                <a:gd name="T16" fmla="*/ 1073025 w 2146050"/>
                <a:gd name="T17" fmla="*/ 2146844 h 2146844"/>
                <a:gd name="T18" fmla="*/ 2146050 w 2146050"/>
                <a:gd name="T19" fmla="*/ 1073422 h 2146844"/>
                <a:gd name="T20" fmla="*/ 2146050 w 2146050"/>
                <a:gd name="T21" fmla="*/ 0 h 2146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46050" h="2146844">
                  <a:moveTo>
                    <a:pt x="875297" y="621837"/>
                  </a:moveTo>
                  <a:cubicBezTo>
                    <a:pt x="1233810" y="621837"/>
                    <a:pt x="1524443" y="912577"/>
                    <a:pt x="1524443" y="1271223"/>
                  </a:cubicBezTo>
                  <a:cubicBezTo>
                    <a:pt x="1524443" y="1629869"/>
                    <a:pt x="1233810" y="1920609"/>
                    <a:pt x="875297" y="1920609"/>
                  </a:cubicBezTo>
                  <a:cubicBezTo>
                    <a:pt x="516784" y="1920609"/>
                    <a:pt x="226151" y="1629869"/>
                    <a:pt x="226151" y="1271223"/>
                  </a:cubicBezTo>
                  <a:cubicBezTo>
                    <a:pt x="226151" y="912577"/>
                    <a:pt x="516784" y="621837"/>
                    <a:pt x="875297" y="621837"/>
                  </a:cubicBezTo>
                  <a:close/>
                  <a:moveTo>
                    <a:pt x="2146050" y="0"/>
                  </a:moveTo>
                  <a:lnTo>
                    <a:pt x="1073025" y="0"/>
                  </a:lnTo>
                  <a:cubicBezTo>
                    <a:pt x="480410" y="0"/>
                    <a:pt x="0" y="480587"/>
                    <a:pt x="0" y="1073422"/>
                  </a:cubicBezTo>
                  <a:cubicBezTo>
                    <a:pt x="0" y="1666257"/>
                    <a:pt x="480410" y="2146844"/>
                    <a:pt x="1073025" y="2146844"/>
                  </a:cubicBezTo>
                  <a:cubicBezTo>
                    <a:pt x="1665640" y="2146844"/>
                    <a:pt x="2146050" y="1666257"/>
                    <a:pt x="2146050" y="1073422"/>
                  </a:cubicBezTo>
                  <a:lnTo>
                    <a:pt x="214605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FF00">
                    <a:alpha val="0"/>
                  </a:srgbClr>
                </a:gs>
                <a:gs pos="100000">
                  <a:srgbClr val="FFC000">
                    <a:alpha val="21000"/>
                  </a:srgbClr>
                </a:gs>
              </a:gsLst>
              <a:lin ang="16200000" scaled="1"/>
              <a:tileRect/>
            </a:gra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FFC000"/>
                </a:solidFill>
                <a:sym typeface="+mn-lt"/>
              </a:endParaRPr>
            </a:p>
          </p:txBody>
        </p:sp>
        <p:sp>
          <p:nvSpPr>
            <p:cNvPr id="31" name="TextBox 83">
              <a:extLst>
                <a:ext uri="{FF2B5EF4-FFF2-40B4-BE49-F238E27FC236}">
                  <a16:creationId xmlns:a16="http://schemas.microsoft.com/office/drawing/2014/main" id="{0C27DF03-1F13-EFEF-C2ED-FF9A331A302A}"/>
                </a:ext>
              </a:extLst>
            </p:cNvPr>
            <p:cNvSpPr txBox="1"/>
            <p:nvPr/>
          </p:nvSpPr>
          <p:spPr>
            <a:xfrm>
              <a:off x="3124829" y="3723855"/>
              <a:ext cx="615811" cy="37708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1088422">
                <a:defRPr/>
              </a:pPr>
              <a:r>
                <a:rPr lang="en-US" altLang="zh-CN" sz="2667" kern="0" dirty="0">
                  <a:solidFill>
                    <a:srgbClr val="FFC000"/>
                  </a:solidFill>
                  <a:cs typeface="+mn-ea"/>
                  <a:sym typeface="+mn-lt"/>
                </a:rPr>
                <a:t>80%</a:t>
              </a:r>
              <a:endParaRPr lang="zh-CN" altLang="en-US" sz="2667" kern="0" dirty="0">
                <a:solidFill>
                  <a:srgbClr val="FFC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9DDDBD90-B008-F8FB-D4D2-3A0825EFAF73}"/>
              </a:ext>
            </a:extLst>
          </p:cNvPr>
          <p:cNvGrpSpPr>
            <a:grpSpLocks/>
          </p:cNvGrpSpPr>
          <p:nvPr/>
        </p:nvGrpSpPr>
        <p:grpSpPr bwMode="auto">
          <a:xfrm>
            <a:off x="6586008" y="1973592"/>
            <a:ext cx="668867" cy="675217"/>
            <a:chOff x="4929188" y="1303338"/>
            <a:chExt cx="501650" cy="506412"/>
          </a:xfrm>
        </p:grpSpPr>
        <p:sp>
          <p:nvSpPr>
            <p:cNvPr id="33" name="Freeform 6">
              <a:extLst>
                <a:ext uri="{FF2B5EF4-FFF2-40B4-BE49-F238E27FC236}">
                  <a16:creationId xmlns:a16="http://schemas.microsoft.com/office/drawing/2014/main" id="{220DB6C1-7F7A-B0CB-15C6-AF9CA14AB42B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9188" y="1303338"/>
              <a:ext cx="501650" cy="506412"/>
            </a:xfrm>
            <a:custGeom>
              <a:avLst/>
              <a:gdLst>
                <a:gd name="T0" fmla="*/ 134 w 134"/>
                <a:gd name="T1" fmla="*/ 36 h 135"/>
                <a:gd name="T2" fmla="*/ 134 w 134"/>
                <a:gd name="T3" fmla="*/ 98 h 135"/>
                <a:gd name="T4" fmla="*/ 98 w 134"/>
                <a:gd name="T5" fmla="*/ 135 h 135"/>
                <a:gd name="T6" fmla="*/ 36 w 134"/>
                <a:gd name="T7" fmla="*/ 135 h 135"/>
                <a:gd name="T8" fmla="*/ 0 w 134"/>
                <a:gd name="T9" fmla="*/ 98 h 135"/>
                <a:gd name="T10" fmla="*/ 0 w 134"/>
                <a:gd name="T11" fmla="*/ 36 h 135"/>
                <a:gd name="T12" fmla="*/ 36 w 134"/>
                <a:gd name="T13" fmla="*/ 0 h 135"/>
                <a:gd name="T14" fmla="*/ 134 w 134"/>
                <a:gd name="T15" fmla="*/ 0 h 135"/>
                <a:gd name="T16" fmla="*/ 134 w 134"/>
                <a:gd name="T17" fmla="*/ 3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4" h="135">
                  <a:moveTo>
                    <a:pt x="134" y="36"/>
                  </a:moveTo>
                  <a:cubicBezTo>
                    <a:pt x="134" y="98"/>
                    <a:pt x="134" y="98"/>
                    <a:pt x="134" y="98"/>
                  </a:cubicBezTo>
                  <a:cubicBezTo>
                    <a:pt x="134" y="118"/>
                    <a:pt x="118" y="135"/>
                    <a:pt x="98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16" y="135"/>
                    <a:pt x="0" y="118"/>
                    <a:pt x="0" y="9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134" y="0"/>
                    <a:pt x="134" y="0"/>
                    <a:pt x="134" y="0"/>
                  </a:cubicBezTo>
                  <a:lnTo>
                    <a:pt x="134" y="3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FF00">
                    <a:alpha val="0"/>
                  </a:srgbClr>
                </a:gs>
                <a:gs pos="100000">
                  <a:srgbClr val="FFC000">
                    <a:alpha val="21000"/>
                  </a:srgbClr>
                </a:gs>
              </a:gsLst>
              <a:lin ang="16200000" scaled="1"/>
              <a:tileRect/>
            </a:gra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ym typeface="+mn-lt"/>
              </a:endParaRPr>
            </a:p>
          </p:txBody>
        </p:sp>
        <p:sp>
          <p:nvSpPr>
            <p:cNvPr id="34" name="Freeform 7">
              <a:extLst>
                <a:ext uri="{FF2B5EF4-FFF2-40B4-BE49-F238E27FC236}">
                  <a16:creationId xmlns:a16="http://schemas.microsoft.com/office/drawing/2014/main" id="{66CAE489-D593-0D8C-6EBB-C2E642D585A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95863" y="1358901"/>
              <a:ext cx="371475" cy="206375"/>
            </a:xfrm>
            <a:custGeom>
              <a:avLst/>
              <a:gdLst>
                <a:gd name="T0" fmla="*/ 97 w 99"/>
                <a:gd name="T1" fmla="*/ 44 h 55"/>
                <a:gd name="T2" fmla="*/ 50 w 99"/>
                <a:gd name="T3" fmla="*/ 0 h 55"/>
                <a:gd name="T4" fmla="*/ 3 w 99"/>
                <a:gd name="T5" fmla="*/ 44 h 55"/>
                <a:gd name="T6" fmla="*/ 3 w 99"/>
                <a:gd name="T7" fmla="*/ 53 h 55"/>
                <a:gd name="T8" fmla="*/ 8 w 99"/>
                <a:gd name="T9" fmla="*/ 55 h 55"/>
                <a:gd name="T10" fmla="*/ 12 w 99"/>
                <a:gd name="T11" fmla="*/ 53 h 55"/>
                <a:gd name="T12" fmla="*/ 50 w 99"/>
                <a:gd name="T13" fmla="*/ 18 h 55"/>
                <a:gd name="T14" fmla="*/ 87 w 99"/>
                <a:gd name="T15" fmla="*/ 53 h 55"/>
                <a:gd name="T16" fmla="*/ 92 w 99"/>
                <a:gd name="T17" fmla="*/ 55 h 55"/>
                <a:gd name="T18" fmla="*/ 97 w 99"/>
                <a:gd name="T19" fmla="*/ 53 h 55"/>
                <a:gd name="T20" fmla="*/ 97 w 99"/>
                <a:gd name="T21" fmla="*/ 4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9" h="55">
                  <a:moveTo>
                    <a:pt x="97" y="44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1" y="46"/>
                    <a:pt x="0" y="50"/>
                    <a:pt x="3" y="53"/>
                  </a:cubicBezTo>
                  <a:cubicBezTo>
                    <a:pt x="4" y="54"/>
                    <a:pt x="6" y="55"/>
                    <a:pt x="8" y="55"/>
                  </a:cubicBezTo>
                  <a:cubicBezTo>
                    <a:pt x="9" y="55"/>
                    <a:pt x="11" y="54"/>
                    <a:pt x="12" y="53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87" y="53"/>
                    <a:pt x="87" y="53"/>
                    <a:pt x="87" y="53"/>
                  </a:cubicBezTo>
                  <a:cubicBezTo>
                    <a:pt x="89" y="54"/>
                    <a:pt x="90" y="55"/>
                    <a:pt x="92" y="55"/>
                  </a:cubicBezTo>
                  <a:cubicBezTo>
                    <a:pt x="94" y="55"/>
                    <a:pt x="96" y="54"/>
                    <a:pt x="97" y="53"/>
                  </a:cubicBezTo>
                  <a:cubicBezTo>
                    <a:pt x="99" y="50"/>
                    <a:pt x="99" y="46"/>
                    <a:pt x="97" y="44"/>
                  </a:cubicBezTo>
                  <a:close/>
                </a:path>
              </a:pathLst>
            </a:custGeom>
            <a:solidFill>
              <a:srgbClr val="C00000"/>
            </a:soli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FFC000"/>
                </a:solidFill>
                <a:sym typeface="+mn-lt"/>
              </a:endParaRPr>
            </a:p>
          </p:txBody>
        </p:sp>
        <p:sp>
          <p:nvSpPr>
            <p:cNvPr id="35" name="Freeform 8">
              <a:extLst>
                <a:ext uri="{FF2B5EF4-FFF2-40B4-BE49-F238E27FC236}">
                  <a16:creationId xmlns:a16="http://schemas.microsoft.com/office/drawing/2014/main" id="{4857487D-3BE6-C77D-2179-AD4916D76D5D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6188" y="1446213"/>
              <a:ext cx="255588" cy="265112"/>
            </a:xfrm>
            <a:custGeom>
              <a:avLst/>
              <a:gdLst>
                <a:gd name="T0" fmla="*/ 0 w 68"/>
                <a:gd name="T1" fmla="*/ 32 h 71"/>
                <a:gd name="T2" fmla="*/ 0 w 68"/>
                <a:gd name="T3" fmla="*/ 68 h 71"/>
                <a:gd name="T4" fmla="*/ 5 w 68"/>
                <a:gd name="T5" fmla="*/ 71 h 71"/>
                <a:gd name="T6" fmla="*/ 22 w 68"/>
                <a:gd name="T7" fmla="*/ 71 h 71"/>
                <a:gd name="T8" fmla="*/ 22 w 68"/>
                <a:gd name="T9" fmla="*/ 44 h 71"/>
                <a:gd name="T10" fmla="*/ 46 w 68"/>
                <a:gd name="T11" fmla="*/ 44 h 71"/>
                <a:gd name="T12" fmla="*/ 46 w 68"/>
                <a:gd name="T13" fmla="*/ 71 h 71"/>
                <a:gd name="T14" fmla="*/ 63 w 68"/>
                <a:gd name="T15" fmla="*/ 71 h 71"/>
                <a:gd name="T16" fmla="*/ 68 w 68"/>
                <a:gd name="T17" fmla="*/ 68 h 71"/>
                <a:gd name="T18" fmla="*/ 68 w 68"/>
                <a:gd name="T19" fmla="*/ 32 h 71"/>
                <a:gd name="T20" fmla="*/ 34 w 68"/>
                <a:gd name="T21" fmla="*/ 0 h 71"/>
                <a:gd name="T22" fmla="*/ 0 w 68"/>
                <a:gd name="T23" fmla="*/ 3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71">
                  <a:moveTo>
                    <a:pt x="0" y="32"/>
                  </a:moveTo>
                  <a:cubicBezTo>
                    <a:pt x="0" y="68"/>
                    <a:pt x="0" y="68"/>
                    <a:pt x="0" y="68"/>
                  </a:cubicBezTo>
                  <a:cubicBezTo>
                    <a:pt x="0" y="70"/>
                    <a:pt x="2" y="71"/>
                    <a:pt x="5" y="71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66" y="71"/>
                    <a:pt x="68" y="70"/>
                    <a:pt x="68" y="68"/>
                  </a:cubicBezTo>
                  <a:cubicBezTo>
                    <a:pt x="68" y="32"/>
                    <a:pt x="68" y="32"/>
                    <a:pt x="68" y="32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0" y="32"/>
                  </a:lnTo>
                  <a:close/>
                </a:path>
              </a:pathLst>
            </a:custGeom>
            <a:solidFill>
              <a:srgbClr val="C00000"/>
            </a:soli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FFC000"/>
                </a:solidFill>
                <a:sym typeface="+mn-lt"/>
              </a:endParaRPr>
            </a:p>
          </p:txBody>
        </p:sp>
      </p:grpSp>
      <p:sp>
        <p:nvSpPr>
          <p:cNvPr id="37" name="Freeform 13">
            <a:extLst>
              <a:ext uri="{FF2B5EF4-FFF2-40B4-BE49-F238E27FC236}">
                <a16:creationId xmlns:a16="http://schemas.microsoft.com/office/drawing/2014/main" id="{D0123322-F93B-7F25-CBDB-CB706F27AF4D}"/>
              </a:ext>
            </a:extLst>
          </p:cNvPr>
          <p:cNvSpPr>
            <a:spLocks/>
          </p:cNvSpPr>
          <p:nvPr/>
        </p:nvSpPr>
        <p:spPr bwMode="auto">
          <a:xfrm>
            <a:off x="6579659" y="2939884"/>
            <a:ext cx="675216" cy="675217"/>
          </a:xfrm>
          <a:custGeom>
            <a:avLst/>
            <a:gdLst>
              <a:gd name="T0" fmla="*/ 135 w 135"/>
              <a:gd name="T1" fmla="*/ 36 h 135"/>
              <a:gd name="T2" fmla="*/ 135 w 135"/>
              <a:gd name="T3" fmla="*/ 98 h 135"/>
              <a:gd name="T4" fmla="*/ 98 w 135"/>
              <a:gd name="T5" fmla="*/ 135 h 135"/>
              <a:gd name="T6" fmla="*/ 37 w 135"/>
              <a:gd name="T7" fmla="*/ 135 h 135"/>
              <a:gd name="T8" fmla="*/ 0 w 135"/>
              <a:gd name="T9" fmla="*/ 98 h 135"/>
              <a:gd name="T10" fmla="*/ 0 w 135"/>
              <a:gd name="T11" fmla="*/ 36 h 135"/>
              <a:gd name="T12" fmla="*/ 37 w 135"/>
              <a:gd name="T13" fmla="*/ 0 h 135"/>
              <a:gd name="T14" fmla="*/ 135 w 135"/>
              <a:gd name="T15" fmla="*/ 0 h 135"/>
              <a:gd name="T16" fmla="*/ 135 w 135"/>
              <a:gd name="T17" fmla="*/ 36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5" h="135">
                <a:moveTo>
                  <a:pt x="135" y="36"/>
                </a:moveTo>
                <a:cubicBezTo>
                  <a:pt x="135" y="98"/>
                  <a:pt x="135" y="98"/>
                  <a:pt x="135" y="98"/>
                </a:cubicBezTo>
                <a:cubicBezTo>
                  <a:pt x="135" y="118"/>
                  <a:pt x="118" y="135"/>
                  <a:pt x="98" y="135"/>
                </a:cubicBezTo>
                <a:cubicBezTo>
                  <a:pt x="37" y="135"/>
                  <a:pt x="37" y="135"/>
                  <a:pt x="37" y="135"/>
                </a:cubicBezTo>
                <a:cubicBezTo>
                  <a:pt x="16" y="135"/>
                  <a:pt x="0" y="118"/>
                  <a:pt x="0" y="98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16"/>
                  <a:pt x="16" y="0"/>
                  <a:pt x="37" y="0"/>
                </a:cubicBezTo>
                <a:cubicBezTo>
                  <a:pt x="135" y="0"/>
                  <a:pt x="135" y="0"/>
                  <a:pt x="135" y="0"/>
                </a:cubicBezTo>
                <a:lnTo>
                  <a:pt x="135" y="36"/>
                </a:lnTo>
                <a:close/>
              </a:path>
            </a:pathLst>
          </a:custGeom>
          <a:gradFill flip="none" rotWithShape="1">
            <a:gsLst>
              <a:gs pos="0">
                <a:srgbClr val="FFFF00">
                  <a:alpha val="0"/>
                </a:srgbClr>
              </a:gs>
              <a:gs pos="100000">
                <a:srgbClr val="FFC000">
                  <a:alpha val="21000"/>
                </a:srgbClr>
              </a:gs>
            </a:gsLst>
            <a:lin ang="16200000" scaled="1"/>
            <a:tileRect/>
          </a:gradFill>
          <a:ln w="12700" cap="flat" cmpd="sng">
            <a:gradFill flip="none" rotWithShape="1">
              <a:gsLst>
                <a:gs pos="0">
                  <a:srgbClr val="FFC000">
                    <a:lumMod val="99000"/>
                  </a:srgbClr>
                </a:gs>
                <a:gs pos="100000">
                  <a:srgbClr val="FFFF00">
                    <a:alpha val="25000"/>
                  </a:srgbClr>
                </a:gs>
              </a:gsLst>
              <a:lin ang="13500000" scaled="1"/>
              <a:tileRect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ym typeface="+mn-lt"/>
            </a:endParaRP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F61E22CB-F161-D0D8-1EEC-1D80287918C8}"/>
              </a:ext>
            </a:extLst>
          </p:cNvPr>
          <p:cNvGrpSpPr/>
          <p:nvPr/>
        </p:nvGrpSpPr>
        <p:grpSpPr>
          <a:xfrm>
            <a:off x="6723592" y="3090168"/>
            <a:ext cx="385234" cy="370415"/>
            <a:chOff x="6239933" y="3198285"/>
            <a:chExt cx="385234" cy="370415"/>
          </a:xfrm>
        </p:grpSpPr>
        <p:sp>
          <p:nvSpPr>
            <p:cNvPr id="38" name="Freeform 14">
              <a:extLst>
                <a:ext uri="{FF2B5EF4-FFF2-40B4-BE49-F238E27FC236}">
                  <a16:creationId xmlns:a16="http://schemas.microsoft.com/office/drawing/2014/main" id="{BDF07607-A21B-392D-EC98-7974DC4A353E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9782" y="3198285"/>
              <a:ext cx="234950" cy="139700"/>
            </a:xfrm>
            <a:custGeom>
              <a:avLst/>
              <a:gdLst>
                <a:gd name="T0" fmla="*/ 111 w 111"/>
                <a:gd name="T1" fmla="*/ 0 h 66"/>
                <a:gd name="T2" fmla="*/ 55 w 111"/>
                <a:gd name="T3" fmla="*/ 0 h 66"/>
                <a:gd name="T4" fmla="*/ 55 w 111"/>
                <a:gd name="T5" fmla="*/ 54 h 66"/>
                <a:gd name="T6" fmla="*/ 14 w 111"/>
                <a:gd name="T7" fmla="*/ 54 h 66"/>
                <a:gd name="T8" fmla="*/ 14 w 111"/>
                <a:gd name="T9" fmla="*/ 0 h 66"/>
                <a:gd name="T10" fmla="*/ 0 w 111"/>
                <a:gd name="T11" fmla="*/ 0 h 66"/>
                <a:gd name="T12" fmla="*/ 0 w 111"/>
                <a:gd name="T13" fmla="*/ 66 h 66"/>
                <a:gd name="T14" fmla="*/ 111 w 111"/>
                <a:gd name="T15" fmla="*/ 66 h 66"/>
                <a:gd name="T16" fmla="*/ 111 w 111"/>
                <a:gd name="T17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1" h="66">
                  <a:moveTo>
                    <a:pt x="111" y="0"/>
                  </a:moveTo>
                  <a:lnTo>
                    <a:pt x="55" y="0"/>
                  </a:lnTo>
                  <a:lnTo>
                    <a:pt x="55" y="54"/>
                  </a:lnTo>
                  <a:lnTo>
                    <a:pt x="14" y="54"/>
                  </a:lnTo>
                  <a:lnTo>
                    <a:pt x="14" y="0"/>
                  </a:lnTo>
                  <a:lnTo>
                    <a:pt x="0" y="0"/>
                  </a:lnTo>
                  <a:lnTo>
                    <a:pt x="0" y="66"/>
                  </a:lnTo>
                  <a:lnTo>
                    <a:pt x="111" y="66"/>
                  </a:lnTo>
                  <a:lnTo>
                    <a:pt x="111" y="0"/>
                  </a:lnTo>
                  <a:close/>
                </a:path>
              </a:pathLst>
            </a:custGeom>
            <a:solidFill>
              <a:srgbClr val="C00000"/>
            </a:soli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FFC000"/>
                </a:solidFill>
                <a:sym typeface="+mn-lt"/>
              </a:endParaRPr>
            </a:p>
          </p:txBody>
        </p:sp>
        <p:sp>
          <p:nvSpPr>
            <p:cNvPr id="39" name="Freeform 15">
              <a:extLst>
                <a:ext uri="{FF2B5EF4-FFF2-40B4-BE49-F238E27FC236}">
                  <a16:creationId xmlns:a16="http://schemas.microsoft.com/office/drawing/2014/main" id="{D79015CE-737B-779A-3985-47591A119C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39933" y="3198285"/>
              <a:ext cx="385234" cy="370415"/>
            </a:xfrm>
            <a:custGeom>
              <a:avLst/>
              <a:gdLst>
                <a:gd name="T0" fmla="*/ 72 w 77"/>
                <a:gd name="T1" fmla="*/ 0 h 74"/>
                <a:gd name="T2" fmla="*/ 64 w 77"/>
                <a:gd name="T3" fmla="*/ 0 h 74"/>
                <a:gd name="T4" fmla="*/ 64 w 77"/>
                <a:gd name="T5" fmla="*/ 31 h 74"/>
                <a:gd name="T6" fmla="*/ 10 w 77"/>
                <a:gd name="T7" fmla="*/ 31 h 74"/>
                <a:gd name="T8" fmla="*/ 10 w 77"/>
                <a:gd name="T9" fmla="*/ 0 h 74"/>
                <a:gd name="T10" fmla="*/ 5 w 77"/>
                <a:gd name="T11" fmla="*/ 0 h 74"/>
                <a:gd name="T12" fmla="*/ 0 w 77"/>
                <a:gd name="T13" fmla="*/ 6 h 74"/>
                <a:gd name="T14" fmla="*/ 0 w 77"/>
                <a:gd name="T15" fmla="*/ 68 h 74"/>
                <a:gd name="T16" fmla="*/ 5 w 77"/>
                <a:gd name="T17" fmla="*/ 74 h 74"/>
                <a:gd name="T18" fmla="*/ 72 w 77"/>
                <a:gd name="T19" fmla="*/ 74 h 74"/>
                <a:gd name="T20" fmla="*/ 77 w 77"/>
                <a:gd name="T21" fmla="*/ 68 h 74"/>
                <a:gd name="T22" fmla="*/ 77 w 77"/>
                <a:gd name="T23" fmla="*/ 6 h 74"/>
                <a:gd name="T24" fmla="*/ 72 w 77"/>
                <a:gd name="T25" fmla="*/ 0 h 74"/>
                <a:gd name="T26" fmla="*/ 38 w 77"/>
                <a:gd name="T27" fmla="*/ 65 h 74"/>
                <a:gd name="T28" fmla="*/ 22 w 77"/>
                <a:gd name="T29" fmla="*/ 49 h 74"/>
                <a:gd name="T30" fmla="*/ 38 w 77"/>
                <a:gd name="T31" fmla="*/ 33 h 74"/>
                <a:gd name="T32" fmla="*/ 54 w 77"/>
                <a:gd name="T33" fmla="*/ 49 h 74"/>
                <a:gd name="T34" fmla="*/ 38 w 77"/>
                <a:gd name="T35" fmla="*/ 65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7" h="74">
                  <a:moveTo>
                    <a:pt x="72" y="0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2"/>
                    <a:pt x="2" y="74"/>
                    <a:pt x="5" y="74"/>
                  </a:cubicBezTo>
                  <a:cubicBezTo>
                    <a:pt x="72" y="74"/>
                    <a:pt x="72" y="74"/>
                    <a:pt x="72" y="74"/>
                  </a:cubicBezTo>
                  <a:cubicBezTo>
                    <a:pt x="75" y="74"/>
                    <a:pt x="77" y="72"/>
                    <a:pt x="77" y="68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3"/>
                    <a:pt x="75" y="0"/>
                    <a:pt x="72" y="0"/>
                  </a:cubicBezTo>
                  <a:close/>
                  <a:moveTo>
                    <a:pt x="38" y="65"/>
                  </a:moveTo>
                  <a:cubicBezTo>
                    <a:pt x="29" y="65"/>
                    <a:pt x="22" y="58"/>
                    <a:pt x="22" y="49"/>
                  </a:cubicBezTo>
                  <a:cubicBezTo>
                    <a:pt x="22" y="40"/>
                    <a:pt x="29" y="33"/>
                    <a:pt x="38" y="33"/>
                  </a:cubicBezTo>
                  <a:cubicBezTo>
                    <a:pt x="46" y="33"/>
                    <a:pt x="54" y="40"/>
                    <a:pt x="54" y="49"/>
                  </a:cubicBezTo>
                  <a:cubicBezTo>
                    <a:pt x="54" y="58"/>
                    <a:pt x="46" y="65"/>
                    <a:pt x="38" y="65"/>
                  </a:cubicBezTo>
                  <a:close/>
                </a:path>
              </a:pathLst>
            </a:custGeom>
            <a:solidFill>
              <a:srgbClr val="C00000"/>
            </a:soli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FFC000"/>
                </a:solidFill>
                <a:sym typeface="+mn-lt"/>
              </a:endParaRPr>
            </a:p>
          </p:txBody>
        </p:sp>
        <p:sp>
          <p:nvSpPr>
            <p:cNvPr id="40" name="Oval 16">
              <a:extLst>
                <a:ext uri="{FF2B5EF4-FFF2-40B4-BE49-F238E27FC236}">
                  <a16:creationId xmlns:a16="http://schemas.microsoft.com/office/drawing/2014/main" id="{DFAE4F86-8515-2902-BA60-97A467CE56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75399" y="3388784"/>
              <a:ext cx="110066" cy="110067"/>
            </a:xfrm>
            <a:prstGeom prst="ellipse">
              <a:avLst/>
            </a:prstGeom>
            <a:solidFill>
              <a:srgbClr val="C00000"/>
            </a:soli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FFC000"/>
                </a:solidFill>
                <a:sym typeface="+mn-lt"/>
              </a:endParaRPr>
            </a:p>
          </p:txBody>
        </p:sp>
      </p:grpSp>
      <p:sp>
        <p:nvSpPr>
          <p:cNvPr id="42" name="Freeform 21">
            <a:extLst>
              <a:ext uri="{FF2B5EF4-FFF2-40B4-BE49-F238E27FC236}">
                <a16:creationId xmlns:a16="http://schemas.microsoft.com/office/drawing/2014/main" id="{821CAF5A-7F36-8337-CB37-DFB8AFE57837}"/>
              </a:ext>
            </a:extLst>
          </p:cNvPr>
          <p:cNvSpPr>
            <a:spLocks/>
          </p:cNvSpPr>
          <p:nvPr/>
        </p:nvSpPr>
        <p:spPr bwMode="auto">
          <a:xfrm>
            <a:off x="6586008" y="3909648"/>
            <a:ext cx="668867" cy="675217"/>
          </a:xfrm>
          <a:custGeom>
            <a:avLst/>
            <a:gdLst>
              <a:gd name="T0" fmla="*/ 134 w 134"/>
              <a:gd name="T1" fmla="*/ 37 h 135"/>
              <a:gd name="T2" fmla="*/ 134 w 134"/>
              <a:gd name="T3" fmla="*/ 98 h 135"/>
              <a:gd name="T4" fmla="*/ 98 w 134"/>
              <a:gd name="T5" fmla="*/ 135 h 135"/>
              <a:gd name="T6" fmla="*/ 36 w 134"/>
              <a:gd name="T7" fmla="*/ 135 h 135"/>
              <a:gd name="T8" fmla="*/ 0 w 134"/>
              <a:gd name="T9" fmla="*/ 98 h 135"/>
              <a:gd name="T10" fmla="*/ 0 w 134"/>
              <a:gd name="T11" fmla="*/ 37 h 135"/>
              <a:gd name="T12" fmla="*/ 36 w 134"/>
              <a:gd name="T13" fmla="*/ 0 h 135"/>
              <a:gd name="T14" fmla="*/ 134 w 134"/>
              <a:gd name="T15" fmla="*/ 0 h 135"/>
              <a:gd name="T16" fmla="*/ 134 w 134"/>
              <a:gd name="T17" fmla="*/ 37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4" h="135">
                <a:moveTo>
                  <a:pt x="134" y="37"/>
                </a:moveTo>
                <a:cubicBezTo>
                  <a:pt x="134" y="98"/>
                  <a:pt x="134" y="98"/>
                  <a:pt x="134" y="98"/>
                </a:cubicBezTo>
                <a:cubicBezTo>
                  <a:pt x="134" y="118"/>
                  <a:pt x="118" y="135"/>
                  <a:pt x="98" y="135"/>
                </a:cubicBezTo>
                <a:cubicBezTo>
                  <a:pt x="36" y="135"/>
                  <a:pt x="36" y="135"/>
                  <a:pt x="36" y="135"/>
                </a:cubicBezTo>
                <a:cubicBezTo>
                  <a:pt x="16" y="135"/>
                  <a:pt x="0" y="118"/>
                  <a:pt x="0" y="98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16"/>
                  <a:pt x="16" y="0"/>
                  <a:pt x="36" y="0"/>
                </a:cubicBezTo>
                <a:cubicBezTo>
                  <a:pt x="134" y="0"/>
                  <a:pt x="134" y="0"/>
                  <a:pt x="134" y="0"/>
                </a:cubicBezTo>
                <a:lnTo>
                  <a:pt x="134" y="37"/>
                </a:lnTo>
                <a:close/>
              </a:path>
            </a:pathLst>
          </a:custGeom>
          <a:gradFill flip="none" rotWithShape="1">
            <a:gsLst>
              <a:gs pos="0">
                <a:srgbClr val="FFFF00">
                  <a:alpha val="0"/>
                </a:srgbClr>
              </a:gs>
              <a:gs pos="100000">
                <a:srgbClr val="FFC000">
                  <a:alpha val="21000"/>
                </a:srgbClr>
              </a:gs>
            </a:gsLst>
            <a:lin ang="16200000" scaled="1"/>
            <a:tileRect/>
          </a:gradFill>
          <a:ln w="12700" cap="flat" cmpd="sng">
            <a:gradFill flip="none" rotWithShape="1">
              <a:gsLst>
                <a:gs pos="0">
                  <a:srgbClr val="FFC000">
                    <a:lumMod val="99000"/>
                  </a:srgbClr>
                </a:gs>
                <a:gs pos="100000">
                  <a:srgbClr val="FFFF00">
                    <a:alpha val="25000"/>
                  </a:srgbClr>
                </a:gs>
              </a:gsLst>
              <a:lin ang="13500000" scaled="1"/>
              <a:tileRect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sym typeface="+mn-lt"/>
            </a:endParaRP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EE81C6A9-870C-EAD6-3BA2-C38F58A8FED5}"/>
              </a:ext>
            </a:extLst>
          </p:cNvPr>
          <p:cNvGrpSpPr/>
          <p:nvPr/>
        </p:nvGrpSpPr>
        <p:grpSpPr>
          <a:xfrm>
            <a:off x="6729941" y="4049348"/>
            <a:ext cx="385234" cy="395817"/>
            <a:chOff x="6246282" y="4157465"/>
            <a:chExt cx="385234" cy="395817"/>
          </a:xfrm>
        </p:grpSpPr>
        <p:sp>
          <p:nvSpPr>
            <p:cNvPr id="43" name="Oval 22">
              <a:extLst>
                <a:ext uri="{FF2B5EF4-FFF2-40B4-BE49-F238E27FC236}">
                  <a16:creationId xmlns:a16="http://schemas.microsoft.com/office/drawing/2014/main" id="{AE872E1D-39E4-0786-C16F-B85049EEA0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46282" y="4422049"/>
              <a:ext cx="131233" cy="131233"/>
            </a:xfrm>
            <a:prstGeom prst="ellipse">
              <a:avLst/>
            </a:prstGeom>
            <a:solidFill>
              <a:srgbClr val="C00000"/>
            </a:soli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FFC000"/>
                </a:solidFill>
                <a:sym typeface="+mn-lt"/>
              </a:endParaRPr>
            </a:p>
          </p:txBody>
        </p:sp>
        <p:sp>
          <p:nvSpPr>
            <p:cNvPr id="44" name="Freeform 23">
              <a:extLst>
                <a:ext uri="{FF2B5EF4-FFF2-40B4-BE49-F238E27FC236}">
                  <a16:creationId xmlns:a16="http://schemas.microsoft.com/office/drawing/2014/main" id="{9A76FD2E-C3C5-AE94-DAAD-C8E6CE70AD0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1100" y="4288698"/>
              <a:ext cx="241300" cy="239184"/>
            </a:xfrm>
            <a:custGeom>
              <a:avLst/>
              <a:gdLst>
                <a:gd name="T0" fmla="*/ 6 w 48"/>
                <a:gd name="T1" fmla="*/ 0 h 48"/>
                <a:gd name="T2" fmla="*/ 0 w 48"/>
                <a:gd name="T3" fmla="*/ 7 h 48"/>
                <a:gd name="T4" fmla="*/ 6 w 48"/>
                <a:gd name="T5" fmla="*/ 13 h 48"/>
                <a:gd name="T6" fmla="*/ 35 w 48"/>
                <a:gd name="T7" fmla="*/ 42 h 48"/>
                <a:gd name="T8" fmla="*/ 42 w 48"/>
                <a:gd name="T9" fmla="*/ 48 h 48"/>
                <a:gd name="T10" fmla="*/ 48 w 48"/>
                <a:gd name="T11" fmla="*/ 42 h 48"/>
                <a:gd name="T12" fmla="*/ 6 w 48"/>
                <a:gd name="T1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48">
                  <a:moveTo>
                    <a:pt x="6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3" y="13"/>
                    <a:pt x="6" y="13"/>
                  </a:cubicBezTo>
                  <a:cubicBezTo>
                    <a:pt x="22" y="13"/>
                    <a:pt x="35" y="26"/>
                    <a:pt x="35" y="42"/>
                  </a:cubicBezTo>
                  <a:cubicBezTo>
                    <a:pt x="35" y="45"/>
                    <a:pt x="38" y="48"/>
                    <a:pt x="42" y="48"/>
                  </a:cubicBezTo>
                  <a:cubicBezTo>
                    <a:pt x="45" y="48"/>
                    <a:pt x="48" y="45"/>
                    <a:pt x="48" y="42"/>
                  </a:cubicBezTo>
                  <a:cubicBezTo>
                    <a:pt x="48" y="19"/>
                    <a:pt x="29" y="0"/>
                    <a:pt x="6" y="0"/>
                  </a:cubicBezTo>
                  <a:close/>
                </a:path>
              </a:pathLst>
            </a:custGeom>
            <a:solidFill>
              <a:srgbClr val="C00000"/>
            </a:soli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FFC000"/>
                </a:solidFill>
                <a:sym typeface="+mn-lt"/>
              </a:endParaRPr>
            </a:p>
          </p:txBody>
        </p:sp>
        <p:sp>
          <p:nvSpPr>
            <p:cNvPr id="45" name="Freeform 24">
              <a:extLst>
                <a:ext uri="{FF2B5EF4-FFF2-40B4-BE49-F238E27FC236}">
                  <a16:creationId xmlns:a16="http://schemas.microsoft.com/office/drawing/2014/main" id="{49DE76F7-9A5E-12A1-CB38-9360F9E848CF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1100" y="4157465"/>
              <a:ext cx="370416" cy="370417"/>
            </a:xfrm>
            <a:custGeom>
              <a:avLst/>
              <a:gdLst>
                <a:gd name="T0" fmla="*/ 6 w 74"/>
                <a:gd name="T1" fmla="*/ 0 h 74"/>
                <a:gd name="T2" fmla="*/ 0 w 74"/>
                <a:gd name="T3" fmla="*/ 7 h 74"/>
                <a:gd name="T4" fmla="*/ 6 w 74"/>
                <a:gd name="T5" fmla="*/ 13 h 74"/>
                <a:gd name="T6" fmla="*/ 61 w 74"/>
                <a:gd name="T7" fmla="*/ 68 h 74"/>
                <a:gd name="T8" fmla="*/ 68 w 74"/>
                <a:gd name="T9" fmla="*/ 74 h 74"/>
                <a:gd name="T10" fmla="*/ 74 w 74"/>
                <a:gd name="T11" fmla="*/ 68 h 74"/>
                <a:gd name="T12" fmla="*/ 6 w 74"/>
                <a:gd name="T1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74">
                  <a:moveTo>
                    <a:pt x="6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3" y="13"/>
                    <a:pt x="6" y="13"/>
                  </a:cubicBezTo>
                  <a:cubicBezTo>
                    <a:pt x="37" y="13"/>
                    <a:pt x="61" y="38"/>
                    <a:pt x="61" y="68"/>
                  </a:cubicBezTo>
                  <a:cubicBezTo>
                    <a:pt x="61" y="71"/>
                    <a:pt x="64" y="74"/>
                    <a:pt x="68" y="74"/>
                  </a:cubicBezTo>
                  <a:cubicBezTo>
                    <a:pt x="71" y="74"/>
                    <a:pt x="74" y="71"/>
                    <a:pt x="74" y="68"/>
                  </a:cubicBezTo>
                  <a:cubicBezTo>
                    <a:pt x="74" y="30"/>
                    <a:pt x="44" y="0"/>
                    <a:pt x="6" y="0"/>
                  </a:cubicBezTo>
                  <a:close/>
                </a:path>
              </a:pathLst>
            </a:custGeom>
            <a:solidFill>
              <a:srgbClr val="C00000"/>
            </a:soli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FFC000"/>
                </a:solidFill>
                <a:sym typeface="+mn-lt"/>
              </a:endParaRPr>
            </a:p>
          </p:txBody>
        </p:sp>
      </p:grpSp>
      <p:sp>
        <p:nvSpPr>
          <p:cNvPr id="47" name="Freeform 29">
            <a:extLst>
              <a:ext uri="{FF2B5EF4-FFF2-40B4-BE49-F238E27FC236}">
                <a16:creationId xmlns:a16="http://schemas.microsoft.com/office/drawing/2014/main" id="{DFFFBF0E-B16E-CD6C-D818-E2DA42234EB0}"/>
              </a:ext>
            </a:extLst>
          </p:cNvPr>
          <p:cNvSpPr>
            <a:spLocks/>
          </p:cNvSpPr>
          <p:nvPr/>
        </p:nvSpPr>
        <p:spPr bwMode="auto">
          <a:xfrm>
            <a:off x="6579659" y="4857055"/>
            <a:ext cx="675216" cy="675217"/>
          </a:xfrm>
          <a:custGeom>
            <a:avLst/>
            <a:gdLst>
              <a:gd name="T0" fmla="*/ 135 w 135"/>
              <a:gd name="T1" fmla="*/ 36 h 135"/>
              <a:gd name="T2" fmla="*/ 135 w 135"/>
              <a:gd name="T3" fmla="*/ 98 h 135"/>
              <a:gd name="T4" fmla="*/ 98 w 135"/>
              <a:gd name="T5" fmla="*/ 135 h 135"/>
              <a:gd name="T6" fmla="*/ 36 w 135"/>
              <a:gd name="T7" fmla="*/ 135 h 135"/>
              <a:gd name="T8" fmla="*/ 0 w 135"/>
              <a:gd name="T9" fmla="*/ 98 h 135"/>
              <a:gd name="T10" fmla="*/ 0 w 135"/>
              <a:gd name="T11" fmla="*/ 36 h 135"/>
              <a:gd name="T12" fmla="*/ 36 w 135"/>
              <a:gd name="T13" fmla="*/ 0 h 135"/>
              <a:gd name="T14" fmla="*/ 135 w 135"/>
              <a:gd name="T15" fmla="*/ 0 h 135"/>
              <a:gd name="T16" fmla="*/ 135 w 135"/>
              <a:gd name="T17" fmla="*/ 36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5" h="135">
                <a:moveTo>
                  <a:pt x="135" y="36"/>
                </a:moveTo>
                <a:cubicBezTo>
                  <a:pt x="135" y="98"/>
                  <a:pt x="135" y="98"/>
                  <a:pt x="135" y="98"/>
                </a:cubicBezTo>
                <a:cubicBezTo>
                  <a:pt x="135" y="118"/>
                  <a:pt x="118" y="135"/>
                  <a:pt x="98" y="135"/>
                </a:cubicBezTo>
                <a:cubicBezTo>
                  <a:pt x="36" y="135"/>
                  <a:pt x="36" y="135"/>
                  <a:pt x="36" y="135"/>
                </a:cubicBezTo>
                <a:cubicBezTo>
                  <a:pt x="16" y="135"/>
                  <a:pt x="0" y="118"/>
                  <a:pt x="0" y="98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16"/>
                  <a:pt x="16" y="0"/>
                  <a:pt x="36" y="0"/>
                </a:cubicBezTo>
                <a:cubicBezTo>
                  <a:pt x="135" y="0"/>
                  <a:pt x="135" y="0"/>
                  <a:pt x="135" y="0"/>
                </a:cubicBezTo>
                <a:lnTo>
                  <a:pt x="135" y="36"/>
                </a:lnTo>
                <a:close/>
              </a:path>
            </a:pathLst>
          </a:custGeom>
          <a:gradFill flip="none" rotWithShape="1">
            <a:gsLst>
              <a:gs pos="0">
                <a:srgbClr val="FFFF00">
                  <a:alpha val="0"/>
                </a:srgbClr>
              </a:gs>
              <a:gs pos="100000">
                <a:srgbClr val="FFC000">
                  <a:alpha val="21000"/>
                </a:srgbClr>
              </a:gs>
            </a:gsLst>
            <a:lin ang="16200000" scaled="1"/>
            <a:tileRect/>
          </a:gradFill>
          <a:ln w="12700" cap="flat" cmpd="sng">
            <a:gradFill flip="none" rotWithShape="1">
              <a:gsLst>
                <a:gs pos="0">
                  <a:srgbClr val="FFC000">
                    <a:lumMod val="99000"/>
                  </a:srgbClr>
                </a:gs>
                <a:gs pos="100000">
                  <a:srgbClr val="FFFF00">
                    <a:alpha val="25000"/>
                  </a:srgbClr>
                </a:gs>
              </a:gsLst>
              <a:lin ang="13500000" scaled="1"/>
              <a:tileRect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ym typeface="+mn-lt"/>
            </a:endParaRPr>
          </a:p>
        </p:txBody>
      </p:sp>
      <p:sp>
        <p:nvSpPr>
          <p:cNvPr id="48" name="Freeform 30">
            <a:extLst>
              <a:ext uri="{FF2B5EF4-FFF2-40B4-BE49-F238E27FC236}">
                <a16:creationId xmlns:a16="http://schemas.microsoft.com/office/drawing/2014/main" id="{E7D0C704-A5B8-BB17-F722-CD52183709A6}"/>
              </a:ext>
            </a:extLst>
          </p:cNvPr>
          <p:cNvSpPr>
            <a:spLocks noEditPoints="1"/>
          </p:cNvSpPr>
          <p:nvPr/>
        </p:nvSpPr>
        <p:spPr bwMode="auto">
          <a:xfrm>
            <a:off x="6674908" y="4962888"/>
            <a:ext cx="436034" cy="433917"/>
          </a:xfrm>
          <a:custGeom>
            <a:avLst/>
            <a:gdLst>
              <a:gd name="T0" fmla="*/ 64 w 87"/>
              <a:gd name="T1" fmla="*/ 14 h 87"/>
              <a:gd name="T2" fmla="*/ 14 w 87"/>
              <a:gd name="T3" fmla="*/ 14 h 87"/>
              <a:gd name="T4" fmla="*/ 14 w 87"/>
              <a:gd name="T5" fmla="*/ 64 h 87"/>
              <a:gd name="T6" fmla="*/ 59 w 87"/>
              <a:gd name="T7" fmla="*/ 69 h 87"/>
              <a:gd name="T8" fmla="*/ 74 w 87"/>
              <a:gd name="T9" fmla="*/ 84 h 87"/>
              <a:gd name="T10" fmla="*/ 83 w 87"/>
              <a:gd name="T11" fmla="*/ 84 h 87"/>
              <a:gd name="T12" fmla="*/ 84 w 87"/>
              <a:gd name="T13" fmla="*/ 83 h 87"/>
              <a:gd name="T14" fmla="*/ 84 w 87"/>
              <a:gd name="T15" fmla="*/ 74 h 87"/>
              <a:gd name="T16" fmla="*/ 69 w 87"/>
              <a:gd name="T17" fmla="*/ 59 h 87"/>
              <a:gd name="T18" fmla="*/ 64 w 87"/>
              <a:gd name="T19" fmla="*/ 14 h 87"/>
              <a:gd name="T20" fmla="*/ 58 w 87"/>
              <a:gd name="T21" fmla="*/ 58 h 87"/>
              <a:gd name="T22" fmla="*/ 20 w 87"/>
              <a:gd name="T23" fmla="*/ 58 h 87"/>
              <a:gd name="T24" fmla="*/ 20 w 87"/>
              <a:gd name="T25" fmla="*/ 21 h 87"/>
              <a:gd name="T26" fmla="*/ 58 w 87"/>
              <a:gd name="T27" fmla="*/ 21 h 87"/>
              <a:gd name="T28" fmla="*/ 58 w 87"/>
              <a:gd name="T29" fmla="*/ 58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7" h="87">
                <a:moveTo>
                  <a:pt x="64" y="14"/>
                </a:moveTo>
                <a:cubicBezTo>
                  <a:pt x="50" y="0"/>
                  <a:pt x="28" y="0"/>
                  <a:pt x="14" y="14"/>
                </a:cubicBezTo>
                <a:cubicBezTo>
                  <a:pt x="0" y="28"/>
                  <a:pt x="0" y="51"/>
                  <a:pt x="14" y="64"/>
                </a:cubicBezTo>
                <a:cubicBezTo>
                  <a:pt x="26" y="77"/>
                  <a:pt x="45" y="78"/>
                  <a:pt x="59" y="69"/>
                </a:cubicBezTo>
                <a:cubicBezTo>
                  <a:pt x="74" y="84"/>
                  <a:pt x="74" y="84"/>
                  <a:pt x="74" y="84"/>
                </a:cubicBezTo>
                <a:cubicBezTo>
                  <a:pt x="76" y="87"/>
                  <a:pt x="80" y="87"/>
                  <a:pt x="83" y="84"/>
                </a:cubicBezTo>
                <a:cubicBezTo>
                  <a:pt x="84" y="83"/>
                  <a:pt x="84" y="83"/>
                  <a:pt x="84" y="83"/>
                </a:cubicBezTo>
                <a:cubicBezTo>
                  <a:pt x="87" y="81"/>
                  <a:pt x="87" y="77"/>
                  <a:pt x="84" y="74"/>
                </a:cubicBezTo>
                <a:cubicBezTo>
                  <a:pt x="69" y="59"/>
                  <a:pt x="69" y="59"/>
                  <a:pt x="69" y="59"/>
                </a:cubicBezTo>
                <a:cubicBezTo>
                  <a:pt x="78" y="45"/>
                  <a:pt x="76" y="26"/>
                  <a:pt x="64" y="14"/>
                </a:cubicBezTo>
                <a:close/>
                <a:moveTo>
                  <a:pt x="58" y="58"/>
                </a:moveTo>
                <a:cubicBezTo>
                  <a:pt x="47" y="68"/>
                  <a:pt x="31" y="68"/>
                  <a:pt x="20" y="58"/>
                </a:cubicBezTo>
                <a:cubicBezTo>
                  <a:pt x="10" y="48"/>
                  <a:pt x="10" y="31"/>
                  <a:pt x="20" y="21"/>
                </a:cubicBezTo>
                <a:cubicBezTo>
                  <a:pt x="31" y="10"/>
                  <a:pt x="47" y="10"/>
                  <a:pt x="58" y="21"/>
                </a:cubicBezTo>
                <a:cubicBezTo>
                  <a:pt x="68" y="31"/>
                  <a:pt x="68" y="48"/>
                  <a:pt x="58" y="58"/>
                </a:cubicBezTo>
                <a:close/>
              </a:path>
            </a:pathLst>
          </a:custGeom>
          <a:solidFill>
            <a:srgbClr val="C00000"/>
          </a:solidFill>
          <a:ln w="12700" cap="flat" cmpd="sng">
            <a:gradFill flip="none" rotWithShape="1">
              <a:gsLst>
                <a:gs pos="0">
                  <a:srgbClr val="FFC000">
                    <a:lumMod val="99000"/>
                  </a:srgbClr>
                </a:gs>
                <a:gs pos="100000">
                  <a:srgbClr val="FFFF00">
                    <a:alpha val="25000"/>
                  </a:srgbClr>
                </a:gs>
              </a:gsLst>
              <a:lin ang="13500000" scaled="1"/>
              <a:tileRect/>
            </a:gradFill>
            <a:prstDash val="solid"/>
            <a:miter/>
          </a:ln>
        </p:spPr>
        <p:txBody>
          <a:bodyPr rtlCol="0" anchor="ctr"/>
          <a:lstStyle/>
          <a:p>
            <a:pPr algn="ctr"/>
            <a:endParaRPr lang="zh-CN" altLang="en-US">
              <a:solidFill>
                <a:srgbClr val="FFC000"/>
              </a:solidFill>
              <a:sym typeface="+mn-lt"/>
            </a:endParaRP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A9F3E5ED-0168-277A-E47A-B61534633087}"/>
              </a:ext>
            </a:extLst>
          </p:cNvPr>
          <p:cNvGrpSpPr/>
          <p:nvPr/>
        </p:nvGrpSpPr>
        <p:grpSpPr>
          <a:xfrm>
            <a:off x="7343775" y="1915639"/>
            <a:ext cx="3362327" cy="791122"/>
            <a:chOff x="-94764" y="1931934"/>
            <a:chExt cx="3362327" cy="791122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2942A57E-1BE2-95AC-AE1E-7F38AE905C59}"/>
                </a:ext>
              </a:extLst>
            </p:cNvPr>
            <p:cNvSpPr txBox="1"/>
            <p:nvPr/>
          </p:nvSpPr>
          <p:spPr>
            <a:xfrm>
              <a:off x="-94764" y="2190603"/>
              <a:ext cx="336232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b="1" dirty="0">
                  <a:solidFill>
                    <a:srgbClr val="EB8206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1" dirty="0">
                  <a:solidFill>
                    <a:srgbClr val="EB8206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11094C84-4B25-A73D-1339-7DBDDD93F459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gradFill flip="none" rotWithShape="1">
                    <a:gsLst>
                      <a:gs pos="0">
                        <a:srgbClr val="FFC000">
                          <a:lumMod val="99000"/>
                        </a:srgbClr>
                      </a:gs>
                      <a:gs pos="100000">
                        <a:srgbClr val="FFFF00">
                          <a:alpha val="25000"/>
                        </a:srgbClr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B554B8F9-A634-6D2C-9765-3DF0319ED131}"/>
              </a:ext>
            </a:extLst>
          </p:cNvPr>
          <p:cNvGrpSpPr/>
          <p:nvPr/>
        </p:nvGrpSpPr>
        <p:grpSpPr>
          <a:xfrm>
            <a:off x="7343775" y="2879814"/>
            <a:ext cx="3362327" cy="791122"/>
            <a:chOff x="-94764" y="1931934"/>
            <a:chExt cx="3362327" cy="791122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A3D3B20B-9CAE-DAE7-E362-30E932CF5CCA}"/>
                </a:ext>
              </a:extLst>
            </p:cNvPr>
            <p:cNvSpPr txBox="1"/>
            <p:nvPr/>
          </p:nvSpPr>
          <p:spPr>
            <a:xfrm>
              <a:off x="-94764" y="2190603"/>
              <a:ext cx="336232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b="1" dirty="0">
                  <a:solidFill>
                    <a:srgbClr val="EB8206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1" dirty="0">
                  <a:solidFill>
                    <a:srgbClr val="EB8206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C7AB7378-3D53-A9C2-B9CB-175EC96B9670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gradFill flip="none" rotWithShape="1">
                    <a:gsLst>
                      <a:gs pos="0">
                        <a:srgbClr val="FFC000">
                          <a:lumMod val="99000"/>
                        </a:srgbClr>
                      </a:gs>
                      <a:gs pos="100000">
                        <a:srgbClr val="FFFF00">
                          <a:alpha val="25000"/>
                        </a:srgbClr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EADDDE6B-5E47-C1C1-076E-AC96832092CD}"/>
              </a:ext>
            </a:extLst>
          </p:cNvPr>
          <p:cNvGrpSpPr/>
          <p:nvPr/>
        </p:nvGrpSpPr>
        <p:grpSpPr>
          <a:xfrm>
            <a:off x="7343775" y="3843989"/>
            <a:ext cx="3362327" cy="791122"/>
            <a:chOff x="-94764" y="1931934"/>
            <a:chExt cx="3362327" cy="791122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E5D5C3CC-F6AF-3F8B-808D-399115AC6881}"/>
                </a:ext>
              </a:extLst>
            </p:cNvPr>
            <p:cNvSpPr txBox="1"/>
            <p:nvPr/>
          </p:nvSpPr>
          <p:spPr>
            <a:xfrm>
              <a:off x="-94764" y="2190603"/>
              <a:ext cx="336232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b="1" dirty="0">
                  <a:solidFill>
                    <a:srgbClr val="EB8206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1" dirty="0">
                  <a:solidFill>
                    <a:srgbClr val="EB8206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D55A45B4-633E-DE7C-A716-E6B308EEE868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gradFill flip="none" rotWithShape="1">
                    <a:gsLst>
                      <a:gs pos="0">
                        <a:srgbClr val="FFC000">
                          <a:lumMod val="99000"/>
                        </a:srgbClr>
                      </a:gs>
                      <a:gs pos="100000">
                        <a:srgbClr val="FFFF00">
                          <a:alpha val="25000"/>
                        </a:srgbClr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36793BE1-C320-EC58-B071-8884EAF3A558}"/>
              </a:ext>
            </a:extLst>
          </p:cNvPr>
          <p:cNvGrpSpPr/>
          <p:nvPr/>
        </p:nvGrpSpPr>
        <p:grpSpPr>
          <a:xfrm>
            <a:off x="7343775" y="4808164"/>
            <a:ext cx="3362327" cy="791122"/>
            <a:chOff x="-94764" y="1931934"/>
            <a:chExt cx="3362327" cy="791122"/>
          </a:xfrm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E94C8B4C-D499-0821-4DB6-ED1C399938AB}"/>
                </a:ext>
              </a:extLst>
            </p:cNvPr>
            <p:cNvSpPr txBox="1"/>
            <p:nvPr/>
          </p:nvSpPr>
          <p:spPr>
            <a:xfrm>
              <a:off x="-94764" y="2190603"/>
              <a:ext cx="336232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b="1" dirty="0">
                  <a:solidFill>
                    <a:srgbClr val="EB8206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1" dirty="0">
                  <a:solidFill>
                    <a:srgbClr val="EB8206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58BC5287-9E15-1CB1-A9BE-6808E7419765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gradFill flip="none" rotWithShape="1">
                    <a:gsLst>
                      <a:gs pos="0">
                        <a:srgbClr val="FFC000">
                          <a:lumMod val="99000"/>
                        </a:srgbClr>
                      </a:gs>
                      <a:gs pos="100000">
                        <a:srgbClr val="FFFF00">
                          <a:alpha val="25000"/>
                        </a:srgbClr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23171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966B300D-757A-225A-0CE0-3CA34A6C6197}"/>
              </a:ext>
            </a:extLst>
          </p:cNvPr>
          <p:cNvSpPr/>
          <p:nvPr/>
        </p:nvSpPr>
        <p:spPr>
          <a:xfrm>
            <a:off x="-19050" y="3832653"/>
            <a:ext cx="12446000" cy="3453050"/>
          </a:xfrm>
          <a:custGeom>
            <a:avLst/>
            <a:gdLst>
              <a:gd name="connsiteX0" fmla="*/ 4174335 w 12446000"/>
              <a:gd name="connsiteY0" fmla="*/ 0 h 3453050"/>
              <a:gd name="connsiteX1" fmla="*/ 4178387 w 12446000"/>
              <a:gd name="connsiteY1" fmla="*/ 117530 h 3453050"/>
              <a:gd name="connsiteX2" fmla="*/ 4320233 w 12446000"/>
              <a:gd name="connsiteY2" fmla="*/ 149952 h 3453050"/>
              <a:gd name="connsiteX3" fmla="*/ 4385078 w 12446000"/>
              <a:gd name="connsiteY3" fmla="*/ 162111 h 3453050"/>
              <a:gd name="connsiteX4" fmla="*/ 4397236 w 12446000"/>
              <a:gd name="connsiteY4" fmla="*/ 247218 h 3453050"/>
              <a:gd name="connsiteX5" fmla="*/ 4453975 w 12446000"/>
              <a:gd name="connsiteY5" fmla="*/ 267482 h 3453050"/>
              <a:gd name="connsiteX6" fmla="*/ 4470186 w 12446000"/>
              <a:gd name="connsiteY6" fmla="*/ 267482 h 3453050"/>
              <a:gd name="connsiteX7" fmla="*/ 4474238 w 12446000"/>
              <a:gd name="connsiteY7" fmla="*/ 247218 h 3453050"/>
              <a:gd name="connsiteX8" fmla="*/ 4490449 w 12446000"/>
              <a:gd name="connsiteY8" fmla="*/ 178321 h 3453050"/>
              <a:gd name="connsiteX9" fmla="*/ 4790353 w 12446000"/>
              <a:gd name="connsiteY9" fmla="*/ 239113 h 3453050"/>
              <a:gd name="connsiteX10" fmla="*/ 4790353 w 12446000"/>
              <a:gd name="connsiteY10" fmla="*/ 316115 h 3453050"/>
              <a:gd name="connsiteX11" fmla="*/ 4834933 w 12446000"/>
              <a:gd name="connsiteY11" fmla="*/ 328273 h 3453050"/>
              <a:gd name="connsiteX12" fmla="*/ 4863302 w 12446000"/>
              <a:gd name="connsiteY12" fmla="*/ 328273 h 3453050"/>
              <a:gd name="connsiteX13" fmla="*/ 4867355 w 12446000"/>
              <a:gd name="connsiteY13" fmla="*/ 243166 h 3453050"/>
              <a:gd name="connsiteX14" fmla="*/ 4883566 w 12446000"/>
              <a:gd name="connsiteY14" fmla="*/ 239113 h 3453050"/>
              <a:gd name="connsiteX15" fmla="*/ 5057834 w 12446000"/>
              <a:gd name="connsiteY15" fmla="*/ 271535 h 3453050"/>
              <a:gd name="connsiteX16" fmla="*/ 5098362 w 12446000"/>
              <a:gd name="connsiteY16" fmla="*/ 291798 h 3453050"/>
              <a:gd name="connsiteX17" fmla="*/ 5090256 w 12446000"/>
              <a:gd name="connsiteY17" fmla="*/ 320167 h 3453050"/>
              <a:gd name="connsiteX18" fmla="*/ 5098362 w 12446000"/>
              <a:gd name="connsiteY18" fmla="*/ 453909 h 3453050"/>
              <a:gd name="connsiteX19" fmla="*/ 5102415 w 12446000"/>
              <a:gd name="connsiteY19" fmla="*/ 514699 h 3453050"/>
              <a:gd name="connsiteX20" fmla="*/ 5126731 w 12446000"/>
              <a:gd name="connsiteY20" fmla="*/ 559280 h 3453050"/>
              <a:gd name="connsiteX21" fmla="*/ 5114573 w 12446000"/>
              <a:gd name="connsiteY21" fmla="*/ 571438 h 3453050"/>
              <a:gd name="connsiteX22" fmla="*/ 5106468 w 12446000"/>
              <a:gd name="connsiteY22" fmla="*/ 636283 h 3453050"/>
              <a:gd name="connsiteX23" fmla="*/ 5114573 w 12446000"/>
              <a:gd name="connsiteY23" fmla="*/ 676810 h 3453050"/>
              <a:gd name="connsiteX24" fmla="*/ 5126731 w 12446000"/>
              <a:gd name="connsiteY24" fmla="*/ 697073 h 3453050"/>
              <a:gd name="connsiteX25" fmla="*/ 5244261 w 12446000"/>
              <a:gd name="connsiteY25" fmla="*/ 729496 h 3453050"/>
              <a:gd name="connsiteX26" fmla="*/ 5272630 w 12446000"/>
              <a:gd name="connsiteY26" fmla="*/ 745707 h 3453050"/>
              <a:gd name="connsiteX27" fmla="*/ 5394213 w 12446000"/>
              <a:gd name="connsiteY27" fmla="*/ 765970 h 3453050"/>
              <a:gd name="connsiteX28" fmla="*/ 5382054 w 12446000"/>
              <a:gd name="connsiteY28" fmla="*/ 745707 h 3453050"/>
              <a:gd name="connsiteX29" fmla="*/ 5402319 w 12446000"/>
              <a:gd name="connsiteY29" fmla="*/ 741654 h 3453050"/>
              <a:gd name="connsiteX30" fmla="*/ 5459057 w 12446000"/>
              <a:gd name="connsiteY30" fmla="*/ 798392 h 3453050"/>
              <a:gd name="connsiteX31" fmla="*/ 5467162 w 12446000"/>
              <a:gd name="connsiteY31" fmla="*/ 790287 h 3453050"/>
              <a:gd name="connsiteX32" fmla="*/ 5499585 w 12446000"/>
              <a:gd name="connsiteY32" fmla="*/ 806498 h 3453050"/>
              <a:gd name="connsiteX33" fmla="*/ 5515795 w 12446000"/>
              <a:gd name="connsiteY33" fmla="*/ 798392 h 3453050"/>
              <a:gd name="connsiteX34" fmla="*/ 5540112 w 12446000"/>
              <a:gd name="connsiteY34" fmla="*/ 806498 h 3453050"/>
              <a:gd name="connsiteX35" fmla="*/ 5515795 w 12446000"/>
              <a:gd name="connsiteY35" fmla="*/ 806498 h 3453050"/>
              <a:gd name="connsiteX36" fmla="*/ 5544164 w 12446000"/>
              <a:gd name="connsiteY36" fmla="*/ 826762 h 3453050"/>
              <a:gd name="connsiteX37" fmla="*/ 5629272 w 12446000"/>
              <a:gd name="connsiteY37" fmla="*/ 875395 h 3453050"/>
              <a:gd name="connsiteX38" fmla="*/ 5690064 w 12446000"/>
              <a:gd name="connsiteY38" fmla="*/ 899711 h 3453050"/>
              <a:gd name="connsiteX39" fmla="*/ 5758960 w 12446000"/>
              <a:gd name="connsiteY39" fmla="*/ 952397 h 3453050"/>
              <a:gd name="connsiteX40" fmla="*/ 5767065 w 12446000"/>
              <a:gd name="connsiteY40" fmla="*/ 976713 h 3453050"/>
              <a:gd name="connsiteX41" fmla="*/ 5811646 w 12446000"/>
              <a:gd name="connsiteY41" fmla="*/ 1005083 h 3453050"/>
              <a:gd name="connsiteX42" fmla="*/ 5880543 w 12446000"/>
              <a:gd name="connsiteY42" fmla="*/ 1073979 h 3453050"/>
              <a:gd name="connsiteX43" fmla="*/ 5880543 w 12446000"/>
              <a:gd name="connsiteY43" fmla="*/ 1106402 h 3453050"/>
              <a:gd name="connsiteX44" fmla="*/ 5896754 w 12446000"/>
              <a:gd name="connsiteY44" fmla="*/ 1150982 h 3453050"/>
              <a:gd name="connsiteX45" fmla="*/ 5896754 w 12446000"/>
              <a:gd name="connsiteY45" fmla="*/ 1203668 h 3453050"/>
              <a:gd name="connsiteX46" fmla="*/ 5921070 w 12446000"/>
              <a:gd name="connsiteY46" fmla="*/ 1207721 h 3453050"/>
              <a:gd name="connsiteX47" fmla="*/ 5921070 w 12446000"/>
              <a:gd name="connsiteY47" fmla="*/ 1215826 h 3453050"/>
              <a:gd name="connsiteX48" fmla="*/ 5921070 w 12446000"/>
              <a:gd name="connsiteY48" fmla="*/ 1236090 h 3453050"/>
              <a:gd name="connsiteX49" fmla="*/ 5929176 w 12446000"/>
              <a:gd name="connsiteY49" fmla="*/ 1240143 h 3453050"/>
              <a:gd name="connsiteX50" fmla="*/ 5949439 w 12446000"/>
              <a:gd name="connsiteY50" fmla="*/ 1232037 h 3453050"/>
              <a:gd name="connsiteX51" fmla="*/ 5949439 w 12446000"/>
              <a:gd name="connsiteY51" fmla="*/ 1219879 h 3453050"/>
              <a:gd name="connsiteX52" fmla="*/ 5985915 w 12446000"/>
              <a:gd name="connsiteY52" fmla="*/ 1244195 h 3453050"/>
              <a:gd name="connsiteX53" fmla="*/ 5969704 w 12446000"/>
              <a:gd name="connsiteY53" fmla="*/ 1268511 h 3453050"/>
              <a:gd name="connsiteX54" fmla="*/ 5989967 w 12446000"/>
              <a:gd name="connsiteY54" fmla="*/ 1276617 h 3453050"/>
              <a:gd name="connsiteX55" fmla="*/ 5989967 w 12446000"/>
              <a:gd name="connsiteY55" fmla="*/ 1288776 h 3453050"/>
              <a:gd name="connsiteX56" fmla="*/ 5957545 w 12446000"/>
              <a:gd name="connsiteY56" fmla="*/ 1292829 h 3453050"/>
              <a:gd name="connsiteX57" fmla="*/ 5957545 w 12446000"/>
              <a:gd name="connsiteY57" fmla="*/ 1276617 h 3453050"/>
              <a:gd name="connsiteX58" fmla="*/ 5933229 w 12446000"/>
              <a:gd name="connsiteY58" fmla="*/ 1276617 h 3453050"/>
              <a:gd name="connsiteX59" fmla="*/ 5925123 w 12446000"/>
              <a:gd name="connsiteY59" fmla="*/ 1284722 h 3453050"/>
              <a:gd name="connsiteX60" fmla="*/ 5961599 w 12446000"/>
              <a:gd name="connsiteY60" fmla="*/ 1304987 h 3453050"/>
              <a:gd name="connsiteX61" fmla="*/ 5941334 w 12446000"/>
              <a:gd name="connsiteY61" fmla="*/ 1321198 h 3453050"/>
              <a:gd name="connsiteX62" fmla="*/ 5941334 w 12446000"/>
              <a:gd name="connsiteY62" fmla="*/ 1337409 h 3453050"/>
              <a:gd name="connsiteX63" fmla="*/ 5973757 w 12446000"/>
              <a:gd name="connsiteY63" fmla="*/ 1341461 h 3453050"/>
              <a:gd name="connsiteX64" fmla="*/ 5981862 w 12446000"/>
              <a:gd name="connsiteY64" fmla="*/ 1361725 h 3453050"/>
              <a:gd name="connsiteX65" fmla="*/ 5994020 w 12446000"/>
              <a:gd name="connsiteY65" fmla="*/ 1369830 h 3453050"/>
              <a:gd name="connsiteX66" fmla="*/ 6006178 w 12446000"/>
              <a:gd name="connsiteY66" fmla="*/ 1357672 h 3453050"/>
              <a:gd name="connsiteX67" fmla="*/ 6022389 w 12446000"/>
              <a:gd name="connsiteY67" fmla="*/ 1369830 h 3453050"/>
              <a:gd name="connsiteX68" fmla="*/ 6018336 w 12446000"/>
              <a:gd name="connsiteY68" fmla="*/ 1381988 h 3453050"/>
              <a:gd name="connsiteX69" fmla="*/ 6002126 w 12446000"/>
              <a:gd name="connsiteY69" fmla="*/ 1373883 h 3453050"/>
              <a:gd name="connsiteX70" fmla="*/ 5981862 w 12446000"/>
              <a:gd name="connsiteY70" fmla="*/ 1377936 h 3453050"/>
              <a:gd name="connsiteX71" fmla="*/ 6026442 w 12446000"/>
              <a:gd name="connsiteY71" fmla="*/ 1410358 h 3453050"/>
              <a:gd name="connsiteX72" fmla="*/ 6026442 w 12446000"/>
              <a:gd name="connsiteY72" fmla="*/ 1430622 h 3453050"/>
              <a:gd name="connsiteX73" fmla="*/ 6006178 w 12446000"/>
              <a:gd name="connsiteY73" fmla="*/ 1414411 h 3453050"/>
              <a:gd name="connsiteX74" fmla="*/ 5937281 w 12446000"/>
              <a:gd name="connsiteY74" fmla="*/ 1394147 h 3453050"/>
              <a:gd name="connsiteX75" fmla="*/ 5933229 w 12446000"/>
              <a:gd name="connsiteY75" fmla="*/ 1402253 h 3453050"/>
              <a:gd name="connsiteX76" fmla="*/ 5949439 w 12446000"/>
              <a:gd name="connsiteY76" fmla="*/ 1454938 h 3453050"/>
              <a:gd name="connsiteX77" fmla="*/ 5961599 w 12446000"/>
              <a:gd name="connsiteY77" fmla="*/ 1463044 h 3453050"/>
              <a:gd name="connsiteX78" fmla="*/ 5963381 w 12446000"/>
              <a:gd name="connsiteY78" fmla="*/ 1465191 h 3453050"/>
              <a:gd name="connsiteX79" fmla="*/ 5961599 w 12446000"/>
              <a:gd name="connsiteY79" fmla="*/ 1471149 h 3453050"/>
              <a:gd name="connsiteX80" fmla="*/ 5985915 w 12446000"/>
              <a:gd name="connsiteY80" fmla="*/ 1495466 h 3453050"/>
              <a:gd name="connsiteX81" fmla="*/ 5977809 w 12446000"/>
              <a:gd name="connsiteY81" fmla="*/ 1503572 h 3453050"/>
              <a:gd name="connsiteX82" fmla="*/ 6018336 w 12446000"/>
              <a:gd name="connsiteY82" fmla="*/ 1544099 h 3453050"/>
              <a:gd name="connsiteX83" fmla="*/ 6030495 w 12446000"/>
              <a:gd name="connsiteY83" fmla="*/ 1544099 h 3453050"/>
              <a:gd name="connsiteX84" fmla="*/ 6026442 w 12446000"/>
              <a:gd name="connsiteY84" fmla="*/ 1531941 h 3453050"/>
              <a:gd name="connsiteX85" fmla="*/ 6038600 w 12446000"/>
              <a:gd name="connsiteY85" fmla="*/ 1515730 h 3453050"/>
              <a:gd name="connsiteX86" fmla="*/ 6066970 w 12446000"/>
              <a:gd name="connsiteY86" fmla="*/ 1495466 h 3453050"/>
              <a:gd name="connsiteX87" fmla="*/ 6111550 w 12446000"/>
              <a:gd name="connsiteY87" fmla="*/ 1479254 h 3453050"/>
              <a:gd name="connsiteX88" fmla="*/ 6099392 w 12446000"/>
              <a:gd name="connsiteY88" fmla="*/ 1467096 h 3453050"/>
              <a:gd name="connsiteX89" fmla="*/ 6135866 w 12446000"/>
              <a:gd name="connsiteY89" fmla="*/ 1483308 h 3453050"/>
              <a:gd name="connsiteX90" fmla="*/ 6164236 w 12446000"/>
              <a:gd name="connsiteY90" fmla="*/ 1467096 h 3453050"/>
              <a:gd name="connsiteX91" fmla="*/ 6196658 w 12446000"/>
              <a:gd name="connsiteY91" fmla="*/ 1463044 h 3453050"/>
              <a:gd name="connsiteX92" fmla="*/ 6265555 w 12446000"/>
              <a:gd name="connsiteY92" fmla="*/ 1495466 h 3453050"/>
              <a:gd name="connsiteX93" fmla="*/ 6277713 w 12446000"/>
              <a:gd name="connsiteY93" fmla="*/ 1483308 h 3453050"/>
              <a:gd name="connsiteX94" fmla="*/ 6318240 w 12446000"/>
              <a:gd name="connsiteY94" fmla="*/ 1467096 h 3453050"/>
              <a:gd name="connsiteX95" fmla="*/ 6346610 w 12446000"/>
              <a:gd name="connsiteY95" fmla="*/ 1475202 h 3453050"/>
              <a:gd name="connsiteX96" fmla="*/ 6387137 w 12446000"/>
              <a:gd name="connsiteY96" fmla="*/ 1463044 h 3453050"/>
              <a:gd name="connsiteX97" fmla="*/ 6411453 w 12446000"/>
              <a:gd name="connsiteY97" fmla="*/ 1487361 h 3453050"/>
              <a:gd name="connsiteX98" fmla="*/ 6419559 w 12446000"/>
              <a:gd name="connsiteY98" fmla="*/ 1540046 h 3453050"/>
              <a:gd name="connsiteX99" fmla="*/ 6443876 w 12446000"/>
              <a:gd name="connsiteY99" fmla="*/ 1548151 h 3453050"/>
              <a:gd name="connsiteX100" fmla="*/ 6468192 w 12446000"/>
              <a:gd name="connsiteY100" fmla="*/ 1564362 h 3453050"/>
              <a:gd name="connsiteX101" fmla="*/ 6549247 w 12446000"/>
              <a:gd name="connsiteY101" fmla="*/ 1584627 h 3453050"/>
              <a:gd name="connsiteX102" fmla="*/ 6634355 w 12446000"/>
              <a:gd name="connsiteY102" fmla="*/ 1540046 h 3453050"/>
              <a:gd name="connsiteX103" fmla="*/ 6662724 w 12446000"/>
              <a:gd name="connsiteY103" fmla="*/ 1572468 h 3453050"/>
              <a:gd name="connsiteX104" fmla="*/ 6695146 w 12446000"/>
              <a:gd name="connsiteY104" fmla="*/ 1540046 h 3453050"/>
              <a:gd name="connsiteX105" fmla="*/ 6731621 w 12446000"/>
              <a:gd name="connsiteY105" fmla="*/ 1544099 h 3453050"/>
              <a:gd name="connsiteX106" fmla="*/ 6764043 w 12446000"/>
              <a:gd name="connsiteY106" fmla="*/ 1568415 h 3453050"/>
              <a:gd name="connsiteX107" fmla="*/ 6800517 w 12446000"/>
              <a:gd name="connsiteY107" fmla="*/ 1560310 h 3453050"/>
              <a:gd name="connsiteX108" fmla="*/ 6792412 w 12446000"/>
              <a:gd name="connsiteY108" fmla="*/ 1572468 h 3453050"/>
              <a:gd name="connsiteX109" fmla="*/ 6824835 w 12446000"/>
              <a:gd name="connsiteY109" fmla="*/ 1592732 h 3453050"/>
              <a:gd name="connsiteX110" fmla="*/ 6901836 w 12446000"/>
              <a:gd name="connsiteY110" fmla="*/ 1568415 h 3453050"/>
              <a:gd name="connsiteX111" fmla="*/ 6970733 w 12446000"/>
              <a:gd name="connsiteY111" fmla="*/ 1584627 h 3453050"/>
              <a:gd name="connsiteX112" fmla="*/ 7059894 w 12446000"/>
              <a:gd name="connsiteY112" fmla="*/ 1584627 h 3453050"/>
              <a:gd name="connsiteX113" fmla="*/ 7096368 w 12446000"/>
              <a:gd name="connsiteY113" fmla="*/ 1596785 h 3453050"/>
              <a:gd name="connsiteX114" fmla="*/ 7149054 w 12446000"/>
              <a:gd name="connsiteY114" fmla="*/ 1564362 h 3453050"/>
              <a:gd name="connsiteX115" fmla="*/ 7384113 w 12446000"/>
              <a:gd name="connsiteY115" fmla="*/ 1487361 h 3453050"/>
              <a:gd name="connsiteX116" fmla="*/ 7586751 w 12446000"/>
              <a:gd name="connsiteY116" fmla="*/ 1458991 h 3453050"/>
              <a:gd name="connsiteX117" fmla="*/ 7631332 w 12446000"/>
              <a:gd name="connsiteY117" fmla="*/ 1467096 h 3453050"/>
              <a:gd name="connsiteX118" fmla="*/ 7744809 w 12446000"/>
              <a:gd name="connsiteY118" fmla="*/ 1454938 h 3453050"/>
              <a:gd name="connsiteX119" fmla="*/ 7874497 w 12446000"/>
              <a:gd name="connsiteY119" fmla="*/ 1446833 h 3453050"/>
              <a:gd name="connsiteX120" fmla="*/ 7935288 w 12446000"/>
              <a:gd name="connsiteY120" fmla="*/ 1426569 h 3453050"/>
              <a:gd name="connsiteX121" fmla="*/ 8154136 w 12446000"/>
              <a:gd name="connsiteY121" fmla="*/ 1390095 h 3453050"/>
              <a:gd name="connsiteX122" fmla="*/ 8235191 w 12446000"/>
              <a:gd name="connsiteY122" fmla="*/ 1406306 h 3453050"/>
              <a:gd name="connsiteX123" fmla="*/ 8462146 w 12446000"/>
              <a:gd name="connsiteY123" fmla="*/ 1373883 h 3453050"/>
              <a:gd name="connsiteX124" fmla="*/ 8547254 w 12446000"/>
              <a:gd name="connsiteY124" fmla="*/ 1386042 h 3453050"/>
              <a:gd name="connsiteX125" fmla="*/ 8591834 w 12446000"/>
              <a:gd name="connsiteY125" fmla="*/ 1377936 h 3453050"/>
              <a:gd name="connsiteX126" fmla="*/ 8899842 w 12446000"/>
              <a:gd name="connsiteY126" fmla="*/ 1321198 h 3453050"/>
              <a:gd name="connsiteX127" fmla="*/ 9228115 w 12446000"/>
              <a:gd name="connsiteY127" fmla="*/ 1272564 h 3453050"/>
              <a:gd name="connsiteX128" fmla="*/ 9337540 w 12446000"/>
              <a:gd name="connsiteY128" fmla="*/ 1313092 h 3453050"/>
              <a:gd name="connsiteX129" fmla="*/ 9369962 w 12446000"/>
              <a:gd name="connsiteY129" fmla="*/ 1321198 h 3453050"/>
              <a:gd name="connsiteX130" fmla="*/ 9446964 w 12446000"/>
              <a:gd name="connsiteY130" fmla="*/ 1353619 h 3453050"/>
              <a:gd name="connsiteX131" fmla="*/ 9617179 w 12446000"/>
              <a:gd name="connsiteY131" fmla="*/ 1434675 h 3453050"/>
              <a:gd name="connsiteX132" fmla="*/ 9621232 w 12446000"/>
              <a:gd name="connsiteY132" fmla="*/ 1487361 h 3453050"/>
              <a:gd name="connsiteX133" fmla="*/ 9613126 w 12446000"/>
              <a:gd name="connsiteY133" fmla="*/ 1592732 h 3453050"/>
              <a:gd name="connsiteX134" fmla="*/ 9596915 w 12446000"/>
              <a:gd name="connsiteY134" fmla="*/ 1608943 h 3453050"/>
              <a:gd name="connsiteX135" fmla="*/ 9653654 w 12446000"/>
              <a:gd name="connsiteY135" fmla="*/ 1665681 h 3453050"/>
              <a:gd name="connsiteX136" fmla="*/ 9673918 w 12446000"/>
              <a:gd name="connsiteY136" fmla="*/ 1758894 h 3453050"/>
              <a:gd name="connsiteX137" fmla="*/ 9657707 w 12446000"/>
              <a:gd name="connsiteY137" fmla="*/ 1815633 h 3453050"/>
              <a:gd name="connsiteX138" fmla="*/ 9649602 w 12446000"/>
              <a:gd name="connsiteY138" fmla="*/ 1827791 h 3453050"/>
              <a:gd name="connsiteX139" fmla="*/ 9661760 w 12446000"/>
              <a:gd name="connsiteY139" fmla="*/ 1852108 h 3453050"/>
              <a:gd name="connsiteX140" fmla="*/ 9649602 w 12446000"/>
              <a:gd name="connsiteY140" fmla="*/ 1884530 h 3453050"/>
              <a:gd name="connsiteX141" fmla="*/ 9702287 w 12446000"/>
              <a:gd name="connsiteY141" fmla="*/ 1953426 h 3453050"/>
              <a:gd name="connsiteX142" fmla="*/ 9690129 w 12446000"/>
              <a:gd name="connsiteY142" fmla="*/ 2030429 h 3453050"/>
              <a:gd name="connsiteX143" fmla="*/ 9710392 w 12446000"/>
              <a:gd name="connsiteY143" fmla="*/ 2083115 h 3453050"/>
              <a:gd name="connsiteX144" fmla="*/ 9710392 w 12446000"/>
              <a:gd name="connsiteY144" fmla="*/ 2099326 h 3453050"/>
              <a:gd name="connsiteX145" fmla="*/ 9730657 w 12446000"/>
              <a:gd name="connsiteY145" fmla="*/ 2241173 h 3453050"/>
              <a:gd name="connsiteX146" fmla="*/ 9698234 w 12446000"/>
              <a:gd name="connsiteY146" fmla="*/ 2297911 h 3453050"/>
              <a:gd name="connsiteX147" fmla="*/ 9700018 w 12446000"/>
              <a:gd name="connsiteY147" fmla="*/ 2303868 h 3453050"/>
              <a:gd name="connsiteX148" fmla="*/ 9698234 w 12446000"/>
              <a:gd name="connsiteY148" fmla="*/ 2306016 h 3453050"/>
              <a:gd name="connsiteX149" fmla="*/ 9734710 w 12446000"/>
              <a:gd name="connsiteY149" fmla="*/ 2330332 h 3453050"/>
              <a:gd name="connsiteX150" fmla="*/ 9746868 w 12446000"/>
              <a:gd name="connsiteY150" fmla="*/ 2342492 h 3453050"/>
              <a:gd name="connsiteX151" fmla="*/ 9763078 w 12446000"/>
              <a:gd name="connsiteY151" fmla="*/ 2391124 h 3453050"/>
              <a:gd name="connsiteX152" fmla="*/ 9754973 w 12446000"/>
              <a:gd name="connsiteY152" fmla="*/ 2407335 h 3453050"/>
              <a:gd name="connsiteX153" fmla="*/ 9783342 w 12446000"/>
              <a:gd name="connsiteY153" fmla="*/ 2407335 h 3453050"/>
              <a:gd name="connsiteX154" fmla="*/ 9803606 w 12446000"/>
              <a:gd name="connsiteY154" fmla="*/ 2391124 h 3453050"/>
              <a:gd name="connsiteX155" fmla="*/ 9840081 w 12446000"/>
              <a:gd name="connsiteY155" fmla="*/ 2403282 h 3453050"/>
              <a:gd name="connsiteX156" fmla="*/ 9823870 w 12446000"/>
              <a:gd name="connsiteY156" fmla="*/ 2407335 h 3453050"/>
              <a:gd name="connsiteX157" fmla="*/ 9823870 w 12446000"/>
              <a:gd name="connsiteY157" fmla="*/ 2427599 h 3453050"/>
              <a:gd name="connsiteX158" fmla="*/ 9803606 w 12446000"/>
              <a:gd name="connsiteY158" fmla="*/ 2423546 h 3453050"/>
              <a:gd name="connsiteX159" fmla="*/ 9795500 w 12446000"/>
              <a:gd name="connsiteY159" fmla="*/ 2460021 h 3453050"/>
              <a:gd name="connsiteX160" fmla="*/ 9779289 w 12446000"/>
              <a:gd name="connsiteY160" fmla="*/ 2472179 h 3453050"/>
              <a:gd name="connsiteX161" fmla="*/ 9787395 w 12446000"/>
              <a:gd name="connsiteY161" fmla="*/ 2484337 h 3453050"/>
              <a:gd name="connsiteX162" fmla="*/ 9775237 w 12446000"/>
              <a:gd name="connsiteY162" fmla="*/ 2484337 h 3453050"/>
              <a:gd name="connsiteX163" fmla="*/ 9767131 w 12446000"/>
              <a:gd name="connsiteY163" fmla="*/ 2496496 h 3453050"/>
              <a:gd name="connsiteX164" fmla="*/ 9791447 w 12446000"/>
              <a:gd name="connsiteY164" fmla="*/ 2512706 h 3453050"/>
              <a:gd name="connsiteX165" fmla="*/ 9807658 w 12446000"/>
              <a:gd name="connsiteY165" fmla="*/ 2504601 h 3453050"/>
              <a:gd name="connsiteX166" fmla="*/ 9819817 w 12446000"/>
              <a:gd name="connsiteY166" fmla="*/ 2512706 h 3453050"/>
              <a:gd name="connsiteX167" fmla="*/ 9799553 w 12446000"/>
              <a:gd name="connsiteY167" fmla="*/ 2512706 h 3453050"/>
              <a:gd name="connsiteX168" fmla="*/ 9819817 w 12446000"/>
              <a:gd name="connsiteY168" fmla="*/ 2537024 h 3453050"/>
              <a:gd name="connsiteX169" fmla="*/ 9795500 w 12446000"/>
              <a:gd name="connsiteY169" fmla="*/ 2537024 h 3453050"/>
              <a:gd name="connsiteX170" fmla="*/ 9771184 w 12446000"/>
              <a:gd name="connsiteY170" fmla="*/ 2573498 h 3453050"/>
              <a:gd name="connsiteX171" fmla="*/ 9779289 w 12446000"/>
              <a:gd name="connsiteY171" fmla="*/ 2577551 h 3453050"/>
              <a:gd name="connsiteX172" fmla="*/ 9819817 w 12446000"/>
              <a:gd name="connsiteY172" fmla="*/ 2565393 h 3453050"/>
              <a:gd name="connsiteX173" fmla="*/ 9844134 w 12446000"/>
              <a:gd name="connsiteY173" fmla="*/ 2605920 h 3453050"/>
              <a:gd name="connsiteX174" fmla="*/ 9876555 w 12446000"/>
              <a:gd name="connsiteY174" fmla="*/ 2605920 h 3453050"/>
              <a:gd name="connsiteX175" fmla="*/ 9892766 w 12446000"/>
              <a:gd name="connsiteY175" fmla="*/ 2561340 h 3453050"/>
              <a:gd name="connsiteX176" fmla="*/ 9896819 w 12446000"/>
              <a:gd name="connsiteY176" fmla="*/ 2524865 h 3453050"/>
              <a:gd name="connsiteX177" fmla="*/ 9900872 w 12446000"/>
              <a:gd name="connsiteY177" fmla="*/ 2419493 h 3453050"/>
              <a:gd name="connsiteX178" fmla="*/ 9908978 w 12446000"/>
              <a:gd name="connsiteY178" fmla="*/ 2374913 h 3453050"/>
              <a:gd name="connsiteX179" fmla="*/ 9888713 w 12446000"/>
              <a:gd name="connsiteY179" fmla="*/ 2346544 h 3453050"/>
              <a:gd name="connsiteX180" fmla="*/ 9884661 w 12446000"/>
              <a:gd name="connsiteY180" fmla="*/ 2289805 h 3453050"/>
              <a:gd name="connsiteX181" fmla="*/ 9913031 w 12446000"/>
              <a:gd name="connsiteY181" fmla="*/ 2168223 h 3453050"/>
              <a:gd name="connsiteX182" fmla="*/ 9900872 w 12446000"/>
              <a:gd name="connsiteY182" fmla="*/ 2091221 h 3453050"/>
              <a:gd name="connsiteX183" fmla="*/ 9864397 w 12446000"/>
              <a:gd name="connsiteY183" fmla="*/ 2026376 h 3453050"/>
              <a:gd name="connsiteX184" fmla="*/ 9868450 w 12446000"/>
              <a:gd name="connsiteY184" fmla="*/ 1945321 h 3453050"/>
              <a:gd name="connsiteX185" fmla="*/ 9888713 w 12446000"/>
              <a:gd name="connsiteY185" fmla="*/ 1864267 h 3453050"/>
              <a:gd name="connsiteX186" fmla="*/ 9868450 w 12446000"/>
              <a:gd name="connsiteY186" fmla="*/ 1815633 h 3453050"/>
              <a:gd name="connsiteX187" fmla="*/ 9852239 w 12446000"/>
              <a:gd name="connsiteY187" fmla="*/ 1791317 h 3453050"/>
              <a:gd name="connsiteX188" fmla="*/ 9848186 w 12446000"/>
              <a:gd name="connsiteY188" fmla="*/ 1746736 h 3453050"/>
              <a:gd name="connsiteX189" fmla="*/ 9836028 w 12446000"/>
              <a:gd name="connsiteY189" fmla="*/ 1689998 h 3453050"/>
              <a:gd name="connsiteX190" fmla="*/ 9848186 w 12446000"/>
              <a:gd name="connsiteY190" fmla="*/ 1633259 h 3453050"/>
              <a:gd name="connsiteX191" fmla="*/ 9868450 w 12446000"/>
              <a:gd name="connsiteY191" fmla="*/ 1600838 h 3453050"/>
              <a:gd name="connsiteX192" fmla="*/ 9876555 w 12446000"/>
              <a:gd name="connsiteY192" fmla="*/ 1572468 h 3453050"/>
              <a:gd name="connsiteX193" fmla="*/ 9848186 w 12446000"/>
              <a:gd name="connsiteY193" fmla="*/ 1535993 h 3453050"/>
              <a:gd name="connsiteX194" fmla="*/ 9848186 w 12446000"/>
              <a:gd name="connsiteY194" fmla="*/ 1418464 h 3453050"/>
              <a:gd name="connsiteX195" fmla="*/ 9864397 w 12446000"/>
              <a:gd name="connsiteY195" fmla="*/ 1373883 h 3453050"/>
              <a:gd name="connsiteX196" fmla="*/ 9933294 w 12446000"/>
              <a:gd name="connsiteY196" fmla="*/ 1349567 h 3453050"/>
              <a:gd name="connsiteX197" fmla="*/ 10058929 w 12446000"/>
              <a:gd name="connsiteY197" fmla="*/ 1288776 h 3453050"/>
              <a:gd name="connsiteX198" fmla="*/ 10233198 w 12446000"/>
              <a:gd name="connsiteY198" fmla="*/ 1219879 h 3453050"/>
              <a:gd name="connsiteX199" fmla="*/ 10488521 w 12446000"/>
              <a:gd name="connsiteY199" fmla="*/ 1183404 h 3453050"/>
              <a:gd name="connsiteX200" fmla="*/ 10792478 w 12446000"/>
              <a:gd name="connsiteY200" fmla="*/ 1142876 h 3453050"/>
              <a:gd name="connsiteX201" fmla="*/ 10857321 w 12446000"/>
              <a:gd name="connsiteY201" fmla="*/ 1126666 h 3453050"/>
              <a:gd name="connsiteX202" fmla="*/ 11246385 w 12446000"/>
              <a:gd name="connsiteY202" fmla="*/ 1094243 h 3453050"/>
              <a:gd name="connsiteX203" fmla="*/ 11493603 w 12446000"/>
              <a:gd name="connsiteY203" fmla="*/ 1086138 h 3453050"/>
              <a:gd name="connsiteX204" fmla="*/ 11530078 w 12446000"/>
              <a:gd name="connsiteY204" fmla="*/ 1082085 h 3453050"/>
              <a:gd name="connsiteX205" fmla="*/ 11574659 w 12446000"/>
              <a:gd name="connsiteY205" fmla="*/ 1090190 h 3453050"/>
              <a:gd name="connsiteX206" fmla="*/ 11825930 w 12446000"/>
              <a:gd name="connsiteY206" fmla="*/ 1037505 h 3453050"/>
              <a:gd name="connsiteX207" fmla="*/ 12202834 w 12446000"/>
              <a:gd name="connsiteY207" fmla="*/ 972661 h 3453050"/>
              <a:gd name="connsiteX208" fmla="*/ 12368998 w 12446000"/>
              <a:gd name="connsiteY208" fmla="*/ 996977 h 3453050"/>
              <a:gd name="connsiteX209" fmla="*/ 12446000 w 12446000"/>
              <a:gd name="connsiteY209" fmla="*/ 984819 h 3453050"/>
              <a:gd name="connsiteX210" fmla="*/ 12446000 w 12446000"/>
              <a:gd name="connsiteY210" fmla="*/ 3453050 h 3453050"/>
              <a:gd name="connsiteX211" fmla="*/ 0 w 12446000"/>
              <a:gd name="connsiteY211" fmla="*/ 3453050 h 3453050"/>
              <a:gd name="connsiteX212" fmla="*/ 0 w 12446000"/>
              <a:gd name="connsiteY212" fmla="*/ 810550 h 3453050"/>
              <a:gd name="connsiteX213" fmla="*/ 133740 w 12446000"/>
              <a:gd name="connsiteY213" fmla="*/ 842973 h 3453050"/>
              <a:gd name="connsiteX214" fmla="*/ 275587 w 12446000"/>
              <a:gd name="connsiteY214" fmla="*/ 887553 h 3453050"/>
              <a:gd name="connsiteX215" fmla="*/ 332325 w 12446000"/>
              <a:gd name="connsiteY215" fmla="*/ 907817 h 3453050"/>
              <a:gd name="connsiteX216" fmla="*/ 348537 w 12446000"/>
              <a:gd name="connsiteY216" fmla="*/ 891605 h 3453050"/>
              <a:gd name="connsiteX217" fmla="*/ 372853 w 12446000"/>
              <a:gd name="connsiteY217" fmla="*/ 891605 h 3453050"/>
              <a:gd name="connsiteX218" fmla="*/ 506594 w 12446000"/>
              <a:gd name="connsiteY218" fmla="*/ 932134 h 3453050"/>
              <a:gd name="connsiteX219" fmla="*/ 530911 w 12446000"/>
              <a:gd name="connsiteY219" fmla="*/ 924028 h 3453050"/>
              <a:gd name="connsiteX220" fmla="*/ 551174 w 12446000"/>
              <a:gd name="connsiteY220" fmla="*/ 932134 h 3453050"/>
              <a:gd name="connsiteX221" fmla="*/ 587649 w 12446000"/>
              <a:gd name="connsiteY221" fmla="*/ 915923 h 3453050"/>
              <a:gd name="connsiteX222" fmla="*/ 567385 w 12446000"/>
              <a:gd name="connsiteY222" fmla="*/ 903764 h 3453050"/>
              <a:gd name="connsiteX223" fmla="*/ 620072 w 12446000"/>
              <a:gd name="connsiteY223" fmla="*/ 891605 h 3453050"/>
              <a:gd name="connsiteX224" fmla="*/ 684915 w 12446000"/>
              <a:gd name="connsiteY224" fmla="*/ 899711 h 3453050"/>
              <a:gd name="connsiteX225" fmla="*/ 693020 w 12446000"/>
              <a:gd name="connsiteY225" fmla="*/ 891605 h 3453050"/>
              <a:gd name="connsiteX226" fmla="*/ 684915 w 12446000"/>
              <a:gd name="connsiteY226" fmla="*/ 879447 h 3453050"/>
              <a:gd name="connsiteX227" fmla="*/ 693020 w 12446000"/>
              <a:gd name="connsiteY227" fmla="*/ 879447 h 3453050"/>
              <a:gd name="connsiteX228" fmla="*/ 725443 w 12446000"/>
              <a:gd name="connsiteY228" fmla="*/ 915923 h 3453050"/>
              <a:gd name="connsiteX229" fmla="*/ 790286 w 12446000"/>
              <a:gd name="connsiteY229" fmla="*/ 924028 h 3453050"/>
              <a:gd name="connsiteX230" fmla="*/ 830814 w 12446000"/>
              <a:gd name="connsiteY230" fmla="*/ 928081 h 3453050"/>
              <a:gd name="connsiteX231" fmla="*/ 895658 w 12446000"/>
              <a:gd name="connsiteY231" fmla="*/ 940239 h 3453050"/>
              <a:gd name="connsiteX232" fmla="*/ 907817 w 12446000"/>
              <a:gd name="connsiteY232" fmla="*/ 940239 h 3453050"/>
              <a:gd name="connsiteX233" fmla="*/ 891605 w 12446000"/>
              <a:gd name="connsiteY233" fmla="*/ 952397 h 3453050"/>
              <a:gd name="connsiteX234" fmla="*/ 893989 w 12446000"/>
              <a:gd name="connsiteY234" fmla="*/ 960503 h 3453050"/>
              <a:gd name="connsiteX235" fmla="*/ 883500 w 12446000"/>
              <a:gd name="connsiteY235" fmla="*/ 960503 h 3453050"/>
              <a:gd name="connsiteX236" fmla="*/ 879447 w 12446000"/>
              <a:gd name="connsiteY236" fmla="*/ 968608 h 3453050"/>
              <a:gd name="connsiteX237" fmla="*/ 928080 w 12446000"/>
              <a:gd name="connsiteY237" fmla="*/ 984819 h 3453050"/>
              <a:gd name="connsiteX238" fmla="*/ 980766 w 12446000"/>
              <a:gd name="connsiteY238" fmla="*/ 976713 h 3453050"/>
              <a:gd name="connsiteX239" fmla="*/ 992924 w 12446000"/>
              <a:gd name="connsiteY239" fmla="*/ 968608 h 3453050"/>
              <a:gd name="connsiteX240" fmla="*/ 1069926 w 12446000"/>
              <a:gd name="connsiteY240" fmla="*/ 996977 h 3453050"/>
              <a:gd name="connsiteX241" fmla="*/ 1057768 w 12446000"/>
              <a:gd name="connsiteY241" fmla="*/ 996977 h 3453050"/>
              <a:gd name="connsiteX242" fmla="*/ 1053715 w 12446000"/>
              <a:gd name="connsiteY242" fmla="*/ 1005083 h 3453050"/>
              <a:gd name="connsiteX243" fmla="*/ 1065874 w 12446000"/>
              <a:gd name="connsiteY243" fmla="*/ 1021294 h 3453050"/>
              <a:gd name="connsiteX244" fmla="*/ 1118560 w 12446000"/>
              <a:gd name="connsiteY244" fmla="*/ 1021294 h 3453050"/>
              <a:gd name="connsiteX245" fmla="*/ 1167192 w 12446000"/>
              <a:gd name="connsiteY245" fmla="*/ 1053716 h 3453050"/>
              <a:gd name="connsiteX246" fmla="*/ 1187456 w 12446000"/>
              <a:gd name="connsiteY246" fmla="*/ 1041558 h 3453050"/>
              <a:gd name="connsiteX247" fmla="*/ 1179350 w 12446000"/>
              <a:gd name="connsiteY247" fmla="*/ 1033452 h 3453050"/>
              <a:gd name="connsiteX248" fmla="*/ 1215826 w 12446000"/>
              <a:gd name="connsiteY248" fmla="*/ 1069927 h 3453050"/>
              <a:gd name="connsiteX249" fmla="*/ 1284722 w 12446000"/>
              <a:gd name="connsiteY249" fmla="*/ 1082085 h 3453050"/>
              <a:gd name="connsiteX250" fmla="*/ 1369830 w 12446000"/>
              <a:gd name="connsiteY250" fmla="*/ 1138824 h 3453050"/>
              <a:gd name="connsiteX251" fmla="*/ 1483308 w 12446000"/>
              <a:gd name="connsiteY251" fmla="*/ 1078032 h 3453050"/>
              <a:gd name="connsiteX252" fmla="*/ 1503571 w 12446000"/>
              <a:gd name="connsiteY252" fmla="*/ 1078032 h 3453050"/>
              <a:gd name="connsiteX253" fmla="*/ 1511677 w 12446000"/>
              <a:gd name="connsiteY253" fmla="*/ 1098297 h 3453050"/>
              <a:gd name="connsiteX254" fmla="*/ 1523835 w 12446000"/>
              <a:gd name="connsiteY254" fmla="*/ 1098297 h 3453050"/>
              <a:gd name="connsiteX255" fmla="*/ 1523835 w 12446000"/>
              <a:gd name="connsiteY255" fmla="*/ 1082085 h 3453050"/>
              <a:gd name="connsiteX256" fmla="*/ 1535993 w 12446000"/>
              <a:gd name="connsiteY256" fmla="*/ 1082085 h 3453050"/>
              <a:gd name="connsiteX257" fmla="*/ 1535993 w 12446000"/>
              <a:gd name="connsiteY257" fmla="*/ 1098297 h 3453050"/>
              <a:gd name="connsiteX258" fmla="*/ 1523835 w 12446000"/>
              <a:gd name="connsiteY258" fmla="*/ 1106402 h 3453050"/>
              <a:gd name="connsiteX259" fmla="*/ 1560309 w 12446000"/>
              <a:gd name="connsiteY259" fmla="*/ 1130718 h 3453050"/>
              <a:gd name="connsiteX260" fmla="*/ 1604890 w 12446000"/>
              <a:gd name="connsiteY260" fmla="*/ 1138824 h 3453050"/>
              <a:gd name="connsiteX261" fmla="*/ 1621101 w 12446000"/>
              <a:gd name="connsiteY261" fmla="*/ 1130718 h 3453050"/>
              <a:gd name="connsiteX262" fmla="*/ 1649470 w 12446000"/>
              <a:gd name="connsiteY262" fmla="*/ 1146929 h 3453050"/>
              <a:gd name="connsiteX263" fmla="*/ 1689998 w 12446000"/>
              <a:gd name="connsiteY263" fmla="*/ 1130718 h 3453050"/>
              <a:gd name="connsiteX264" fmla="*/ 1718367 w 12446000"/>
              <a:gd name="connsiteY264" fmla="*/ 1146929 h 3453050"/>
              <a:gd name="connsiteX265" fmla="*/ 1791317 w 12446000"/>
              <a:gd name="connsiteY265" fmla="*/ 1146929 h 3453050"/>
              <a:gd name="connsiteX266" fmla="*/ 1827791 w 12446000"/>
              <a:gd name="connsiteY266" fmla="*/ 1130718 h 3453050"/>
              <a:gd name="connsiteX267" fmla="*/ 1912899 w 12446000"/>
              <a:gd name="connsiteY267" fmla="*/ 1142876 h 3453050"/>
              <a:gd name="connsiteX268" fmla="*/ 1961532 w 12446000"/>
              <a:gd name="connsiteY268" fmla="*/ 1130718 h 3453050"/>
              <a:gd name="connsiteX269" fmla="*/ 1973690 w 12446000"/>
              <a:gd name="connsiteY269" fmla="*/ 1134771 h 3453050"/>
              <a:gd name="connsiteX270" fmla="*/ 1965585 w 12446000"/>
              <a:gd name="connsiteY270" fmla="*/ 1138824 h 3453050"/>
              <a:gd name="connsiteX271" fmla="*/ 1977743 w 12446000"/>
              <a:gd name="connsiteY271" fmla="*/ 1146929 h 3453050"/>
              <a:gd name="connsiteX272" fmla="*/ 1993954 w 12446000"/>
              <a:gd name="connsiteY272" fmla="*/ 1130718 h 3453050"/>
              <a:gd name="connsiteX273" fmla="*/ 2172275 w 12446000"/>
              <a:gd name="connsiteY273" fmla="*/ 1098297 h 3453050"/>
              <a:gd name="connsiteX274" fmla="*/ 2188486 w 12446000"/>
              <a:gd name="connsiteY274" fmla="*/ 1114507 h 3453050"/>
              <a:gd name="connsiteX275" fmla="*/ 2249278 w 12446000"/>
              <a:gd name="connsiteY275" fmla="*/ 1102349 h 3453050"/>
              <a:gd name="connsiteX276" fmla="*/ 2253330 w 12446000"/>
              <a:gd name="connsiteY276" fmla="*/ 1086138 h 3453050"/>
              <a:gd name="connsiteX277" fmla="*/ 2318174 w 12446000"/>
              <a:gd name="connsiteY277" fmla="*/ 1069927 h 3453050"/>
              <a:gd name="connsiteX278" fmla="*/ 2354649 w 12446000"/>
              <a:gd name="connsiteY278" fmla="*/ 1082085 h 3453050"/>
              <a:gd name="connsiteX279" fmla="*/ 2378965 w 12446000"/>
              <a:gd name="connsiteY279" fmla="*/ 1065874 h 3453050"/>
              <a:gd name="connsiteX280" fmla="*/ 2423545 w 12446000"/>
              <a:gd name="connsiteY280" fmla="*/ 1086138 h 3453050"/>
              <a:gd name="connsiteX281" fmla="*/ 2472179 w 12446000"/>
              <a:gd name="connsiteY281" fmla="*/ 1078032 h 3453050"/>
              <a:gd name="connsiteX282" fmla="*/ 2549181 w 12446000"/>
              <a:gd name="connsiteY282" fmla="*/ 1045610 h 3453050"/>
              <a:gd name="connsiteX283" fmla="*/ 2573497 w 12446000"/>
              <a:gd name="connsiteY283" fmla="*/ 1045610 h 3453050"/>
              <a:gd name="connsiteX284" fmla="*/ 2569445 w 12446000"/>
              <a:gd name="connsiteY284" fmla="*/ 1029400 h 3453050"/>
              <a:gd name="connsiteX285" fmla="*/ 2609972 w 12446000"/>
              <a:gd name="connsiteY285" fmla="*/ 1041558 h 3453050"/>
              <a:gd name="connsiteX286" fmla="*/ 2609972 w 12446000"/>
              <a:gd name="connsiteY286" fmla="*/ 1029400 h 3453050"/>
              <a:gd name="connsiteX287" fmla="*/ 2622131 w 12446000"/>
              <a:gd name="connsiteY287" fmla="*/ 1025347 h 3453050"/>
              <a:gd name="connsiteX288" fmla="*/ 2630236 w 12446000"/>
              <a:gd name="connsiteY288" fmla="*/ 1033452 h 3453050"/>
              <a:gd name="connsiteX289" fmla="*/ 2622131 w 12446000"/>
              <a:gd name="connsiteY289" fmla="*/ 1053716 h 3453050"/>
              <a:gd name="connsiteX290" fmla="*/ 2646447 w 12446000"/>
              <a:gd name="connsiteY290" fmla="*/ 1073979 h 3453050"/>
              <a:gd name="connsiteX291" fmla="*/ 2699132 w 12446000"/>
              <a:gd name="connsiteY291" fmla="*/ 1009136 h 3453050"/>
              <a:gd name="connsiteX292" fmla="*/ 2723450 w 12446000"/>
              <a:gd name="connsiteY292" fmla="*/ 1017241 h 3453050"/>
              <a:gd name="connsiteX293" fmla="*/ 2763977 w 12446000"/>
              <a:gd name="connsiteY293" fmla="*/ 980766 h 3453050"/>
              <a:gd name="connsiteX294" fmla="*/ 2816663 w 12446000"/>
              <a:gd name="connsiteY294" fmla="*/ 948344 h 3453050"/>
              <a:gd name="connsiteX295" fmla="*/ 2824768 w 12446000"/>
              <a:gd name="connsiteY295" fmla="*/ 936186 h 3453050"/>
              <a:gd name="connsiteX296" fmla="*/ 2893665 w 12446000"/>
              <a:gd name="connsiteY296" fmla="*/ 895658 h 3453050"/>
              <a:gd name="connsiteX297" fmla="*/ 2950403 w 12446000"/>
              <a:gd name="connsiteY297" fmla="*/ 855131 h 3453050"/>
              <a:gd name="connsiteX298" fmla="*/ 2999036 w 12446000"/>
              <a:gd name="connsiteY298" fmla="*/ 834868 h 3453050"/>
              <a:gd name="connsiteX299" fmla="*/ 3023353 w 12446000"/>
              <a:gd name="connsiteY299" fmla="*/ 770023 h 3453050"/>
              <a:gd name="connsiteX300" fmla="*/ 3039564 w 12446000"/>
              <a:gd name="connsiteY300" fmla="*/ 770023 h 3453050"/>
              <a:gd name="connsiteX301" fmla="*/ 3059828 w 12446000"/>
              <a:gd name="connsiteY301" fmla="*/ 786234 h 3453050"/>
              <a:gd name="connsiteX302" fmla="*/ 3120619 w 12446000"/>
              <a:gd name="connsiteY302" fmla="*/ 656546 h 3453050"/>
              <a:gd name="connsiteX303" fmla="*/ 3124672 w 12446000"/>
              <a:gd name="connsiteY303" fmla="*/ 603860 h 3453050"/>
              <a:gd name="connsiteX304" fmla="*/ 3124672 w 12446000"/>
              <a:gd name="connsiteY304" fmla="*/ 583596 h 3453050"/>
              <a:gd name="connsiteX305" fmla="*/ 3238149 w 12446000"/>
              <a:gd name="connsiteY305" fmla="*/ 490383 h 3453050"/>
              <a:gd name="connsiteX306" fmla="*/ 3359731 w 12446000"/>
              <a:gd name="connsiteY306" fmla="*/ 393117 h 3453050"/>
              <a:gd name="connsiteX307" fmla="*/ 3485367 w 12446000"/>
              <a:gd name="connsiteY307" fmla="*/ 287746 h 3453050"/>
              <a:gd name="connsiteX308" fmla="*/ 3542105 w 12446000"/>
              <a:gd name="connsiteY308" fmla="*/ 231007 h 3453050"/>
              <a:gd name="connsiteX309" fmla="*/ 3594791 w 12446000"/>
              <a:gd name="connsiteY309" fmla="*/ 198585 h 3453050"/>
              <a:gd name="connsiteX310" fmla="*/ 3769059 w 12446000"/>
              <a:gd name="connsiteY310" fmla="*/ 60792 h 3453050"/>
              <a:gd name="connsiteX311" fmla="*/ 3959538 w 12446000"/>
              <a:gd name="connsiteY311" fmla="*/ 89161 h 3453050"/>
              <a:gd name="connsiteX312" fmla="*/ 3971697 w 12446000"/>
              <a:gd name="connsiteY312" fmla="*/ 133741 h 3453050"/>
              <a:gd name="connsiteX313" fmla="*/ 3975750 w 12446000"/>
              <a:gd name="connsiteY313" fmla="*/ 186427 h 3453050"/>
              <a:gd name="connsiteX314" fmla="*/ 4036540 w 12446000"/>
              <a:gd name="connsiteY314" fmla="*/ 202638 h 3453050"/>
              <a:gd name="connsiteX315" fmla="*/ 4056804 w 12446000"/>
              <a:gd name="connsiteY315" fmla="*/ 202638 h 3453050"/>
              <a:gd name="connsiteX316" fmla="*/ 4056804 w 12446000"/>
              <a:gd name="connsiteY316" fmla="*/ 145900 h 3453050"/>
              <a:gd name="connsiteX317" fmla="*/ 4081121 w 12446000"/>
              <a:gd name="connsiteY317" fmla="*/ 109424 h 3453050"/>
              <a:gd name="connsiteX318" fmla="*/ 4170282 w 12446000"/>
              <a:gd name="connsiteY318" fmla="*/ 125635 h 3453050"/>
              <a:gd name="connsiteX319" fmla="*/ 4174335 w 12446000"/>
              <a:gd name="connsiteY319" fmla="*/ 0 h 3453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</a:cxnLst>
            <a:rect l="l" t="t" r="r" b="b"/>
            <a:pathLst>
              <a:path w="12446000" h="3453050">
                <a:moveTo>
                  <a:pt x="4174335" y="0"/>
                </a:moveTo>
                <a:cubicBezTo>
                  <a:pt x="4178387" y="16211"/>
                  <a:pt x="4174335" y="36475"/>
                  <a:pt x="4178387" y="117530"/>
                </a:cubicBezTo>
                <a:cubicBezTo>
                  <a:pt x="4210809" y="145900"/>
                  <a:pt x="4279706" y="141846"/>
                  <a:pt x="4320233" y="149952"/>
                </a:cubicBezTo>
                <a:cubicBezTo>
                  <a:pt x="4336445" y="154005"/>
                  <a:pt x="4364814" y="149952"/>
                  <a:pt x="4385078" y="162111"/>
                </a:cubicBezTo>
                <a:cubicBezTo>
                  <a:pt x="4409394" y="182374"/>
                  <a:pt x="4381025" y="218848"/>
                  <a:pt x="4397236" y="247218"/>
                </a:cubicBezTo>
                <a:cubicBezTo>
                  <a:pt x="4401288" y="255324"/>
                  <a:pt x="4445869" y="267482"/>
                  <a:pt x="4453975" y="267482"/>
                </a:cubicBezTo>
                <a:lnTo>
                  <a:pt x="4470186" y="267482"/>
                </a:lnTo>
                <a:cubicBezTo>
                  <a:pt x="4478291" y="267482"/>
                  <a:pt x="4474238" y="255324"/>
                  <a:pt x="4474238" y="247218"/>
                </a:cubicBezTo>
                <a:cubicBezTo>
                  <a:pt x="4474238" y="218848"/>
                  <a:pt x="4470186" y="198585"/>
                  <a:pt x="4490449" y="178321"/>
                </a:cubicBezTo>
                <a:cubicBezTo>
                  <a:pt x="4539083" y="182374"/>
                  <a:pt x="4790353" y="210743"/>
                  <a:pt x="4790353" y="239113"/>
                </a:cubicBezTo>
                <a:lnTo>
                  <a:pt x="4790353" y="316115"/>
                </a:lnTo>
                <a:cubicBezTo>
                  <a:pt x="4802511" y="320167"/>
                  <a:pt x="4822775" y="328273"/>
                  <a:pt x="4834933" y="328273"/>
                </a:cubicBezTo>
                <a:lnTo>
                  <a:pt x="4863302" y="328273"/>
                </a:lnTo>
                <a:cubicBezTo>
                  <a:pt x="4867355" y="303956"/>
                  <a:pt x="4863302" y="279640"/>
                  <a:pt x="4867355" y="243166"/>
                </a:cubicBezTo>
                <a:cubicBezTo>
                  <a:pt x="4871408" y="243166"/>
                  <a:pt x="4871408" y="239113"/>
                  <a:pt x="4883566" y="239113"/>
                </a:cubicBezTo>
                <a:cubicBezTo>
                  <a:pt x="4891671" y="239113"/>
                  <a:pt x="5001095" y="255324"/>
                  <a:pt x="5057834" y="271535"/>
                </a:cubicBezTo>
                <a:cubicBezTo>
                  <a:pt x="5069992" y="275587"/>
                  <a:pt x="5086203" y="283693"/>
                  <a:pt x="5098362" y="291798"/>
                </a:cubicBezTo>
                <a:cubicBezTo>
                  <a:pt x="5094309" y="299904"/>
                  <a:pt x="5090256" y="312062"/>
                  <a:pt x="5090256" y="320167"/>
                </a:cubicBezTo>
                <a:cubicBezTo>
                  <a:pt x="5090256" y="332325"/>
                  <a:pt x="5098362" y="441751"/>
                  <a:pt x="5098362" y="453909"/>
                </a:cubicBezTo>
                <a:cubicBezTo>
                  <a:pt x="5098362" y="462014"/>
                  <a:pt x="5098362" y="494436"/>
                  <a:pt x="5102415" y="514699"/>
                </a:cubicBezTo>
                <a:cubicBezTo>
                  <a:pt x="5102415" y="526859"/>
                  <a:pt x="5126731" y="547122"/>
                  <a:pt x="5126731" y="559280"/>
                </a:cubicBezTo>
                <a:cubicBezTo>
                  <a:pt x="5126731" y="567386"/>
                  <a:pt x="5118626" y="567386"/>
                  <a:pt x="5114573" y="571438"/>
                </a:cubicBezTo>
                <a:cubicBezTo>
                  <a:pt x="5114573" y="591702"/>
                  <a:pt x="5106468" y="624125"/>
                  <a:pt x="5106468" y="636283"/>
                </a:cubicBezTo>
                <a:cubicBezTo>
                  <a:pt x="5106468" y="636283"/>
                  <a:pt x="5110521" y="668704"/>
                  <a:pt x="5114573" y="676810"/>
                </a:cubicBezTo>
                <a:cubicBezTo>
                  <a:pt x="5118626" y="680863"/>
                  <a:pt x="5114573" y="693021"/>
                  <a:pt x="5126731" y="697073"/>
                </a:cubicBezTo>
                <a:cubicBezTo>
                  <a:pt x="5159153" y="709231"/>
                  <a:pt x="5203734" y="713284"/>
                  <a:pt x="5244261" y="729496"/>
                </a:cubicBezTo>
                <a:cubicBezTo>
                  <a:pt x="5252366" y="733549"/>
                  <a:pt x="5264525" y="745707"/>
                  <a:pt x="5272630" y="745707"/>
                </a:cubicBezTo>
                <a:cubicBezTo>
                  <a:pt x="5333422" y="749760"/>
                  <a:pt x="5394213" y="774076"/>
                  <a:pt x="5394213" y="765970"/>
                </a:cubicBezTo>
                <a:cubicBezTo>
                  <a:pt x="5394213" y="757865"/>
                  <a:pt x="5386108" y="749760"/>
                  <a:pt x="5382054" y="745707"/>
                </a:cubicBezTo>
                <a:cubicBezTo>
                  <a:pt x="5386108" y="745707"/>
                  <a:pt x="5394213" y="745707"/>
                  <a:pt x="5402319" y="741654"/>
                </a:cubicBezTo>
                <a:cubicBezTo>
                  <a:pt x="5406371" y="757865"/>
                  <a:pt x="5430688" y="790287"/>
                  <a:pt x="5459057" y="798392"/>
                </a:cubicBezTo>
                <a:lnTo>
                  <a:pt x="5467162" y="790287"/>
                </a:lnTo>
                <a:cubicBezTo>
                  <a:pt x="5479320" y="798392"/>
                  <a:pt x="5491479" y="806498"/>
                  <a:pt x="5499585" y="806498"/>
                </a:cubicBezTo>
                <a:cubicBezTo>
                  <a:pt x="5511743" y="806498"/>
                  <a:pt x="5503637" y="798392"/>
                  <a:pt x="5515795" y="798392"/>
                </a:cubicBezTo>
                <a:cubicBezTo>
                  <a:pt x="5523901" y="798392"/>
                  <a:pt x="5532006" y="802445"/>
                  <a:pt x="5540112" y="806498"/>
                </a:cubicBezTo>
                <a:cubicBezTo>
                  <a:pt x="5536059" y="806498"/>
                  <a:pt x="5519848" y="802445"/>
                  <a:pt x="5515795" y="806498"/>
                </a:cubicBezTo>
                <a:cubicBezTo>
                  <a:pt x="5519848" y="814604"/>
                  <a:pt x="5532006" y="818657"/>
                  <a:pt x="5544164" y="826762"/>
                </a:cubicBezTo>
                <a:cubicBezTo>
                  <a:pt x="5572533" y="838920"/>
                  <a:pt x="5600903" y="863236"/>
                  <a:pt x="5629272" y="875395"/>
                </a:cubicBezTo>
                <a:cubicBezTo>
                  <a:pt x="5645483" y="887553"/>
                  <a:pt x="5669799" y="887553"/>
                  <a:pt x="5690064" y="899711"/>
                </a:cubicBezTo>
                <a:cubicBezTo>
                  <a:pt x="5714380" y="911870"/>
                  <a:pt x="5738696" y="932134"/>
                  <a:pt x="5758960" y="952397"/>
                </a:cubicBezTo>
                <a:cubicBezTo>
                  <a:pt x="5767065" y="956450"/>
                  <a:pt x="5763013" y="968608"/>
                  <a:pt x="5767065" y="976713"/>
                </a:cubicBezTo>
                <a:cubicBezTo>
                  <a:pt x="5775172" y="984819"/>
                  <a:pt x="5795435" y="992924"/>
                  <a:pt x="5811646" y="1005083"/>
                </a:cubicBezTo>
                <a:cubicBezTo>
                  <a:pt x="5835963" y="1021294"/>
                  <a:pt x="5864332" y="1049663"/>
                  <a:pt x="5880543" y="1073979"/>
                </a:cubicBezTo>
                <a:cubicBezTo>
                  <a:pt x="5880543" y="1082085"/>
                  <a:pt x="5876491" y="1094243"/>
                  <a:pt x="5880543" y="1106402"/>
                </a:cubicBezTo>
                <a:cubicBezTo>
                  <a:pt x="5888649" y="1118560"/>
                  <a:pt x="5896754" y="1134771"/>
                  <a:pt x="5896754" y="1150982"/>
                </a:cubicBezTo>
                <a:lnTo>
                  <a:pt x="5896754" y="1203668"/>
                </a:lnTo>
                <a:cubicBezTo>
                  <a:pt x="5908912" y="1207721"/>
                  <a:pt x="5912965" y="1207721"/>
                  <a:pt x="5921070" y="1207721"/>
                </a:cubicBezTo>
                <a:cubicBezTo>
                  <a:pt x="5921070" y="1207721"/>
                  <a:pt x="5925123" y="1211774"/>
                  <a:pt x="5921070" y="1215826"/>
                </a:cubicBezTo>
                <a:lnTo>
                  <a:pt x="5921070" y="1236090"/>
                </a:lnTo>
                <a:cubicBezTo>
                  <a:pt x="5925123" y="1240143"/>
                  <a:pt x="5921070" y="1240143"/>
                  <a:pt x="5929176" y="1240143"/>
                </a:cubicBezTo>
                <a:cubicBezTo>
                  <a:pt x="5941334" y="1240143"/>
                  <a:pt x="5945387" y="1236090"/>
                  <a:pt x="5949439" y="1232037"/>
                </a:cubicBezTo>
                <a:cubicBezTo>
                  <a:pt x="5953492" y="1227984"/>
                  <a:pt x="5949439" y="1223932"/>
                  <a:pt x="5949439" y="1219879"/>
                </a:cubicBezTo>
                <a:cubicBezTo>
                  <a:pt x="5989967" y="1211774"/>
                  <a:pt x="5949439" y="1248248"/>
                  <a:pt x="5985915" y="1244195"/>
                </a:cubicBezTo>
                <a:cubicBezTo>
                  <a:pt x="5981862" y="1252301"/>
                  <a:pt x="5977809" y="1264459"/>
                  <a:pt x="5969704" y="1268511"/>
                </a:cubicBezTo>
                <a:cubicBezTo>
                  <a:pt x="5973757" y="1272564"/>
                  <a:pt x="5981862" y="1276617"/>
                  <a:pt x="5989967" y="1276617"/>
                </a:cubicBezTo>
                <a:lnTo>
                  <a:pt x="5989967" y="1288776"/>
                </a:lnTo>
                <a:cubicBezTo>
                  <a:pt x="5981862" y="1288776"/>
                  <a:pt x="5969704" y="1288776"/>
                  <a:pt x="5957545" y="1292829"/>
                </a:cubicBezTo>
                <a:cubicBezTo>
                  <a:pt x="5957545" y="1288776"/>
                  <a:pt x="5961599" y="1280670"/>
                  <a:pt x="5957545" y="1276617"/>
                </a:cubicBezTo>
                <a:lnTo>
                  <a:pt x="5933229" y="1276617"/>
                </a:lnTo>
                <a:lnTo>
                  <a:pt x="5925123" y="1284722"/>
                </a:lnTo>
                <a:cubicBezTo>
                  <a:pt x="5937281" y="1292829"/>
                  <a:pt x="5941334" y="1304987"/>
                  <a:pt x="5961599" y="1304987"/>
                </a:cubicBezTo>
                <a:cubicBezTo>
                  <a:pt x="5957545" y="1313092"/>
                  <a:pt x="5949439" y="1317145"/>
                  <a:pt x="5941334" y="1321198"/>
                </a:cubicBezTo>
                <a:lnTo>
                  <a:pt x="5941334" y="1337409"/>
                </a:lnTo>
                <a:cubicBezTo>
                  <a:pt x="5949439" y="1341461"/>
                  <a:pt x="5961599" y="1341461"/>
                  <a:pt x="5973757" y="1341461"/>
                </a:cubicBezTo>
                <a:cubicBezTo>
                  <a:pt x="5985915" y="1349567"/>
                  <a:pt x="5977809" y="1345514"/>
                  <a:pt x="5981862" y="1361725"/>
                </a:cubicBezTo>
                <a:cubicBezTo>
                  <a:pt x="5985915" y="1365778"/>
                  <a:pt x="5981862" y="1369830"/>
                  <a:pt x="5994020" y="1369830"/>
                </a:cubicBezTo>
                <a:cubicBezTo>
                  <a:pt x="6002126" y="1369830"/>
                  <a:pt x="5998073" y="1357672"/>
                  <a:pt x="6006178" y="1357672"/>
                </a:cubicBezTo>
                <a:cubicBezTo>
                  <a:pt x="6018336" y="1357672"/>
                  <a:pt x="6018336" y="1365778"/>
                  <a:pt x="6022389" y="1369830"/>
                </a:cubicBezTo>
                <a:cubicBezTo>
                  <a:pt x="6022389" y="1373883"/>
                  <a:pt x="6022389" y="1377936"/>
                  <a:pt x="6018336" y="1381988"/>
                </a:cubicBezTo>
                <a:cubicBezTo>
                  <a:pt x="6014284" y="1377936"/>
                  <a:pt x="6014284" y="1373883"/>
                  <a:pt x="6002126" y="1373883"/>
                </a:cubicBezTo>
                <a:cubicBezTo>
                  <a:pt x="5994020" y="1373883"/>
                  <a:pt x="5989967" y="1377936"/>
                  <a:pt x="5981862" y="1377936"/>
                </a:cubicBezTo>
                <a:cubicBezTo>
                  <a:pt x="5989967" y="1402253"/>
                  <a:pt x="6010231" y="1406306"/>
                  <a:pt x="6026442" y="1410358"/>
                </a:cubicBezTo>
                <a:lnTo>
                  <a:pt x="6026442" y="1430622"/>
                </a:lnTo>
                <a:cubicBezTo>
                  <a:pt x="6018336" y="1426569"/>
                  <a:pt x="6010231" y="1422516"/>
                  <a:pt x="6006178" y="1414411"/>
                </a:cubicBezTo>
                <a:cubicBezTo>
                  <a:pt x="5985915" y="1426569"/>
                  <a:pt x="5953492" y="1398200"/>
                  <a:pt x="5937281" y="1394147"/>
                </a:cubicBezTo>
                <a:cubicBezTo>
                  <a:pt x="5937281" y="1394147"/>
                  <a:pt x="5933229" y="1390095"/>
                  <a:pt x="5933229" y="1402253"/>
                </a:cubicBezTo>
                <a:cubicBezTo>
                  <a:pt x="5933229" y="1410358"/>
                  <a:pt x="5941334" y="1438727"/>
                  <a:pt x="5949439" y="1454938"/>
                </a:cubicBezTo>
                <a:cubicBezTo>
                  <a:pt x="5953492" y="1458991"/>
                  <a:pt x="5961599" y="1463044"/>
                  <a:pt x="5961599" y="1463044"/>
                </a:cubicBezTo>
                <a:cubicBezTo>
                  <a:pt x="5963057" y="1464502"/>
                  <a:pt x="5963463" y="1464909"/>
                  <a:pt x="5963381" y="1465191"/>
                </a:cubicBezTo>
                <a:cubicBezTo>
                  <a:pt x="5963259" y="1465759"/>
                  <a:pt x="5961599" y="1465962"/>
                  <a:pt x="5961599" y="1471149"/>
                </a:cubicBezTo>
                <a:cubicBezTo>
                  <a:pt x="5961599" y="1483308"/>
                  <a:pt x="5985915" y="1483308"/>
                  <a:pt x="5985915" y="1495466"/>
                </a:cubicBezTo>
                <a:cubicBezTo>
                  <a:pt x="5985915" y="1503572"/>
                  <a:pt x="5977809" y="1495466"/>
                  <a:pt x="5977809" y="1503572"/>
                </a:cubicBezTo>
                <a:cubicBezTo>
                  <a:pt x="5977809" y="1515730"/>
                  <a:pt x="6002126" y="1531941"/>
                  <a:pt x="6018336" y="1544099"/>
                </a:cubicBezTo>
                <a:lnTo>
                  <a:pt x="6030495" y="1544099"/>
                </a:lnTo>
                <a:cubicBezTo>
                  <a:pt x="6030495" y="1540046"/>
                  <a:pt x="6026442" y="1540046"/>
                  <a:pt x="6026442" y="1531941"/>
                </a:cubicBezTo>
                <a:cubicBezTo>
                  <a:pt x="6026442" y="1519783"/>
                  <a:pt x="6038600" y="1519783"/>
                  <a:pt x="6038600" y="1515730"/>
                </a:cubicBezTo>
                <a:cubicBezTo>
                  <a:pt x="6050758" y="1515730"/>
                  <a:pt x="6066970" y="1511677"/>
                  <a:pt x="6066970" y="1495466"/>
                </a:cubicBezTo>
                <a:cubicBezTo>
                  <a:pt x="6079128" y="1495466"/>
                  <a:pt x="6095339" y="1487361"/>
                  <a:pt x="6111550" y="1479254"/>
                </a:cubicBezTo>
                <a:cubicBezTo>
                  <a:pt x="6107497" y="1475202"/>
                  <a:pt x="6099392" y="1475202"/>
                  <a:pt x="6099392" y="1467096"/>
                </a:cubicBezTo>
                <a:cubicBezTo>
                  <a:pt x="6111550" y="1475202"/>
                  <a:pt x="6123708" y="1483308"/>
                  <a:pt x="6135866" y="1483308"/>
                </a:cubicBezTo>
                <a:cubicBezTo>
                  <a:pt x="6143971" y="1483308"/>
                  <a:pt x="6152078" y="1471149"/>
                  <a:pt x="6164236" y="1467096"/>
                </a:cubicBezTo>
                <a:cubicBezTo>
                  <a:pt x="6172341" y="1463044"/>
                  <a:pt x="6188552" y="1463044"/>
                  <a:pt x="6196658" y="1463044"/>
                </a:cubicBezTo>
                <a:cubicBezTo>
                  <a:pt x="6208816" y="1463044"/>
                  <a:pt x="6253397" y="1495466"/>
                  <a:pt x="6265555" y="1495466"/>
                </a:cubicBezTo>
                <a:cubicBezTo>
                  <a:pt x="6273660" y="1495466"/>
                  <a:pt x="6273660" y="1487361"/>
                  <a:pt x="6277713" y="1483308"/>
                </a:cubicBezTo>
                <a:cubicBezTo>
                  <a:pt x="6314187" y="1471149"/>
                  <a:pt x="6318240" y="1467096"/>
                  <a:pt x="6318240" y="1467096"/>
                </a:cubicBezTo>
                <a:cubicBezTo>
                  <a:pt x="6330398" y="1467096"/>
                  <a:pt x="6334451" y="1475202"/>
                  <a:pt x="6346610" y="1475202"/>
                </a:cubicBezTo>
                <a:cubicBezTo>
                  <a:pt x="6354715" y="1475202"/>
                  <a:pt x="6374979" y="1463044"/>
                  <a:pt x="6387137" y="1463044"/>
                </a:cubicBezTo>
                <a:cubicBezTo>
                  <a:pt x="6407401" y="1463044"/>
                  <a:pt x="6411453" y="1475202"/>
                  <a:pt x="6411453" y="1487361"/>
                </a:cubicBezTo>
                <a:cubicBezTo>
                  <a:pt x="6411453" y="1499519"/>
                  <a:pt x="6419559" y="1523835"/>
                  <a:pt x="6419559" y="1540046"/>
                </a:cubicBezTo>
                <a:cubicBezTo>
                  <a:pt x="6427664" y="1548151"/>
                  <a:pt x="6435769" y="1544099"/>
                  <a:pt x="6443876" y="1548151"/>
                </a:cubicBezTo>
                <a:cubicBezTo>
                  <a:pt x="6447929" y="1552204"/>
                  <a:pt x="6456034" y="1560310"/>
                  <a:pt x="6468192" y="1564362"/>
                </a:cubicBezTo>
                <a:cubicBezTo>
                  <a:pt x="6488456" y="1572468"/>
                  <a:pt x="6520877" y="1584627"/>
                  <a:pt x="6549247" y="1584627"/>
                </a:cubicBezTo>
                <a:cubicBezTo>
                  <a:pt x="6577616" y="1584627"/>
                  <a:pt x="6605985" y="1584627"/>
                  <a:pt x="6634355" y="1540046"/>
                </a:cubicBezTo>
                <a:cubicBezTo>
                  <a:pt x="6634355" y="1556257"/>
                  <a:pt x="6654619" y="1572468"/>
                  <a:pt x="6662724" y="1572468"/>
                </a:cubicBezTo>
                <a:cubicBezTo>
                  <a:pt x="6674882" y="1572468"/>
                  <a:pt x="6695146" y="1552204"/>
                  <a:pt x="6695146" y="1540046"/>
                </a:cubicBezTo>
                <a:cubicBezTo>
                  <a:pt x="6707304" y="1544099"/>
                  <a:pt x="6719462" y="1535993"/>
                  <a:pt x="6731621" y="1544099"/>
                </a:cubicBezTo>
                <a:cubicBezTo>
                  <a:pt x="6759990" y="1560310"/>
                  <a:pt x="6739727" y="1568415"/>
                  <a:pt x="6764043" y="1568415"/>
                </a:cubicBezTo>
                <a:cubicBezTo>
                  <a:pt x="6772148" y="1568415"/>
                  <a:pt x="6784306" y="1564362"/>
                  <a:pt x="6800517" y="1560310"/>
                </a:cubicBezTo>
                <a:cubicBezTo>
                  <a:pt x="6800517" y="1564362"/>
                  <a:pt x="6792412" y="1564362"/>
                  <a:pt x="6792412" y="1572468"/>
                </a:cubicBezTo>
                <a:cubicBezTo>
                  <a:pt x="6792412" y="1584627"/>
                  <a:pt x="6820781" y="1592732"/>
                  <a:pt x="6824835" y="1592732"/>
                </a:cubicBezTo>
                <a:cubicBezTo>
                  <a:pt x="6832940" y="1592732"/>
                  <a:pt x="6897783" y="1568415"/>
                  <a:pt x="6901836" y="1568415"/>
                </a:cubicBezTo>
                <a:cubicBezTo>
                  <a:pt x="6918048" y="1568415"/>
                  <a:pt x="6962628" y="1584627"/>
                  <a:pt x="6970733" y="1584627"/>
                </a:cubicBezTo>
                <a:lnTo>
                  <a:pt x="7059894" y="1584627"/>
                </a:lnTo>
                <a:lnTo>
                  <a:pt x="7096368" y="1596785"/>
                </a:lnTo>
                <a:cubicBezTo>
                  <a:pt x="7092315" y="1568415"/>
                  <a:pt x="7128791" y="1568415"/>
                  <a:pt x="7149054" y="1564362"/>
                </a:cubicBezTo>
                <a:cubicBezTo>
                  <a:pt x="7226057" y="1544099"/>
                  <a:pt x="7303059" y="1503572"/>
                  <a:pt x="7384113" y="1487361"/>
                </a:cubicBezTo>
                <a:cubicBezTo>
                  <a:pt x="7448958" y="1471149"/>
                  <a:pt x="7578645" y="1458991"/>
                  <a:pt x="7586751" y="1458991"/>
                </a:cubicBezTo>
                <a:cubicBezTo>
                  <a:pt x="7598910" y="1458991"/>
                  <a:pt x="7623226" y="1467096"/>
                  <a:pt x="7631332" y="1467096"/>
                </a:cubicBezTo>
                <a:cubicBezTo>
                  <a:pt x="7643490" y="1467096"/>
                  <a:pt x="7708334" y="1454938"/>
                  <a:pt x="7744809" y="1454938"/>
                </a:cubicBezTo>
                <a:cubicBezTo>
                  <a:pt x="7785337" y="1450885"/>
                  <a:pt x="7829916" y="1454938"/>
                  <a:pt x="7874497" y="1446833"/>
                </a:cubicBezTo>
                <a:cubicBezTo>
                  <a:pt x="7894761" y="1446833"/>
                  <a:pt x="7910972" y="1430622"/>
                  <a:pt x="7935288" y="1426569"/>
                </a:cubicBezTo>
                <a:cubicBezTo>
                  <a:pt x="8004185" y="1414411"/>
                  <a:pt x="8146031" y="1390095"/>
                  <a:pt x="8154136" y="1390095"/>
                </a:cubicBezTo>
                <a:cubicBezTo>
                  <a:pt x="8158189" y="1390095"/>
                  <a:pt x="8223033" y="1398200"/>
                  <a:pt x="8235191" y="1406306"/>
                </a:cubicBezTo>
                <a:lnTo>
                  <a:pt x="8462146" y="1373883"/>
                </a:lnTo>
                <a:cubicBezTo>
                  <a:pt x="8490515" y="1377936"/>
                  <a:pt x="8539147" y="1386042"/>
                  <a:pt x="8547254" y="1386042"/>
                </a:cubicBezTo>
                <a:cubicBezTo>
                  <a:pt x="8559412" y="1386042"/>
                  <a:pt x="8579675" y="1377936"/>
                  <a:pt x="8591834" y="1377936"/>
                </a:cubicBezTo>
                <a:cubicBezTo>
                  <a:pt x="8685047" y="1369830"/>
                  <a:pt x="8802576" y="1357672"/>
                  <a:pt x="8899842" y="1321198"/>
                </a:cubicBezTo>
                <a:cubicBezTo>
                  <a:pt x="8912001" y="1317145"/>
                  <a:pt x="9167324" y="1272564"/>
                  <a:pt x="9228115" y="1272564"/>
                </a:cubicBezTo>
                <a:cubicBezTo>
                  <a:pt x="9256485" y="1272564"/>
                  <a:pt x="9313223" y="1300934"/>
                  <a:pt x="9337540" y="1313092"/>
                </a:cubicBezTo>
                <a:cubicBezTo>
                  <a:pt x="9341593" y="1317145"/>
                  <a:pt x="9357804" y="1317145"/>
                  <a:pt x="9369962" y="1321198"/>
                </a:cubicBezTo>
                <a:cubicBezTo>
                  <a:pt x="9394278" y="1325250"/>
                  <a:pt x="9422647" y="1345514"/>
                  <a:pt x="9446964" y="1353619"/>
                </a:cubicBezTo>
                <a:cubicBezTo>
                  <a:pt x="9495597" y="1373883"/>
                  <a:pt x="9568546" y="1402253"/>
                  <a:pt x="9617179" y="1434675"/>
                </a:cubicBezTo>
                <a:cubicBezTo>
                  <a:pt x="9621232" y="1450885"/>
                  <a:pt x="9621232" y="1475202"/>
                  <a:pt x="9621232" y="1487361"/>
                </a:cubicBezTo>
                <a:cubicBezTo>
                  <a:pt x="9621232" y="1495466"/>
                  <a:pt x="9617179" y="1556257"/>
                  <a:pt x="9613126" y="1592732"/>
                </a:cubicBezTo>
                <a:cubicBezTo>
                  <a:pt x="9609074" y="1596785"/>
                  <a:pt x="9596915" y="1596785"/>
                  <a:pt x="9596915" y="1608943"/>
                </a:cubicBezTo>
                <a:cubicBezTo>
                  <a:pt x="9596915" y="1637312"/>
                  <a:pt x="9645549" y="1641365"/>
                  <a:pt x="9653654" y="1665681"/>
                </a:cubicBezTo>
                <a:cubicBezTo>
                  <a:pt x="9669865" y="1694051"/>
                  <a:pt x="9673918" y="1750789"/>
                  <a:pt x="9673918" y="1758894"/>
                </a:cubicBezTo>
                <a:cubicBezTo>
                  <a:pt x="9673918" y="1771054"/>
                  <a:pt x="9665812" y="1799423"/>
                  <a:pt x="9657707" y="1815633"/>
                </a:cubicBezTo>
                <a:cubicBezTo>
                  <a:pt x="9657707" y="1819686"/>
                  <a:pt x="9649602" y="1819686"/>
                  <a:pt x="9649602" y="1827791"/>
                </a:cubicBezTo>
                <a:cubicBezTo>
                  <a:pt x="9649602" y="1839950"/>
                  <a:pt x="9661760" y="1844002"/>
                  <a:pt x="9661760" y="1852108"/>
                </a:cubicBezTo>
                <a:cubicBezTo>
                  <a:pt x="9661760" y="1864267"/>
                  <a:pt x="9653654" y="1876425"/>
                  <a:pt x="9649602" y="1884530"/>
                </a:cubicBezTo>
                <a:cubicBezTo>
                  <a:pt x="9694181" y="1904794"/>
                  <a:pt x="9702287" y="1929110"/>
                  <a:pt x="9702287" y="1953426"/>
                </a:cubicBezTo>
                <a:cubicBezTo>
                  <a:pt x="9702287" y="1965586"/>
                  <a:pt x="9690129" y="2022324"/>
                  <a:pt x="9690129" y="2030429"/>
                </a:cubicBezTo>
                <a:cubicBezTo>
                  <a:pt x="9690129" y="2042587"/>
                  <a:pt x="9706340" y="2070957"/>
                  <a:pt x="9710392" y="2083115"/>
                </a:cubicBezTo>
                <a:lnTo>
                  <a:pt x="9710392" y="2099326"/>
                </a:lnTo>
                <a:cubicBezTo>
                  <a:pt x="9710392" y="2107431"/>
                  <a:pt x="9730657" y="2229014"/>
                  <a:pt x="9730657" y="2241173"/>
                </a:cubicBezTo>
                <a:cubicBezTo>
                  <a:pt x="9730657" y="2269542"/>
                  <a:pt x="9698234" y="2277647"/>
                  <a:pt x="9698234" y="2297911"/>
                </a:cubicBezTo>
                <a:cubicBezTo>
                  <a:pt x="9698234" y="2303099"/>
                  <a:pt x="9699896" y="2303301"/>
                  <a:pt x="9700018" y="2303868"/>
                </a:cubicBezTo>
                <a:cubicBezTo>
                  <a:pt x="9700098" y="2304152"/>
                  <a:pt x="9699694" y="2304557"/>
                  <a:pt x="9698234" y="2306016"/>
                </a:cubicBezTo>
                <a:cubicBezTo>
                  <a:pt x="9710392" y="2322227"/>
                  <a:pt x="9722551" y="2326280"/>
                  <a:pt x="9734710" y="2330332"/>
                </a:cubicBezTo>
                <a:cubicBezTo>
                  <a:pt x="9738762" y="2334385"/>
                  <a:pt x="9746868" y="2338439"/>
                  <a:pt x="9746868" y="2342492"/>
                </a:cubicBezTo>
                <a:cubicBezTo>
                  <a:pt x="9759026" y="2358702"/>
                  <a:pt x="9763078" y="2378966"/>
                  <a:pt x="9763078" y="2391124"/>
                </a:cubicBezTo>
                <a:cubicBezTo>
                  <a:pt x="9763078" y="2399230"/>
                  <a:pt x="9754973" y="2399230"/>
                  <a:pt x="9754973" y="2407335"/>
                </a:cubicBezTo>
                <a:lnTo>
                  <a:pt x="9783342" y="2407335"/>
                </a:lnTo>
                <a:cubicBezTo>
                  <a:pt x="9787395" y="2403282"/>
                  <a:pt x="9791447" y="2391124"/>
                  <a:pt x="9803606" y="2391124"/>
                </a:cubicBezTo>
                <a:cubicBezTo>
                  <a:pt x="9811711" y="2391124"/>
                  <a:pt x="9827923" y="2399230"/>
                  <a:pt x="9840081" y="2403282"/>
                </a:cubicBezTo>
                <a:cubicBezTo>
                  <a:pt x="9836028" y="2407335"/>
                  <a:pt x="9831976" y="2407335"/>
                  <a:pt x="9823870" y="2407335"/>
                </a:cubicBezTo>
                <a:lnTo>
                  <a:pt x="9823870" y="2427599"/>
                </a:lnTo>
                <a:cubicBezTo>
                  <a:pt x="9819817" y="2427599"/>
                  <a:pt x="9811711" y="2427599"/>
                  <a:pt x="9803606" y="2423546"/>
                </a:cubicBezTo>
                <a:cubicBezTo>
                  <a:pt x="9787395" y="2435705"/>
                  <a:pt x="9799553" y="2443810"/>
                  <a:pt x="9795500" y="2460021"/>
                </a:cubicBezTo>
                <a:cubicBezTo>
                  <a:pt x="9791447" y="2464074"/>
                  <a:pt x="9779289" y="2460021"/>
                  <a:pt x="9779289" y="2472179"/>
                </a:cubicBezTo>
                <a:cubicBezTo>
                  <a:pt x="9779289" y="2480285"/>
                  <a:pt x="9783342" y="2480285"/>
                  <a:pt x="9787395" y="2484337"/>
                </a:cubicBezTo>
                <a:cubicBezTo>
                  <a:pt x="9783342" y="2488390"/>
                  <a:pt x="9779289" y="2488390"/>
                  <a:pt x="9775237" y="2484337"/>
                </a:cubicBezTo>
                <a:cubicBezTo>
                  <a:pt x="9771184" y="2488390"/>
                  <a:pt x="9767131" y="2484337"/>
                  <a:pt x="9767131" y="2496496"/>
                </a:cubicBezTo>
                <a:cubicBezTo>
                  <a:pt x="9767131" y="2504601"/>
                  <a:pt x="9787395" y="2512706"/>
                  <a:pt x="9791447" y="2512706"/>
                </a:cubicBezTo>
                <a:cubicBezTo>
                  <a:pt x="9803606" y="2512706"/>
                  <a:pt x="9799553" y="2504601"/>
                  <a:pt x="9807658" y="2504601"/>
                </a:cubicBezTo>
                <a:cubicBezTo>
                  <a:pt x="9819817" y="2504601"/>
                  <a:pt x="9819817" y="2508654"/>
                  <a:pt x="9819817" y="2512706"/>
                </a:cubicBezTo>
                <a:cubicBezTo>
                  <a:pt x="9815765" y="2512706"/>
                  <a:pt x="9807658" y="2508654"/>
                  <a:pt x="9799553" y="2512706"/>
                </a:cubicBezTo>
                <a:cubicBezTo>
                  <a:pt x="9803606" y="2520812"/>
                  <a:pt x="9815765" y="2524865"/>
                  <a:pt x="9819817" y="2537024"/>
                </a:cubicBezTo>
                <a:cubicBezTo>
                  <a:pt x="9811711" y="2541076"/>
                  <a:pt x="9807658" y="2537024"/>
                  <a:pt x="9795500" y="2537024"/>
                </a:cubicBezTo>
                <a:cubicBezTo>
                  <a:pt x="9787395" y="2537024"/>
                  <a:pt x="9783342" y="2553235"/>
                  <a:pt x="9771184" y="2573498"/>
                </a:cubicBezTo>
                <a:cubicBezTo>
                  <a:pt x="9771184" y="2573498"/>
                  <a:pt x="9767131" y="2577551"/>
                  <a:pt x="9779289" y="2577551"/>
                </a:cubicBezTo>
                <a:cubicBezTo>
                  <a:pt x="9787395" y="2577551"/>
                  <a:pt x="9811711" y="2565393"/>
                  <a:pt x="9819817" y="2565393"/>
                </a:cubicBezTo>
                <a:cubicBezTo>
                  <a:pt x="9836028" y="2565393"/>
                  <a:pt x="9844134" y="2597814"/>
                  <a:pt x="9844134" y="2605920"/>
                </a:cubicBezTo>
                <a:lnTo>
                  <a:pt x="9876555" y="2605920"/>
                </a:lnTo>
                <a:cubicBezTo>
                  <a:pt x="9880608" y="2585656"/>
                  <a:pt x="9892766" y="2581604"/>
                  <a:pt x="9892766" y="2561340"/>
                </a:cubicBezTo>
                <a:cubicBezTo>
                  <a:pt x="9892766" y="2549182"/>
                  <a:pt x="9896819" y="2537024"/>
                  <a:pt x="9896819" y="2524865"/>
                </a:cubicBezTo>
                <a:cubicBezTo>
                  <a:pt x="9892766" y="2492443"/>
                  <a:pt x="9900872" y="2455968"/>
                  <a:pt x="9900872" y="2419493"/>
                </a:cubicBezTo>
                <a:cubicBezTo>
                  <a:pt x="9904924" y="2407335"/>
                  <a:pt x="9908978" y="2383019"/>
                  <a:pt x="9908978" y="2374913"/>
                </a:cubicBezTo>
                <a:cubicBezTo>
                  <a:pt x="9908978" y="2362755"/>
                  <a:pt x="9892766" y="2358702"/>
                  <a:pt x="9888713" y="2346544"/>
                </a:cubicBezTo>
                <a:cubicBezTo>
                  <a:pt x="9884661" y="2330332"/>
                  <a:pt x="9884661" y="2297911"/>
                  <a:pt x="9884661" y="2289805"/>
                </a:cubicBezTo>
                <a:cubicBezTo>
                  <a:pt x="9884661" y="2277647"/>
                  <a:pt x="9913031" y="2176328"/>
                  <a:pt x="9913031" y="2168223"/>
                </a:cubicBezTo>
                <a:cubicBezTo>
                  <a:pt x="9913031" y="2156065"/>
                  <a:pt x="9904924" y="2115537"/>
                  <a:pt x="9900872" y="2091221"/>
                </a:cubicBezTo>
                <a:cubicBezTo>
                  <a:pt x="9876555" y="2087168"/>
                  <a:pt x="9868450" y="2038534"/>
                  <a:pt x="9864397" y="2026376"/>
                </a:cubicBezTo>
                <a:lnTo>
                  <a:pt x="9868450" y="1945321"/>
                </a:lnTo>
                <a:cubicBezTo>
                  <a:pt x="9880608" y="1921005"/>
                  <a:pt x="9856292" y="1888583"/>
                  <a:pt x="9888713" y="1864267"/>
                </a:cubicBezTo>
                <a:cubicBezTo>
                  <a:pt x="9872503" y="1848055"/>
                  <a:pt x="9872503" y="1827791"/>
                  <a:pt x="9868450" y="1815633"/>
                </a:cubicBezTo>
                <a:cubicBezTo>
                  <a:pt x="9868450" y="1807528"/>
                  <a:pt x="9860345" y="1799423"/>
                  <a:pt x="9852239" y="1791317"/>
                </a:cubicBezTo>
                <a:cubicBezTo>
                  <a:pt x="9852239" y="1779159"/>
                  <a:pt x="9852239" y="1758894"/>
                  <a:pt x="9848186" y="1746736"/>
                </a:cubicBezTo>
                <a:cubicBezTo>
                  <a:pt x="9844134" y="1726473"/>
                  <a:pt x="9836028" y="1698104"/>
                  <a:pt x="9836028" y="1689998"/>
                </a:cubicBezTo>
                <a:cubicBezTo>
                  <a:pt x="9836028" y="1677840"/>
                  <a:pt x="9848186" y="1645418"/>
                  <a:pt x="9848186" y="1633259"/>
                </a:cubicBezTo>
                <a:cubicBezTo>
                  <a:pt x="9848186" y="1625154"/>
                  <a:pt x="9860345" y="1612996"/>
                  <a:pt x="9868450" y="1600838"/>
                </a:cubicBezTo>
                <a:cubicBezTo>
                  <a:pt x="9872503" y="1592732"/>
                  <a:pt x="9876555" y="1580574"/>
                  <a:pt x="9876555" y="1572468"/>
                </a:cubicBezTo>
                <a:cubicBezTo>
                  <a:pt x="9876555" y="1560310"/>
                  <a:pt x="9856292" y="1544099"/>
                  <a:pt x="9848186" y="1535993"/>
                </a:cubicBezTo>
                <a:lnTo>
                  <a:pt x="9848186" y="1418464"/>
                </a:lnTo>
                <a:cubicBezTo>
                  <a:pt x="9852239" y="1406306"/>
                  <a:pt x="9848186" y="1386042"/>
                  <a:pt x="9864397" y="1373883"/>
                </a:cubicBezTo>
                <a:cubicBezTo>
                  <a:pt x="9880608" y="1357672"/>
                  <a:pt x="9908978" y="1361725"/>
                  <a:pt x="9933294" y="1349567"/>
                </a:cubicBezTo>
                <a:cubicBezTo>
                  <a:pt x="9973821" y="1333356"/>
                  <a:pt x="10014349" y="1304987"/>
                  <a:pt x="10058929" y="1288776"/>
                </a:cubicBezTo>
                <a:cubicBezTo>
                  <a:pt x="10111616" y="1264459"/>
                  <a:pt x="10172406" y="1232037"/>
                  <a:pt x="10233198" y="1219879"/>
                </a:cubicBezTo>
                <a:cubicBezTo>
                  <a:pt x="10314253" y="1199615"/>
                  <a:pt x="10403414" y="1191509"/>
                  <a:pt x="10488521" y="1183404"/>
                </a:cubicBezTo>
                <a:cubicBezTo>
                  <a:pt x="10585787" y="1175298"/>
                  <a:pt x="10691159" y="1159087"/>
                  <a:pt x="10792478" y="1142876"/>
                </a:cubicBezTo>
                <a:cubicBezTo>
                  <a:pt x="10812741" y="1138824"/>
                  <a:pt x="10837057" y="1126666"/>
                  <a:pt x="10857321" y="1126666"/>
                </a:cubicBezTo>
                <a:cubicBezTo>
                  <a:pt x="10987010" y="1110455"/>
                  <a:pt x="11116697" y="1098297"/>
                  <a:pt x="11246385" y="1094243"/>
                </a:cubicBezTo>
                <a:cubicBezTo>
                  <a:pt x="11412548" y="1086138"/>
                  <a:pt x="11453076" y="1082085"/>
                  <a:pt x="11493603" y="1086138"/>
                </a:cubicBezTo>
                <a:cubicBezTo>
                  <a:pt x="11505761" y="1086138"/>
                  <a:pt x="11517920" y="1082085"/>
                  <a:pt x="11530078" y="1082085"/>
                </a:cubicBezTo>
                <a:cubicBezTo>
                  <a:pt x="11538184" y="1082085"/>
                  <a:pt x="11566553" y="1090190"/>
                  <a:pt x="11574659" y="1090190"/>
                </a:cubicBezTo>
                <a:cubicBezTo>
                  <a:pt x="11586817" y="1090190"/>
                  <a:pt x="11744874" y="1053716"/>
                  <a:pt x="11825930" y="1037505"/>
                </a:cubicBezTo>
                <a:cubicBezTo>
                  <a:pt x="11829982" y="1037505"/>
                  <a:pt x="12137991" y="972661"/>
                  <a:pt x="12202834" y="972661"/>
                </a:cubicBezTo>
                <a:cubicBezTo>
                  <a:pt x="12210941" y="972661"/>
                  <a:pt x="12356839" y="996977"/>
                  <a:pt x="12368998" y="996977"/>
                </a:cubicBezTo>
                <a:cubicBezTo>
                  <a:pt x="12377103" y="996977"/>
                  <a:pt x="12421684" y="988871"/>
                  <a:pt x="12446000" y="984819"/>
                </a:cubicBezTo>
                <a:lnTo>
                  <a:pt x="12446000" y="3453050"/>
                </a:lnTo>
                <a:lnTo>
                  <a:pt x="0" y="3453050"/>
                </a:lnTo>
                <a:lnTo>
                  <a:pt x="0" y="810550"/>
                </a:lnTo>
                <a:cubicBezTo>
                  <a:pt x="44580" y="830815"/>
                  <a:pt x="85108" y="826762"/>
                  <a:pt x="133740" y="842973"/>
                </a:cubicBezTo>
                <a:cubicBezTo>
                  <a:pt x="174269" y="859184"/>
                  <a:pt x="222901" y="871342"/>
                  <a:pt x="275587" y="887553"/>
                </a:cubicBezTo>
                <a:cubicBezTo>
                  <a:pt x="287745" y="891605"/>
                  <a:pt x="328272" y="875395"/>
                  <a:pt x="332325" y="907817"/>
                </a:cubicBezTo>
                <a:cubicBezTo>
                  <a:pt x="336379" y="907817"/>
                  <a:pt x="344484" y="899711"/>
                  <a:pt x="348537" y="891605"/>
                </a:cubicBezTo>
                <a:lnTo>
                  <a:pt x="372853" y="891605"/>
                </a:lnTo>
                <a:cubicBezTo>
                  <a:pt x="413380" y="891605"/>
                  <a:pt x="478225" y="932134"/>
                  <a:pt x="506594" y="932134"/>
                </a:cubicBezTo>
                <a:cubicBezTo>
                  <a:pt x="514699" y="932134"/>
                  <a:pt x="522804" y="924028"/>
                  <a:pt x="530911" y="924028"/>
                </a:cubicBezTo>
                <a:cubicBezTo>
                  <a:pt x="543069" y="924028"/>
                  <a:pt x="539016" y="932134"/>
                  <a:pt x="551174" y="932134"/>
                </a:cubicBezTo>
                <a:cubicBezTo>
                  <a:pt x="559280" y="932134"/>
                  <a:pt x="575491" y="924028"/>
                  <a:pt x="587649" y="915923"/>
                </a:cubicBezTo>
                <a:cubicBezTo>
                  <a:pt x="583596" y="907817"/>
                  <a:pt x="575491" y="907817"/>
                  <a:pt x="567385" y="903764"/>
                </a:cubicBezTo>
                <a:cubicBezTo>
                  <a:pt x="583596" y="903764"/>
                  <a:pt x="607912" y="891605"/>
                  <a:pt x="620072" y="891605"/>
                </a:cubicBezTo>
                <a:cubicBezTo>
                  <a:pt x="628177" y="891605"/>
                  <a:pt x="648441" y="895658"/>
                  <a:pt x="684915" y="899711"/>
                </a:cubicBezTo>
                <a:lnTo>
                  <a:pt x="693020" y="891605"/>
                </a:lnTo>
                <a:cubicBezTo>
                  <a:pt x="688968" y="887553"/>
                  <a:pt x="684915" y="883500"/>
                  <a:pt x="684915" y="879447"/>
                </a:cubicBezTo>
                <a:lnTo>
                  <a:pt x="693020" y="879447"/>
                </a:lnTo>
                <a:cubicBezTo>
                  <a:pt x="709231" y="887553"/>
                  <a:pt x="713284" y="903764"/>
                  <a:pt x="725443" y="915923"/>
                </a:cubicBezTo>
                <a:cubicBezTo>
                  <a:pt x="737601" y="932134"/>
                  <a:pt x="774075" y="924028"/>
                  <a:pt x="790286" y="924028"/>
                </a:cubicBezTo>
                <a:cubicBezTo>
                  <a:pt x="802444" y="924028"/>
                  <a:pt x="818656" y="924028"/>
                  <a:pt x="830814" y="928081"/>
                </a:cubicBezTo>
                <a:cubicBezTo>
                  <a:pt x="859183" y="932134"/>
                  <a:pt x="867289" y="944292"/>
                  <a:pt x="895658" y="940239"/>
                </a:cubicBezTo>
                <a:lnTo>
                  <a:pt x="907817" y="940239"/>
                </a:lnTo>
                <a:cubicBezTo>
                  <a:pt x="903763" y="944292"/>
                  <a:pt x="891605" y="944292"/>
                  <a:pt x="891605" y="952397"/>
                </a:cubicBezTo>
                <a:lnTo>
                  <a:pt x="893989" y="960503"/>
                </a:lnTo>
                <a:lnTo>
                  <a:pt x="883500" y="960503"/>
                </a:lnTo>
                <a:cubicBezTo>
                  <a:pt x="883500" y="960503"/>
                  <a:pt x="879447" y="956450"/>
                  <a:pt x="879447" y="968608"/>
                </a:cubicBezTo>
                <a:cubicBezTo>
                  <a:pt x="879447" y="988871"/>
                  <a:pt x="924028" y="984819"/>
                  <a:pt x="928080" y="984819"/>
                </a:cubicBezTo>
                <a:cubicBezTo>
                  <a:pt x="940239" y="984819"/>
                  <a:pt x="964555" y="984819"/>
                  <a:pt x="980766" y="976713"/>
                </a:cubicBezTo>
                <a:cubicBezTo>
                  <a:pt x="984818" y="976713"/>
                  <a:pt x="980766" y="968608"/>
                  <a:pt x="992924" y="968608"/>
                </a:cubicBezTo>
                <a:cubicBezTo>
                  <a:pt x="1001029" y="968608"/>
                  <a:pt x="1041557" y="988871"/>
                  <a:pt x="1069926" y="996977"/>
                </a:cubicBezTo>
                <a:lnTo>
                  <a:pt x="1057768" y="996977"/>
                </a:lnTo>
                <a:cubicBezTo>
                  <a:pt x="1053715" y="1001030"/>
                  <a:pt x="1053715" y="996977"/>
                  <a:pt x="1053715" y="1005083"/>
                </a:cubicBezTo>
                <a:cubicBezTo>
                  <a:pt x="1053715" y="1017241"/>
                  <a:pt x="1061821" y="1021294"/>
                  <a:pt x="1065874" y="1021294"/>
                </a:cubicBezTo>
                <a:cubicBezTo>
                  <a:pt x="1082084" y="1017241"/>
                  <a:pt x="1102349" y="1013189"/>
                  <a:pt x="1118560" y="1021294"/>
                </a:cubicBezTo>
                <a:cubicBezTo>
                  <a:pt x="1122613" y="1025347"/>
                  <a:pt x="1155034" y="1053716"/>
                  <a:pt x="1167192" y="1053716"/>
                </a:cubicBezTo>
                <a:cubicBezTo>
                  <a:pt x="1175298" y="1053716"/>
                  <a:pt x="1179350" y="1045610"/>
                  <a:pt x="1187456" y="1041558"/>
                </a:cubicBezTo>
                <a:lnTo>
                  <a:pt x="1179350" y="1033452"/>
                </a:lnTo>
                <a:cubicBezTo>
                  <a:pt x="1199615" y="1033452"/>
                  <a:pt x="1211773" y="1065874"/>
                  <a:pt x="1215826" y="1069927"/>
                </a:cubicBezTo>
                <a:cubicBezTo>
                  <a:pt x="1236089" y="1078032"/>
                  <a:pt x="1260406" y="1069927"/>
                  <a:pt x="1284722" y="1082085"/>
                </a:cubicBezTo>
                <a:cubicBezTo>
                  <a:pt x="1300934" y="1090190"/>
                  <a:pt x="1337408" y="1138824"/>
                  <a:pt x="1369830" y="1138824"/>
                </a:cubicBezTo>
                <a:cubicBezTo>
                  <a:pt x="1394147" y="1138824"/>
                  <a:pt x="1442780" y="1078032"/>
                  <a:pt x="1483308" y="1078032"/>
                </a:cubicBezTo>
                <a:lnTo>
                  <a:pt x="1503571" y="1078032"/>
                </a:lnTo>
                <a:cubicBezTo>
                  <a:pt x="1507624" y="1082085"/>
                  <a:pt x="1507624" y="1090190"/>
                  <a:pt x="1511677" y="1098297"/>
                </a:cubicBezTo>
                <a:lnTo>
                  <a:pt x="1523835" y="1098297"/>
                </a:lnTo>
                <a:cubicBezTo>
                  <a:pt x="1527887" y="1094243"/>
                  <a:pt x="1523835" y="1086138"/>
                  <a:pt x="1523835" y="1082085"/>
                </a:cubicBezTo>
                <a:lnTo>
                  <a:pt x="1535993" y="1082085"/>
                </a:lnTo>
                <a:lnTo>
                  <a:pt x="1535993" y="1098297"/>
                </a:lnTo>
                <a:cubicBezTo>
                  <a:pt x="1531940" y="1102349"/>
                  <a:pt x="1527887" y="1102349"/>
                  <a:pt x="1523835" y="1106402"/>
                </a:cubicBezTo>
                <a:cubicBezTo>
                  <a:pt x="1531940" y="1114507"/>
                  <a:pt x="1544098" y="1122613"/>
                  <a:pt x="1560309" y="1130718"/>
                </a:cubicBezTo>
                <a:cubicBezTo>
                  <a:pt x="1568415" y="1134771"/>
                  <a:pt x="1592732" y="1138824"/>
                  <a:pt x="1604890" y="1138824"/>
                </a:cubicBezTo>
                <a:cubicBezTo>
                  <a:pt x="1612995" y="1138824"/>
                  <a:pt x="1608943" y="1130718"/>
                  <a:pt x="1621101" y="1130718"/>
                </a:cubicBezTo>
                <a:cubicBezTo>
                  <a:pt x="1629206" y="1130718"/>
                  <a:pt x="1637312" y="1146929"/>
                  <a:pt x="1649470" y="1146929"/>
                </a:cubicBezTo>
                <a:cubicBezTo>
                  <a:pt x="1657575" y="1146929"/>
                  <a:pt x="1681892" y="1130718"/>
                  <a:pt x="1689998" y="1130718"/>
                </a:cubicBezTo>
                <a:cubicBezTo>
                  <a:pt x="1694051" y="1130718"/>
                  <a:pt x="1706209" y="1130718"/>
                  <a:pt x="1718367" y="1146929"/>
                </a:cubicBezTo>
                <a:lnTo>
                  <a:pt x="1791317" y="1146929"/>
                </a:lnTo>
                <a:cubicBezTo>
                  <a:pt x="1803475" y="1138824"/>
                  <a:pt x="1815633" y="1130718"/>
                  <a:pt x="1827791" y="1130718"/>
                </a:cubicBezTo>
                <a:cubicBezTo>
                  <a:pt x="1835896" y="1130718"/>
                  <a:pt x="1904793" y="1142876"/>
                  <a:pt x="1912899" y="1142876"/>
                </a:cubicBezTo>
                <a:cubicBezTo>
                  <a:pt x="1925057" y="1142876"/>
                  <a:pt x="1949373" y="1130718"/>
                  <a:pt x="1961532" y="1130718"/>
                </a:cubicBezTo>
                <a:cubicBezTo>
                  <a:pt x="1969638" y="1130718"/>
                  <a:pt x="1969638" y="1134771"/>
                  <a:pt x="1973690" y="1134771"/>
                </a:cubicBezTo>
                <a:cubicBezTo>
                  <a:pt x="1973690" y="1134771"/>
                  <a:pt x="1969638" y="1134771"/>
                  <a:pt x="1965585" y="1138824"/>
                </a:cubicBezTo>
                <a:cubicBezTo>
                  <a:pt x="1969638" y="1142876"/>
                  <a:pt x="1969638" y="1146929"/>
                  <a:pt x="1977743" y="1146929"/>
                </a:cubicBezTo>
                <a:cubicBezTo>
                  <a:pt x="1989901" y="1146929"/>
                  <a:pt x="1989901" y="1138824"/>
                  <a:pt x="1993954" y="1130718"/>
                </a:cubicBezTo>
                <a:cubicBezTo>
                  <a:pt x="2050692" y="1122613"/>
                  <a:pt x="2160117" y="1098297"/>
                  <a:pt x="2172275" y="1098297"/>
                </a:cubicBezTo>
                <a:cubicBezTo>
                  <a:pt x="2180381" y="1098297"/>
                  <a:pt x="2180381" y="1114507"/>
                  <a:pt x="2188486" y="1114507"/>
                </a:cubicBezTo>
                <a:cubicBezTo>
                  <a:pt x="2212802" y="1114507"/>
                  <a:pt x="2216855" y="1098297"/>
                  <a:pt x="2249278" y="1102349"/>
                </a:cubicBezTo>
                <a:cubicBezTo>
                  <a:pt x="2253330" y="1098297"/>
                  <a:pt x="2253330" y="1090190"/>
                  <a:pt x="2253330" y="1086138"/>
                </a:cubicBezTo>
                <a:cubicBezTo>
                  <a:pt x="2277647" y="1078032"/>
                  <a:pt x="2310068" y="1069927"/>
                  <a:pt x="2318174" y="1069927"/>
                </a:cubicBezTo>
                <a:cubicBezTo>
                  <a:pt x="2330332" y="1069927"/>
                  <a:pt x="2346544" y="1082085"/>
                  <a:pt x="2354649" y="1082085"/>
                </a:cubicBezTo>
                <a:cubicBezTo>
                  <a:pt x="2366807" y="1082085"/>
                  <a:pt x="2370860" y="1069927"/>
                  <a:pt x="2378965" y="1065874"/>
                </a:cubicBezTo>
                <a:cubicBezTo>
                  <a:pt x="2383018" y="1065874"/>
                  <a:pt x="2415440" y="1086138"/>
                  <a:pt x="2423545" y="1086138"/>
                </a:cubicBezTo>
                <a:cubicBezTo>
                  <a:pt x="2435704" y="1086138"/>
                  <a:pt x="2455968" y="1082085"/>
                  <a:pt x="2472179" y="1078032"/>
                </a:cubicBezTo>
                <a:cubicBezTo>
                  <a:pt x="2532970" y="1033452"/>
                  <a:pt x="2496495" y="1045610"/>
                  <a:pt x="2549181" y="1045610"/>
                </a:cubicBezTo>
                <a:lnTo>
                  <a:pt x="2573497" y="1045610"/>
                </a:lnTo>
                <a:cubicBezTo>
                  <a:pt x="2573497" y="1041558"/>
                  <a:pt x="2569445" y="1033452"/>
                  <a:pt x="2569445" y="1029400"/>
                </a:cubicBezTo>
                <a:cubicBezTo>
                  <a:pt x="2601866" y="1033452"/>
                  <a:pt x="2597814" y="1037505"/>
                  <a:pt x="2609972" y="1041558"/>
                </a:cubicBezTo>
                <a:cubicBezTo>
                  <a:pt x="2614025" y="1037505"/>
                  <a:pt x="2614025" y="1033452"/>
                  <a:pt x="2609972" y="1029400"/>
                </a:cubicBezTo>
                <a:cubicBezTo>
                  <a:pt x="2614025" y="1025347"/>
                  <a:pt x="2618077" y="1025347"/>
                  <a:pt x="2622131" y="1025347"/>
                </a:cubicBezTo>
                <a:cubicBezTo>
                  <a:pt x="2626184" y="1029400"/>
                  <a:pt x="2630236" y="1025347"/>
                  <a:pt x="2630236" y="1033452"/>
                </a:cubicBezTo>
                <a:cubicBezTo>
                  <a:pt x="2630236" y="1045610"/>
                  <a:pt x="2622131" y="1041558"/>
                  <a:pt x="2622131" y="1053716"/>
                </a:cubicBezTo>
                <a:cubicBezTo>
                  <a:pt x="2622131" y="1061821"/>
                  <a:pt x="2638342" y="1065874"/>
                  <a:pt x="2646447" y="1073979"/>
                </a:cubicBezTo>
                <a:cubicBezTo>
                  <a:pt x="2662658" y="1053716"/>
                  <a:pt x="2678869" y="1009136"/>
                  <a:pt x="2699132" y="1009136"/>
                </a:cubicBezTo>
                <a:cubicBezTo>
                  <a:pt x="2711291" y="1009136"/>
                  <a:pt x="2715343" y="1017241"/>
                  <a:pt x="2723450" y="1017241"/>
                </a:cubicBezTo>
                <a:cubicBezTo>
                  <a:pt x="2747766" y="1017241"/>
                  <a:pt x="2755871" y="984819"/>
                  <a:pt x="2763977" y="980766"/>
                </a:cubicBezTo>
                <a:cubicBezTo>
                  <a:pt x="2776135" y="968608"/>
                  <a:pt x="2796398" y="956450"/>
                  <a:pt x="2816663" y="948344"/>
                </a:cubicBezTo>
                <a:cubicBezTo>
                  <a:pt x="2820716" y="948344"/>
                  <a:pt x="2824768" y="940239"/>
                  <a:pt x="2824768" y="936186"/>
                </a:cubicBezTo>
                <a:cubicBezTo>
                  <a:pt x="2845032" y="928081"/>
                  <a:pt x="2869348" y="907817"/>
                  <a:pt x="2893665" y="895658"/>
                </a:cubicBezTo>
                <a:cubicBezTo>
                  <a:pt x="2909876" y="883500"/>
                  <a:pt x="2926087" y="867289"/>
                  <a:pt x="2950403" y="855131"/>
                </a:cubicBezTo>
                <a:cubicBezTo>
                  <a:pt x="2962562" y="842973"/>
                  <a:pt x="2982825" y="842973"/>
                  <a:pt x="2999036" y="834868"/>
                </a:cubicBezTo>
                <a:cubicBezTo>
                  <a:pt x="3023353" y="822709"/>
                  <a:pt x="3015248" y="790287"/>
                  <a:pt x="3023353" y="770023"/>
                </a:cubicBezTo>
                <a:lnTo>
                  <a:pt x="3039564" y="770023"/>
                </a:lnTo>
                <a:cubicBezTo>
                  <a:pt x="3047669" y="778129"/>
                  <a:pt x="3051722" y="786234"/>
                  <a:pt x="3059828" y="786234"/>
                </a:cubicBezTo>
                <a:cubicBezTo>
                  <a:pt x="3124672" y="786234"/>
                  <a:pt x="3104408" y="697073"/>
                  <a:pt x="3120619" y="656546"/>
                </a:cubicBezTo>
                <a:cubicBezTo>
                  <a:pt x="3120619" y="640335"/>
                  <a:pt x="3124672" y="620072"/>
                  <a:pt x="3124672" y="603860"/>
                </a:cubicBezTo>
                <a:cubicBezTo>
                  <a:pt x="3128725" y="599807"/>
                  <a:pt x="3124672" y="591702"/>
                  <a:pt x="3124672" y="583596"/>
                </a:cubicBezTo>
                <a:cubicBezTo>
                  <a:pt x="3161146" y="551175"/>
                  <a:pt x="3201674" y="518752"/>
                  <a:pt x="3238149" y="490383"/>
                </a:cubicBezTo>
                <a:cubicBezTo>
                  <a:pt x="3266518" y="470120"/>
                  <a:pt x="3319204" y="409328"/>
                  <a:pt x="3359731" y="393117"/>
                </a:cubicBezTo>
                <a:cubicBezTo>
                  <a:pt x="3375942" y="356643"/>
                  <a:pt x="3448892" y="316115"/>
                  <a:pt x="3485367" y="287746"/>
                </a:cubicBezTo>
                <a:cubicBezTo>
                  <a:pt x="3501578" y="271535"/>
                  <a:pt x="3517789" y="247218"/>
                  <a:pt x="3542105" y="231007"/>
                </a:cubicBezTo>
                <a:cubicBezTo>
                  <a:pt x="3554263" y="218848"/>
                  <a:pt x="3578580" y="210743"/>
                  <a:pt x="3594791" y="198585"/>
                </a:cubicBezTo>
                <a:cubicBezTo>
                  <a:pt x="3602897" y="190480"/>
                  <a:pt x="3728532" y="60792"/>
                  <a:pt x="3769059" y="60792"/>
                </a:cubicBezTo>
                <a:cubicBezTo>
                  <a:pt x="3777165" y="60792"/>
                  <a:pt x="3894695" y="77003"/>
                  <a:pt x="3959538" y="89161"/>
                </a:cubicBezTo>
                <a:cubicBezTo>
                  <a:pt x="3971697" y="89161"/>
                  <a:pt x="3971697" y="125635"/>
                  <a:pt x="3971697" y="133741"/>
                </a:cubicBezTo>
                <a:cubicBezTo>
                  <a:pt x="3971697" y="145900"/>
                  <a:pt x="3975750" y="170216"/>
                  <a:pt x="3975750" y="186427"/>
                </a:cubicBezTo>
                <a:cubicBezTo>
                  <a:pt x="3996013" y="194532"/>
                  <a:pt x="4024382" y="202638"/>
                  <a:pt x="4036540" y="202638"/>
                </a:cubicBezTo>
                <a:lnTo>
                  <a:pt x="4056804" y="202638"/>
                </a:lnTo>
                <a:cubicBezTo>
                  <a:pt x="4060858" y="186427"/>
                  <a:pt x="4056804" y="158058"/>
                  <a:pt x="4056804" y="145900"/>
                </a:cubicBezTo>
                <a:cubicBezTo>
                  <a:pt x="4056804" y="137793"/>
                  <a:pt x="4068963" y="109424"/>
                  <a:pt x="4081121" y="109424"/>
                </a:cubicBezTo>
                <a:cubicBezTo>
                  <a:pt x="4089227" y="109424"/>
                  <a:pt x="4141912" y="121582"/>
                  <a:pt x="4170282" y="125635"/>
                </a:cubicBezTo>
                <a:cubicBezTo>
                  <a:pt x="4174335" y="85108"/>
                  <a:pt x="4170282" y="40527"/>
                  <a:pt x="4174335" y="0"/>
                </a:cubicBezTo>
                <a:close/>
              </a:path>
            </a:pathLst>
          </a:custGeom>
          <a:gradFill>
            <a:gsLst>
              <a:gs pos="0">
                <a:srgbClr val="DA361C">
                  <a:alpha val="0"/>
                </a:srgbClr>
              </a:gs>
              <a:gs pos="100000">
                <a:srgbClr val="83241F">
                  <a:alpha val="46000"/>
                </a:srgbClr>
              </a:gs>
            </a:gsLst>
            <a:lin ang="13500000" scaled="1"/>
          </a:gradFill>
          <a:ln w="3970" cap="flat">
            <a:gradFill>
              <a:gsLst>
                <a:gs pos="0">
                  <a:srgbClr val="DA361C"/>
                </a:gs>
                <a:gs pos="78000">
                  <a:srgbClr val="DA361C">
                    <a:alpha val="0"/>
                  </a:srgbClr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6A071CC8-1218-0589-8EF5-398A54C81013}"/>
              </a:ext>
            </a:extLst>
          </p:cNvPr>
          <p:cNvSpPr/>
          <p:nvPr/>
        </p:nvSpPr>
        <p:spPr>
          <a:xfrm>
            <a:off x="5423796" y="4590518"/>
            <a:ext cx="40528" cy="12158"/>
          </a:xfrm>
          <a:custGeom>
            <a:avLst/>
            <a:gdLst>
              <a:gd name="connsiteX0" fmla="*/ 0 w 40528"/>
              <a:gd name="connsiteY0" fmla="*/ 0 h 12158"/>
              <a:gd name="connsiteX1" fmla="*/ 40528 w 40528"/>
              <a:gd name="connsiteY1" fmla="*/ 0 h 12158"/>
              <a:gd name="connsiteX2" fmla="*/ 40528 w 40528"/>
              <a:gd name="connsiteY2" fmla="*/ 12158 h 12158"/>
              <a:gd name="connsiteX3" fmla="*/ 24316 w 40528"/>
              <a:gd name="connsiteY3" fmla="*/ 4053 h 12158"/>
              <a:gd name="connsiteX4" fmla="*/ 16211 w 40528"/>
              <a:gd name="connsiteY4" fmla="*/ 12158 h 12158"/>
              <a:gd name="connsiteX5" fmla="*/ 0 w 40528"/>
              <a:gd name="connsiteY5" fmla="*/ 0 h 12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528" h="12158">
                <a:moveTo>
                  <a:pt x="0" y="0"/>
                </a:moveTo>
                <a:lnTo>
                  <a:pt x="40528" y="0"/>
                </a:lnTo>
                <a:lnTo>
                  <a:pt x="40528" y="12158"/>
                </a:lnTo>
                <a:cubicBezTo>
                  <a:pt x="36474" y="12158"/>
                  <a:pt x="36474" y="4053"/>
                  <a:pt x="24316" y="4053"/>
                </a:cubicBezTo>
                <a:cubicBezTo>
                  <a:pt x="16211" y="4053"/>
                  <a:pt x="24316" y="12158"/>
                  <a:pt x="16211" y="12158"/>
                </a:cubicBezTo>
                <a:cubicBezTo>
                  <a:pt x="4052" y="12158"/>
                  <a:pt x="4052" y="8105"/>
                  <a:pt x="0" y="0"/>
                </a:cubicBezTo>
                <a:close/>
              </a:path>
            </a:pathLst>
          </a:custGeom>
          <a:gradFill>
            <a:gsLst>
              <a:gs pos="0">
                <a:srgbClr val="DA361C">
                  <a:alpha val="0"/>
                </a:srgbClr>
              </a:gs>
              <a:gs pos="100000">
                <a:srgbClr val="83241F">
                  <a:alpha val="46000"/>
                </a:srgbClr>
              </a:gs>
            </a:gsLst>
            <a:lin ang="13500000" scaled="1"/>
          </a:gradFill>
          <a:ln w="3970" cap="flat">
            <a:gradFill>
              <a:gsLst>
                <a:gs pos="0">
                  <a:srgbClr val="DA361C"/>
                </a:gs>
                <a:gs pos="78000">
                  <a:srgbClr val="DA361C">
                    <a:alpha val="0"/>
                  </a:srgbClr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16B9B0FA-CF67-A73E-200C-31F012B9EF51}"/>
              </a:ext>
            </a:extLst>
          </p:cNvPr>
          <p:cNvSpPr/>
          <p:nvPr/>
        </p:nvSpPr>
        <p:spPr>
          <a:xfrm>
            <a:off x="2408549" y="4683732"/>
            <a:ext cx="20265" cy="16211"/>
          </a:xfrm>
          <a:custGeom>
            <a:avLst/>
            <a:gdLst>
              <a:gd name="connsiteX0" fmla="*/ 8106 w 20265"/>
              <a:gd name="connsiteY0" fmla="*/ 0 h 16211"/>
              <a:gd name="connsiteX1" fmla="*/ 20265 w 20265"/>
              <a:gd name="connsiteY1" fmla="*/ 0 h 16211"/>
              <a:gd name="connsiteX2" fmla="*/ 0 w 20265"/>
              <a:gd name="connsiteY2" fmla="*/ 16211 h 16211"/>
              <a:gd name="connsiteX3" fmla="*/ 8106 w 20265"/>
              <a:gd name="connsiteY3" fmla="*/ 0 h 16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65" h="16211">
                <a:moveTo>
                  <a:pt x="8106" y="0"/>
                </a:moveTo>
                <a:lnTo>
                  <a:pt x="20265" y="0"/>
                </a:lnTo>
                <a:cubicBezTo>
                  <a:pt x="16212" y="4053"/>
                  <a:pt x="8106" y="12158"/>
                  <a:pt x="0" y="16211"/>
                </a:cubicBezTo>
                <a:cubicBezTo>
                  <a:pt x="0" y="12158"/>
                  <a:pt x="8106" y="8106"/>
                  <a:pt x="8106" y="0"/>
                </a:cubicBezTo>
                <a:close/>
              </a:path>
            </a:pathLst>
          </a:custGeom>
          <a:gradFill>
            <a:gsLst>
              <a:gs pos="0">
                <a:srgbClr val="DA361C">
                  <a:alpha val="0"/>
                </a:srgbClr>
              </a:gs>
              <a:gs pos="100000">
                <a:srgbClr val="83241F">
                  <a:alpha val="46000"/>
                </a:srgbClr>
              </a:gs>
            </a:gsLst>
            <a:lin ang="13500000" scaled="1"/>
          </a:gradFill>
          <a:ln w="3970" cap="flat">
            <a:gradFill>
              <a:gsLst>
                <a:gs pos="0">
                  <a:srgbClr val="DA361C"/>
                </a:gs>
                <a:gs pos="78000">
                  <a:srgbClr val="DA361C">
                    <a:alpha val="0"/>
                  </a:srgbClr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CE568936-1F72-D2AD-7BD1-948433F10F50}"/>
              </a:ext>
            </a:extLst>
          </p:cNvPr>
          <p:cNvSpPr/>
          <p:nvPr/>
        </p:nvSpPr>
        <p:spPr>
          <a:xfrm>
            <a:off x="874940" y="4793156"/>
            <a:ext cx="5721" cy="648"/>
          </a:xfrm>
          <a:custGeom>
            <a:avLst/>
            <a:gdLst>
              <a:gd name="connsiteX0" fmla="*/ 0 w 5721"/>
              <a:gd name="connsiteY0" fmla="*/ 0 h 648"/>
              <a:gd name="connsiteX1" fmla="*/ 5721 w 5721"/>
              <a:gd name="connsiteY1" fmla="*/ 0 h 648"/>
              <a:gd name="connsiteX2" fmla="*/ 149 w 5721"/>
              <a:gd name="connsiteY2" fmla="*/ 506 h 648"/>
              <a:gd name="connsiteX3" fmla="*/ 0 w 5721"/>
              <a:gd name="connsiteY3" fmla="*/ 0 h 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21" h="648">
                <a:moveTo>
                  <a:pt x="0" y="0"/>
                </a:moveTo>
                <a:lnTo>
                  <a:pt x="5721" y="0"/>
                </a:lnTo>
                <a:cubicBezTo>
                  <a:pt x="3695" y="0"/>
                  <a:pt x="1669" y="1013"/>
                  <a:pt x="149" y="506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DA361C">
                  <a:alpha val="0"/>
                </a:srgbClr>
              </a:gs>
              <a:gs pos="100000">
                <a:srgbClr val="83241F">
                  <a:alpha val="46000"/>
                </a:srgbClr>
              </a:gs>
            </a:gsLst>
            <a:lin ang="13500000" scaled="1"/>
          </a:gradFill>
          <a:ln w="3970" cap="flat">
            <a:gradFill>
              <a:gsLst>
                <a:gs pos="0">
                  <a:srgbClr val="DA361C"/>
                </a:gs>
                <a:gs pos="78000">
                  <a:srgbClr val="DA361C">
                    <a:alpha val="0"/>
                  </a:srgbClr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A5A4E266-C2FB-7426-E759-DF8ACEAFFC14}"/>
              </a:ext>
            </a:extLst>
          </p:cNvPr>
          <p:cNvSpPr/>
          <p:nvPr/>
        </p:nvSpPr>
        <p:spPr>
          <a:xfrm>
            <a:off x="2671977" y="4797209"/>
            <a:ext cx="20264" cy="16211"/>
          </a:xfrm>
          <a:custGeom>
            <a:avLst/>
            <a:gdLst>
              <a:gd name="connsiteX0" fmla="*/ 8105 w 20264"/>
              <a:gd name="connsiteY0" fmla="*/ 0 h 16211"/>
              <a:gd name="connsiteX1" fmla="*/ 20264 w 20264"/>
              <a:gd name="connsiteY1" fmla="*/ 0 h 16211"/>
              <a:gd name="connsiteX2" fmla="*/ 16211 w 20264"/>
              <a:gd name="connsiteY2" fmla="*/ 16211 h 16211"/>
              <a:gd name="connsiteX3" fmla="*/ 0 w 20264"/>
              <a:gd name="connsiteY3" fmla="*/ 12158 h 16211"/>
              <a:gd name="connsiteX4" fmla="*/ 8105 w 20264"/>
              <a:gd name="connsiteY4" fmla="*/ 0 h 16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264" h="16211">
                <a:moveTo>
                  <a:pt x="8105" y="0"/>
                </a:moveTo>
                <a:lnTo>
                  <a:pt x="20264" y="0"/>
                </a:lnTo>
                <a:cubicBezTo>
                  <a:pt x="20264" y="4053"/>
                  <a:pt x="12158" y="8106"/>
                  <a:pt x="16211" y="16211"/>
                </a:cubicBezTo>
                <a:cubicBezTo>
                  <a:pt x="12158" y="16211"/>
                  <a:pt x="4053" y="12158"/>
                  <a:pt x="0" y="12158"/>
                </a:cubicBezTo>
                <a:cubicBezTo>
                  <a:pt x="0" y="8106"/>
                  <a:pt x="4053" y="4053"/>
                  <a:pt x="8105" y="0"/>
                </a:cubicBezTo>
                <a:close/>
              </a:path>
            </a:pathLst>
          </a:custGeom>
          <a:gradFill>
            <a:gsLst>
              <a:gs pos="0">
                <a:srgbClr val="DA361C">
                  <a:alpha val="0"/>
                </a:srgbClr>
              </a:gs>
              <a:gs pos="100000">
                <a:srgbClr val="83241F">
                  <a:alpha val="46000"/>
                </a:srgbClr>
              </a:gs>
            </a:gsLst>
            <a:lin ang="13500000" scaled="1"/>
          </a:gradFill>
          <a:ln w="3970" cap="flat">
            <a:gradFill>
              <a:gsLst>
                <a:gs pos="0">
                  <a:srgbClr val="DA361C"/>
                </a:gs>
                <a:gs pos="78000">
                  <a:srgbClr val="DA361C">
                    <a:alpha val="0"/>
                  </a:srgbClr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53BDD92F-749D-3D93-429F-1C4A68CBFE3C}"/>
              </a:ext>
            </a:extLst>
          </p:cNvPr>
          <p:cNvSpPr/>
          <p:nvPr/>
        </p:nvSpPr>
        <p:spPr>
          <a:xfrm>
            <a:off x="2704401" y="4809366"/>
            <a:ext cx="8105" cy="8106"/>
          </a:xfrm>
          <a:custGeom>
            <a:avLst/>
            <a:gdLst>
              <a:gd name="connsiteX0" fmla="*/ 0 w 8105"/>
              <a:gd name="connsiteY0" fmla="*/ 0 h 8106"/>
              <a:gd name="connsiteX1" fmla="*/ 8105 w 8105"/>
              <a:gd name="connsiteY1" fmla="*/ 8106 h 8106"/>
              <a:gd name="connsiteX2" fmla="*/ 0 w 8105"/>
              <a:gd name="connsiteY2" fmla="*/ 0 h 8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105" h="8106">
                <a:moveTo>
                  <a:pt x="0" y="0"/>
                </a:moveTo>
                <a:cubicBezTo>
                  <a:pt x="4052" y="0"/>
                  <a:pt x="8105" y="0"/>
                  <a:pt x="8105" y="8106"/>
                </a:cubicBezTo>
                <a:cubicBezTo>
                  <a:pt x="4052" y="8106"/>
                  <a:pt x="4052" y="4053"/>
                  <a:pt x="0" y="0"/>
                </a:cubicBezTo>
                <a:close/>
              </a:path>
            </a:pathLst>
          </a:custGeom>
          <a:gradFill>
            <a:gsLst>
              <a:gs pos="0">
                <a:srgbClr val="DA361C">
                  <a:alpha val="0"/>
                </a:srgbClr>
              </a:gs>
              <a:gs pos="100000">
                <a:srgbClr val="83241F">
                  <a:alpha val="46000"/>
                </a:srgbClr>
              </a:gs>
            </a:gsLst>
            <a:lin ang="13500000" scaled="1"/>
          </a:gradFill>
          <a:ln w="3970" cap="flat">
            <a:gradFill>
              <a:gsLst>
                <a:gs pos="0">
                  <a:srgbClr val="DA361C"/>
                </a:gs>
                <a:gs pos="78000">
                  <a:srgbClr val="DA361C">
                    <a:alpha val="0"/>
                  </a:srgbClr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A7E324DF-AA7F-8C7F-6FD2-AAFDD15B98D7}"/>
              </a:ext>
            </a:extLst>
          </p:cNvPr>
          <p:cNvSpPr/>
          <p:nvPr/>
        </p:nvSpPr>
        <p:spPr>
          <a:xfrm>
            <a:off x="6064131" y="5295697"/>
            <a:ext cx="4052" cy="1800"/>
          </a:xfrm>
          <a:custGeom>
            <a:avLst/>
            <a:gdLst>
              <a:gd name="connsiteX0" fmla="*/ 0 w 4052"/>
              <a:gd name="connsiteY0" fmla="*/ 0 h 1800"/>
              <a:gd name="connsiteX1" fmla="*/ 4052 w 4052"/>
              <a:gd name="connsiteY1" fmla="*/ 0 h 1800"/>
              <a:gd name="connsiteX2" fmla="*/ 0 w 4052"/>
              <a:gd name="connsiteY2" fmla="*/ 0 h 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052" h="1800">
                <a:moveTo>
                  <a:pt x="0" y="0"/>
                </a:moveTo>
                <a:lnTo>
                  <a:pt x="4052" y="0"/>
                </a:lnTo>
                <a:cubicBezTo>
                  <a:pt x="4052" y="0"/>
                  <a:pt x="0" y="4052"/>
                  <a:pt x="0" y="0"/>
                </a:cubicBezTo>
                <a:close/>
              </a:path>
            </a:pathLst>
          </a:custGeom>
          <a:gradFill>
            <a:gsLst>
              <a:gs pos="0">
                <a:srgbClr val="DA361C">
                  <a:alpha val="0"/>
                </a:srgbClr>
              </a:gs>
              <a:gs pos="100000">
                <a:srgbClr val="83241F">
                  <a:alpha val="46000"/>
                </a:srgbClr>
              </a:gs>
            </a:gsLst>
            <a:lin ang="13500000" scaled="1"/>
          </a:gradFill>
          <a:ln w="3970" cap="flat">
            <a:gradFill>
              <a:gsLst>
                <a:gs pos="0">
                  <a:srgbClr val="DA361C"/>
                </a:gs>
                <a:gs pos="78000">
                  <a:srgbClr val="DA361C">
                    <a:alpha val="0"/>
                  </a:srgbClr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7B42EB23-CA8C-0B6D-F10B-8E86BA5D5F08}"/>
              </a:ext>
            </a:extLst>
          </p:cNvPr>
          <p:cNvSpPr/>
          <p:nvPr/>
        </p:nvSpPr>
        <p:spPr>
          <a:xfrm>
            <a:off x="6619359" y="5340278"/>
            <a:ext cx="28369" cy="16211"/>
          </a:xfrm>
          <a:custGeom>
            <a:avLst/>
            <a:gdLst>
              <a:gd name="connsiteX0" fmla="*/ 8105 w 28369"/>
              <a:gd name="connsiteY0" fmla="*/ 0 h 16211"/>
              <a:gd name="connsiteX1" fmla="*/ 28369 w 28369"/>
              <a:gd name="connsiteY1" fmla="*/ 4053 h 16211"/>
              <a:gd name="connsiteX2" fmla="*/ 0 w 28369"/>
              <a:gd name="connsiteY2" fmla="*/ 16211 h 16211"/>
              <a:gd name="connsiteX3" fmla="*/ 8105 w 28369"/>
              <a:gd name="connsiteY3" fmla="*/ 0 h 16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69" h="16211">
                <a:moveTo>
                  <a:pt x="8105" y="0"/>
                </a:moveTo>
                <a:lnTo>
                  <a:pt x="28369" y="4053"/>
                </a:lnTo>
                <a:cubicBezTo>
                  <a:pt x="24316" y="4053"/>
                  <a:pt x="4053" y="8106"/>
                  <a:pt x="0" y="16211"/>
                </a:cubicBezTo>
                <a:cubicBezTo>
                  <a:pt x="0" y="12159"/>
                  <a:pt x="4053" y="4053"/>
                  <a:pt x="8105" y="0"/>
                </a:cubicBezTo>
                <a:close/>
              </a:path>
            </a:pathLst>
          </a:custGeom>
          <a:gradFill>
            <a:gsLst>
              <a:gs pos="0">
                <a:srgbClr val="DA361C">
                  <a:alpha val="0"/>
                </a:srgbClr>
              </a:gs>
              <a:gs pos="100000">
                <a:srgbClr val="83241F">
                  <a:alpha val="46000"/>
                </a:srgbClr>
              </a:gs>
            </a:gsLst>
            <a:lin ang="13500000" scaled="1"/>
          </a:gradFill>
          <a:ln w="3970" cap="flat">
            <a:gradFill>
              <a:gsLst>
                <a:gs pos="0">
                  <a:srgbClr val="DA361C"/>
                </a:gs>
                <a:gs pos="78000">
                  <a:srgbClr val="DA361C">
                    <a:alpha val="0"/>
                  </a:srgbClr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BABF7F50-D45A-2640-32F4-3ECC7FD6D62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739900" y="0"/>
            <a:ext cx="10452100" cy="4132210"/>
          </a:xfrm>
          <a:custGeom>
            <a:avLst/>
            <a:gdLst>
              <a:gd name="connsiteX0" fmla="*/ 0 w 10452100"/>
              <a:gd name="connsiteY0" fmla="*/ 0 h 4132210"/>
              <a:gd name="connsiteX1" fmla="*/ 10452100 w 10452100"/>
              <a:gd name="connsiteY1" fmla="*/ 0 h 4132210"/>
              <a:gd name="connsiteX2" fmla="*/ 10452100 w 10452100"/>
              <a:gd name="connsiteY2" fmla="*/ 4132210 h 4132210"/>
              <a:gd name="connsiteX3" fmla="*/ 0 w 10452100"/>
              <a:gd name="connsiteY3" fmla="*/ 4132210 h 4132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452100" h="4132210">
                <a:moveTo>
                  <a:pt x="0" y="0"/>
                </a:moveTo>
                <a:lnTo>
                  <a:pt x="10452100" y="0"/>
                </a:lnTo>
                <a:lnTo>
                  <a:pt x="10452100" y="4132210"/>
                </a:lnTo>
                <a:lnTo>
                  <a:pt x="0" y="4132210"/>
                </a:lnTo>
                <a:close/>
              </a:path>
            </a:pathLst>
          </a:custGeom>
        </p:spPr>
      </p:pic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E5A32015-41FD-BFFE-BCDD-24843542294A}"/>
              </a:ext>
            </a:extLst>
          </p:cNvPr>
          <p:cNvSpPr/>
          <p:nvPr/>
        </p:nvSpPr>
        <p:spPr>
          <a:xfrm>
            <a:off x="0" y="3588744"/>
            <a:ext cx="12192000" cy="3269257"/>
          </a:xfrm>
          <a:custGeom>
            <a:avLst/>
            <a:gdLst>
              <a:gd name="connsiteX0" fmla="*/ 12192000 w 12192000"/>
              <a:gd name="connsiteY0" fmla="*/ 0 h 3269257"/>
              <a:gd name="connsiteX1" fmla="*/ 12192000 w 12192000"/>
              <a:gd name="connsiteY1" fmla="*/ 3269257 h 3269257"/>
              <a:gd name="connsiteX2" fmla="*/ 0 w 12192000"/>
              <a:gd name="connsiteY2" fmla="*/ 3269257 h 3269257"/>
              <a:gd name="connsiteX3" fmla="*/ 0 w 12192000"/>
              <a:gd name="connsiteY3" fmla="*/ 316338 h 3269257"/>
              <a:gd name="connsiteX4" fmla="*/ 335763 w 12192000"/>
              <a:gd name="connsiteY4" fmla="*/ 501656 h 3269257"/>
              <a:gd name="connsiteX5" fmla="*/ 4978401 w 12192000"/>
              <a:gd name="connsiteY5" fmla="*/ 1834157 h 3269257"/>
              <a:gd name="connsiteX6" fmla="*/ 11614950 w 12192000"/>
              <a:gd name="connsiteY6" fmla="*/ 201618 h 3269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269257">
                <a:moveTo>
                  <a:pt x="12192000" y="0"/>
                </a:moveTo>
                <a:lnTo>
                  <a:pt x="12192000" y="3269257"/>
                </a:lnTo>
                <a:lnTo>
                  <a:pt x="0" y="3269257"/>
                </a:lnTo>
                <a:lnTo>
                  <a:pt x="0" y="316338"/>
                </a:lnTo>
                <a:lnTo>
                  <a:pt x="335763" y="501656"/>
                </a:lnTo>
                <a:cubicBezTo>
                  <a:pt x="1687826" y="1236513"/>
                  <a:pt x="3098535" y="1884163"/>
                  <a:pt x="4978401" y="1834157"/>
                </a:cubicBezTo>
                <a:cubicBezTo>
                  <a:pt x="6858265" y="1784151"/>
                  <a:pt x="9207285" y="1036488"/>
                  <a:pt x="11614950" y="201618"/>
                </a:cubicBezTo>
                <a:close/>
              </a:path>
            </a:pathLst>
          </a:custGeom>
          <a:gradFill>
            <a:gsLst>
              <a:gs pos="0">
                <a:srgbClr val="FFC000">
                  <a:alpha val="37000"/>
                </a:srgbClr>
              </a:gs>
              <a:gs pos="58000">
                <a:srgbClr val="FFFF00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CE91C570-50BA-01C5-A214-15DAB5292E06}"/>
              </a:ext>
            </a:extLst>
          </p:cNvPr>
          <p:cNvSpPr/>
          <p:nvPr/>
        </p:nvSpPr>
        <p:spPr>
          <a:xfrm>
            <a:off x="0" y="4425052"/>
            <a:ext cx="12192000" cy="2432949"/>
          </a:xfrm>
          <a:custGeom>
            <a:avLst/>
            <a:gdLst>
              <a:gd name="connsiteX0" fmla="*/ 12192000 w 12192000"/>
              <a:gd name="connsiteY0" fmla="*/ 0 h 2432949"/>
              <a:gd name="connsiteX1" fmla="*/ 12192000 w 12192000"/>
              <a:gd name="connsiteY1" fmla="*/ 2432949 h 2432949"/>
              <a:gd name="connsiteX2" fmla="*/ 0 w 12192000"/>
              <a:gd name="connsiteY2" fmla="*/ 2432949 h 2432949"/>
              <a:gd name="connsiteX3" fmla="*/ 0 w 12192000"/>
              <a:gd name="connsiteY3" fmla="*/ 96880 h 2432949"/>
              <a:gd name="connsiteX4" fmla="*/ 60270 w 12192000"/>
              <a:gd name="connsiteY4" fmla="*/ 116136 h 2432949"/>
              <a:gd name="connsiteX5" fmla="*/ 4965700 w 12192000"/>
              <a:gd name="connsiteY5" fmla="*/ 972449 h 2432949"/>
              <a:gd name="connsiteX6" fmla="*/ 11761732 w 12192000"/>
              <a:gd name="connsiteY6" fmla="*/ 82798 h 2432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2432949">
                <a:moveTo>
                  <a:pt x="12192000" y="0"/>
                </a:moveTo>
                <a:lnTo>
                  <a:pt x="12192000" y="2432949"/>
                </a:lnTo>
                <a:lnTo>
                  <a:pt x="0" y="2432949"/>
                </a:lnTo>
                <a:lnTo>
                  <a:pt x="0" y="96880"/>
                </a:lnTo>
                <a:lnTo>
                  <a:pt x="60270" y="116136"/>
                </a:lnTo>
                <a:cubicBezTo>
                  <a:pt x="1510060" y="572747"/>
                  <a:pt x="3015457" y="978005"/>
                  <a:pt x="4965700" y="972449"/>
                </a:cubicBezTo>
                <a:cubicBezTo>
                  <a:pt x="6915944" y="966893"/>
                  <a:pt x="9311035" y="550522"/>
                  <a:pt x="11761732" y="82798"/>
                </a:cubicBezTo>
                <a:close/>
              </a:path>
            </a:pathLst>
          </a:custGeom>
          <a:gradFill>
            <a:gsLst>
              <a:gs pos="0">
                <a:srgbClr val="FFC000">
                  <a:alpha val="37000"/>
                </a:srgbClr>
              </a:gs>
              <a:gs pos="58000">
                <a:srgbClr val="FFFF00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矩形: 圆角 41">
            <a:extLst>
              <a:ext uri="{FF2B5EF4-FFF2-40B4-BE49-F238E27FC236}">
                <a16:creationId xmlns:a16="http://schemas.microsoft.com/office/drawing/2014/main" id="{8034D06E-A7F0-AD08-EF02-CEEACFBAC8E7}"/>
              </a:ext>
            </a:extLst>
          </p:cNvPr>
          <p:cNvSpPr/>
          <p:nvPr/>
        </p:nvSpPr>
        <p:spPr>
          <a:xfrm>
            <a:off x="3324225" y="2977573"/>
            <a:ext cx="5534025" cy="45732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FF00">
                  <a:alpha val="0"/>
                </a:srgbClr>
              </a:gs>
              <a:gs pos="100000">
                <a:srgbClr val="FFC000">
                  <a:alpha val="20000"/>
                </a:srgbClr>
              </a:gs>
            </a:gsLst>
            <a:lin ang="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DC24722-6D0D-90BD-99C5-0796E1C0033D}"/>
              </a:ext>
            </a:extLst>
          </p:cNvPr>
          <p:cNvSpPr txBox="1"/>
          <p:nvPr/>
        </p:nvSpPr>
        <p:spPr>
          <a:xfrm>
            <a:off x="3746638" y="1483398"/>
            <a:ext cx="469872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800" dirty="0">
                <a:gradFill>
                  <a:gsLst>
                    <a:gs pos="0">
                      <a:srgbClr val="FFFF00"/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谢谢观看</a:t>
            </a: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F3C25EFE-2AA9-AF0D-F80D-51540FE1B5A4}"/>
              </a:ext>
            </a:extLst>
          </p:cNvPr>
          <p:cNvGrpSpPr/>
          <p:nvPr/>
        </p:nvGrpSpPr>
        <p:grpSpPr>
          <a:xfrm>
            <a:off x="1539022" y="823106"/>
            <a:ext cx="2685871" cy="2994498"/>
            <a:chOff x="1094523" y="56850"/>
            <a:chExt cx="2685871" cy="2994498"/>
          </a:xfrm>
        </p:grpSpPr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id="{AC09BD0F-B344-DB1C-7695-2530FF451E1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94523" y="1865660"/>
              <a:ext cx="2685871" cy="1185688"/>
            </a:xfrm>
            <a:prstGeom prst="rect">
              <a:avLst/>
            </a:prstGeom>
          </p:spPr>
        </p:pic>
        <p:pic>
          <p:nvPicPr>
            <p:cNvPr id="39" name="图片 38">
              <a:extLst>
                <a:ext uri="{FF2B5EF4-FFF2-40B4-BE49-F238E27FC236}">
                  <a16:creationId xmlns:a16="http://schemas.microsoft.com/office/drawing/2014/main" id="{17B50C5E-A0D3-C14B-B511-932DA58C27B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63234" y="56850"/>
              <a:ext cx="1224009" cy="2257073"/>
            </a:xfrm>
            <a:prstGeom prst="rect">
              <a:avLst/>
            </a:prstGeom>
          </p:spPr>
        </p:pic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id="{5731E696-5E27-04E5-8A10-339C374CB0F0}"/>
              </a:ext>
            </a:extLst>
          </p:cNvPr>
          <p:cNvSpPr txBox="1"/>
          <p:nvPr/>
        </p:nvSpPr>
        <p:spPr>
          <a:xfrm>
            <a:off x="4679323" y="3052374"/>
            <a:ext cx="35125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b="1" dirty="0">
                <a:solidFill>
                  <a:srgbClr val="FFC000"/>
                </a:solidFill>
              </a:rPr>
              <a:t>党建工作汇报</a:t>
            </a:r>
            <a:r>
              <a:rPr lang="en-US" altLang="zh-CN" sz="1400" b="1" dirty="0">
                <a:solidFill>
                  <a:srgbClr val="FFC000"/>
                </a:solidFill>
              </a:rPr>
              <a:t>PPT</a:t>
            </a:r>
            <a:r>
              <a:rPr lang="zh-CN" altLang="en-US" sz="1400" b="1" dirty="0">
                <a:solidFill>
                  <a:srgbClr val="FFC000"/>
                </a:solidFill>
              </a:rPr>
              <a:t>模板</a:t>
            </a:r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BD6B07AA-2BFE-16F6-BE56-A607174FBCD5}"/>
              </a:ext>
            </a:extLst>
          </p:cNvPr>
          <p:cNvSpPr/>
          <p:nvPr/>
        </p:nvSpPr>
        <p:spPr>
          <a:xfrm>
            <a:off x="9207276" y="1531023"/>
            <a:ext cx="804838" cy="4250773"/>
          </a:xfrm>
          <a:custGeom>
            <a:avLst/>
            <a:gdLst>
              <a:gd name="connsiteX0" fmla="*/ 192126 w 745447"/>
              <a:gd name="connsiteY0" fmla="*/ 1510995 h 3937098"/>
              <a:gd name="connsiteX1" fmla="*/ 186805 w 745447"/>
              <a:gd name="connsiteY1" fmla="*/ 1484393 h 3937098"/>
              <a:gd name="connsiteX2" fmla="*/ 197446 w 745447"/>
              <a:gd name="connsiteY2" fmla="*/ 1479072 h 3937098"/>
              <a:gd name="connsiteX3" fmla="*/ 192126 w 745447"/>
              <a:gd name="connsiteY3" fmla="*/ 1510995 h 3937098"/>
              <a:gd name="connsiteX4" fmla="*/ 96358 w 745447"/>
              <a:gd name="connsiteY4" fmla="*/ 1510995 h 3937098"/>
              <a:gd name="connsiteX5" fmla="*/ 85718 w 745447"/>
              <a:gd name="connsiteY5" fmla="*/ 1479072 h 3937098"/>
              <a:gd name="connsiteX6" fmla="*/ 91038 w 745447"/>
              <a:gd name="connsiteY6" fmla="*/ 1431189 h 3937098"/>
              <a:gd name="connsiteX7" fmla="*/ 96358 w 745447"/>
              <a:gd name="connsiteY7" fmla="*/ 1510995 h 3937098"/>
              <a:gd name="connsiteX8" fmla="*/ 85718 w 745447"/>
              <a:gd name="connsiteY8" fmla="*/ 1021517 h 3937098"/>
              <a:gd name="connsiteX9" fmla="*/ 69756 w 745447"/>
              <a:gd name="connsiteY9" fmla="*/ 1026838 h 3937098"/>
              <a:gd name="connsiteX10" fmla="*/ 75077 w 745447"/>
              <a:gd name="connsiteY10" fmla="*/ 1010877 h 3937098"/>
              <a:gd name="connsiteX11" fmla="*/ 85718 w 745447"/>
              <a:gd name="connsiteY11" fmla="*/ 1021517 h 3937098"/>
              <a:gd name="connsiteX12" fmla="*/ 144242 w 745447"/>
              <a:gd name="connsiteY12" fmla="*/ 1074722 h 3937098"/>
              <a:gd name="connsiteX13" fmla="*/ 106999 w 745447"/>
              <a:gd name="connsiteY13" fmla="*/ 1058760 h 3937098"/>
              <a:gd name="connsiteX14" fmla="*/ 149562 w 745447"/>
              <a:gd name="connsiteY14" fmla="*/ 1010877 h 3937098"/>
              <a:gd name="connsiteX15" fmla="*/ 154883 w 745447"/>
              <a:gd name="connsiteY15" fmla="*/ 1000236 h 3937098"/>
              <a:gd name="connsiteX16" fmla="*/ 144242 w 745447"/>
              <a:gd name="connsiteY16" fmla="*/ 1074722 h 3937098"/>
              <a:gd name="connsiteX17" fmla="*/ 734807 w 745447"/>
              <a:gd name="connsiteY17" fmla="*/ 250059 h 3937098"/>
              <a:gd name="connsiteX18" fmla="*/ 745448 w 745447"/>
              <a:gd name="connsiteY18" fmla="*/ 271341 h 3937098"/>
              <a:gd name="connsiteX19" fmla="*/ 740127 w 745447"/>
              <a:gd name="connsiteY19" fmla="*/ 281981 h 3937098"/>
              <a:gd name="connsiteX20" fmla="*/ 665642 w 745447"/>
              <a:gd name="connsiteY20" fmla="*/ 276661 h 3937098"/>
              <a:gd name="connsiteX21" fmla="*/ 644360 w 745447"/>
              <a:gd name="connsiteY21" fmla="*/ 324545 h 3937098"/>
              <a:gd name="connsiteX22" fmla="*/ 655001 w 745447"/>
              <a:gd name="connsiteY22" fmla="*/ 361787 h 3937098"/>
              <a:gd name="connsiteX23" fmla="*/ 559233 w 745447"/>
              <a:gd name="connsiteY23" fmla="*/ 595885 h 3937098"/>
              <a:gd name="connsiteX24" fmla="*/ 569874 w 745447"/>
              <a:gd name="connsiteY24" fmla="*/ 643769 h 3937098"/>
              <a:gd name="connsiteX25" fmla="*/ 575195 w 745447"/>
              <a:gd name="connsiteY25" fmla="*/ 707614 h 3937098"/>
              <a:gd name="connsiteX26" fmla="*/ 649680 w 745447"/>
              <a:gd name="connsiteY26" fmla="*/ 1005556 h 3937098"/>
              <a:gd name="connsiteX27" fmla="*/ 633719 w 745447"/>
              <a:gd name="connsiteY27" fmla="*/ 1138566 h 3937098"/>
              <a:gd name="connsiteX28" fmla="*/ 633719 w 745447"/>
              <a:gd name="connsiteY28" fmla="*/ 1399266 h 3937098"/>
              <a:gd name="connsiteX29" fmla="*/ 575195 w 745447"/>
              <a:gd name="connsiteY29" fmla="*/ 1521635 h 3937098"/>
              <a:gd name="connsiteX30" fmla="*/ 575195 w 745447"/>
              <a:gd name="connsiteY30" fmla="*/ 1564199 h 3937098"/>
              <a:gd name="connsiteX31" fmla="*/ 655001 w 745447"/>
              <a:gd name="connsiteY31" fmla="*/ 1718490 h 3937098"/>
              <a:gd name="connsiteX32" fmla="*/ 708205 w 745447"/>
              <a:gd name="connsiteY32" fmla="*/ 1915345 h 3937098"/>
              <a:gd name="connsiteX33" fmla="*/ 734807 w 745447"/>
              <a:gd name="connsiteY33" fmla="*/ 2058996 h 3937098"/>
              <a:gd name="connsiteX34" fmla="*/ 697564 w 745447"/>
              <a:gd name="connsiteY34" fmla="*/ 2058996 h 3937098"/>
              <a:gd name="connsiteX35" fmla="*/ 649680 w 745447"/>
              <a:gd name="connsiteY35" fmla="*/ 2271812 h 3937098"/>
              <a:gd name="connsiteX36" fmla="*/ 665642 w 745447"/>
              <a:gd name="connsiteY36" fmla="*/ 2633600 h 3937098"/>
              <a:gd name="connsiteX37" fmla="*/ 639040 w 745447"/>
              <a:gd name="connsiteY37" fmla="*/ 2761289 h 3937098"/>
              <a:gd name="connsiteX38" fmla="*/ 655001 w 745447"/>
              <a:gd name="connsiteY38" fmla="*/ 2841096 h 3937098"/>
              <a:gd name="connsiteX39" fmla="*/ 676282 w 745447"/>
              <a:gd name="connsiteY39" fmla="*/ 3006028 h 3937098"/>
              <a:gd name="connsiteX40" fmla="*/ 670962 w 745447"/>
              <a:gd name="connsiteY40" fmla="*/ 3628515 h 3937098"/>
              <a:gd name="connsiteX41" fmla="*/ 697564 w 745447"/>
              <a:gd name="connsiteY41" fmla="*/ 3814729 h 3937098"/>
              <a:gd name="connsiteX42" fmla="*/ 681603 w 745447"/>
              <a:gd name="connsiteY42" fmla="*/ 3873254 h 3937098"/>
              <a:gd name="connsiteX43" fmla="*/ 415583 w 745447"/>
              <a:gd name="connsiteY43" fmla="*/ 3937099 h 3937098"/>
              <a:gd name="connsiteX44" fmla="*/ 282573 w 745447"/>
              <a:gd name="connsiteY44" fmla="*/ 3910497 h 3937098"/>
              <a:gd name="connsiteX45" fmla="*/ 351738 w 745447"/>
              <a:gd name="connsiteY45" fmla="*/ 3809409 h 3937098"/>
              <a:gd name="connsiteX46" fmla="*/ 261291 w 745447"/>
              <a:gd name="connsiteY46" fmla="*/ 3788127 h 3937098"/>
              <a:gd name="connsiteX47" fmla="*/ 266611 w 745447"/>
              <a:gd name="connsiteY47" fmla="*/ 3750885 h 3937098"/>
              <a:gd name="connsiteX48" fmla="*/ 378340 w 745447"/>
              <a:gd name="connsiteY48" fmla="*/ 3724283 h 3937098"/>
              <a:gd name="connsiteX49" fmla="*/ 479427 w 745447"/>
              <a:gd name="connsiteY49" fmla="*/ 3596593 h 3937098"/>
              <a:gd name="connsiteX50" fmla="*/ 479427 w 745447"/>
              <a:gd name="connsiteY50" fmla="*/ 3383777 h 3937098"/>
              <a:gd name="connsiteX51" fmla="*/ 436864 w 745447"/>
              <a:gd name="connsiteY51" fmla="*/ 3043271 h 3937098"/>
              <a:gd name="connsiteX52" fmla="*/ 399621 w 745447"/>
              <a:gd name="connsiteY52" fmla="*/ 2974106 h 3937098"/>
              <a:gd name="connsiteX53" fmla="*/ 383660 w 745447"/>
              <a:gd name="connsiteY53" fmla="*/ 2835775 h 3937098"/>
              <a:gd name="connsiteX54" fmla="*/ 351738 w 745447"/>
              <a:gd name="connsiteY54" fmla="*/ 2761289 h 3937098"/>
              <a:gd name="connsiteX55" fmla="*/ 271932 w 745447"/>
              <a:gd name="connsiteY55" fmla="*/ 2192006 h 3937098"/>
              <a:gd name="connsiteX56" fmla="*/ 176164 w 745447"/>
              <a:gd name="connsiteY56" fmla="*/ 2192006 h 3937098"/>
              <a:gd name="connsiteX57" fmla="*/ 181485 w 745447"/>
              <a:gd name="connsiteY57" fmla="*/ 2011113 h 3937098"/>
              <a:gd name="connsiteX58" fmla="*/ 202766 w 745447"/>
              <a:gd name="connsiteY58" fmla="*/ 1782335 h 3937098"/>
              <a:gd name="connsiteX59" fmla="*/ 192126 w 745447"/>
              <a:gd name="connsiteY59" fmla="*/ 1777015 h 3937098"/>
              <a:gd name="connsiteX60" fmla="*/ 176164 w 745447"/>
              <a:gd name="connsiteY60" fmla="*/ 1798296 h 3937098"/>
              <a:gd name="connsiteX61" fmla="*/ 165524 w 745447"/>
              <a:gd name="connsiteY61" fmla="*/ 1808937 h 3937098"/>
              <a:gd name="connsiteX62" fmla="*/ 165524 w 745447"/>
              <a:gd name="connsiteY62" fmla="*/ 1925986 h 3937098"/>
              <a:gd name="connsiteX63" fmla="*/ 133601 w 745447"/>
              <a:gd name="connsiteY63" fmla="*/ 1925986 h 3937098"/>
              <a:gd name="connsiteX64" fmla="*/ 138922 w 745447"/>
              <a:gd name="connsiteY64" fmla="*/ 1808937 h 3937098"/>
              <a:gd name="connsiteX65" fmla="*/ 106999 w 745447"/>
              <a:gd name="connsiteY65" fmla="*/ 1755733 h 3937098"/>
              <a:gd name="connsiteX66" fmla="*/ 96358 w 745447"/>
              <a:gd name="connsiteY66" fmla="*/ 1718490 h 3937098"/>
              <a:gd name="connsiteX67" fmla="*/ 53795 w 745447"/>
              <a:gd name="connsiteY67" fmla="*/ 1713170 h 3937098"/>
              <a:gd name="connsiteX68" fmla="*/ 48475 w 745447"/>
              <a:gd name="connsiteY68" fmla="*/ 1633364 h 3937098"/>
              <a:gd name="connsiteX69" fmla="*/ 64436 w 745447"/>
              <a:gd name="connsiteY69" fmla="*/ 1596121 h 3937098"/>
              <a:gd name="connsiteX70" fmla="*/ 85718 w 745447"/>
              <a:gd name="connsiteY70" fmla="*/ 1590801 h 3937098"/>
              <a:gd name="connsiteX71" fmla="*/ 96358 w 745447"/>
              <a:gd name="connsiteY71" fmla="*/ 1601441 h 3937098"/>
              <a:gd name="connsiteX72" fmla="*/ 112320 w 745447"/>
              <a:gd name="connsiteY72" fmla="*/ 1558878 h 3937098"/>
              <a:gd name="connsiteX73" fmla="*/ 101679 w 745447"/>
              <a:gd name="connsiteY73" fmla="*/ 1510995 h 3937098"/>
              <a:gd name="connsiteX74" fmla="*/ 91038 w 745447"/>
              <a:gd name="connsiteY74" fmla="*/ 1574839 h 3937098"/>
              <a:gd name="connsiteX75" fmla="*/ 53795 w 745447"/>
              <a:gd name="connsiteY75" fmla="*/ 1346062 h 3937098"/>
              <a:gd name="connsiteX76" fmla="*/ 80397 w 745447"/>
              <a:gd name="connsiteY76" fmla="*/ 1399266 h 3937098"/>
              <a:gd name="connsiteX77" fmla="*/ 85718 w 745447"/>
              <a:gd name="connsiteY77" fmla="*/ 1383305 h 3937098"/>
              <a:gd name="connsiteX78" fmla="*/ 75077 w 745447"/>
              <a:gd name="connsiteY78" fmla="*/ 1330101 h 3937098"/>
              <a:gd name="connsiteX79" fmla="*/ 48475 w 745447"/>
              <a:gd name="connsiteY79" fmla="*/ 1335421 h 3937098"/>
              <a:gd name="connsiteX80" fmla="*/ 43154 w 745447"/>
              <a:gd name="connsiteY80" fmla="*/ 1314140 h 3937098"/>
              <a:gd name="connsiteX81" fmla="*/ 59116 w 745447"/>
              <a:gd name="connsiteY81" fmla="*/ 1260936 h 3937098"/>
              <a:gd name="connsiteX82" fmla="*/ 53795 w 745447"/>
              <a:gd name="connsiteY82" fmla="*/ 1234334 h 3937098"/>
              <a:gd name="connsiteX83" fmla="*/ 16552 w 745447"/>
              <a:gd name="connsiteY83" fmla="*/ 1197091 h 3937098"/>
              <a:gd name="connsiteX84" fmla="*/ 591 w 745447"/>
              <a:gd name="connsiteY84" fmla="*/ 1111964 h 3937098"/>
              <a:gd name="connsiteX85" fmla="*/ 591 w 745447"/>
              <a:gd name="connsiteY85" fmla="*/ 1085362 h 3937098"/>
              <a:gd name="connsiteX86" fmla="*/ 37834 w 745447"/>
              <a:gd name="connsiteY86" fmla="*/ 968313 h 3937098"/>
              <a:gd name="connsiteX87" fmla="*/ 16552 w 745447"/>
              <a:gd name="connsiteY87" fmla="*/ 872546 h 3937098"/>
              <a:gd name="connsiteX88" fmla="*/ 17936 w 745447"/>
              <a:gd name="connsiteY88" fmla="*/ 855468 h 3937098"/>
              <a:gd name="connsiteX89" fmla="*/ 48475 w 745447"/>
              <a:gd name="connsiteY89" fmla="*/ 829983 h 3937098"/>
              <a:gd name="connsiteX90" fmla="*/ 48475 w 745447"/>
              <a:gd name="connsiteY90" fmla="*/ 962993 h 3937098"/>
              <a:gd name="connsiteX91" fmla="*/ 75077 w 745447"/>
              <a:gd name="connsiteY91" fmla="*/ 962993 h 3937098"/>
              <a:gd name="connsiteX92" fmla="*/ 75077 w 745447"/>
              <a:gd name="connsiteY92" fmla="*/ 1005556 h 3937098"/>
              <a:gd name="connsiteX93" fmla="*/ 122960 w 745447"/>
              <a:gd name="connsiteY93" fmla="*/ 1021517 h 3937098"/>
              <a:gd name="connsiteX94" fmla="*/ 176164 w 745447"/>
              <a:gd name="connsiteY94" fmla="*/ 962993 h 3937098"/>
              <a:gd name="connsiteX95" fmla="*/ 245330 w 745447"/>
              <a:gd name="connsiteY95" fmla="*/ 840624 h 3937098"/>
              <a:gd name="connsiteX96" fmla="*/ 303854 w 745447"/>
              <a:gd name="connsiteY96" fmla="*/ 718254 h 3937098"/>
              <a:gd name="connsiteX97" fmla="*/ 373019 w 745447"/>
              <a:gd name="connsiteY97" fmla="*/ 659730 h 3937098"/>
              <a:gd name="connsiteX98" fmla="*/ 378340 w 745447"/>
              <a:gd name="connsiteY98" fmla="*/ 617167 h 3937098"/>
              <a:gd name="connsiteX99" fmla="*/ 298534 w 745447"/>
              <a:gd name="connsiteY99" fmla="*/ 553322 h 3937098"/>
              <a:gd name="connsiteX100" fmla="*/ 293213 w 745447"/>
              <a:gd name="connsiteY100" fmla="*/ 532040 h 3937098"/>
              <a:gd name="connsiteX101" fmla="*/ 303854 w 745447"/>
              <a:gd name="connsiteY101" fmla="*/ 494798 h 3937098"/>
              <a:gd name="connsiteX102" fmla="*/ 287893 w 745447"/>
              <a:gd name="connsiteY102" fmla="*/ 452234 h 3937098"/>
              <a:gd name="connsiteX103" fmla="*/ 309175 w 745447"/>
              <a:gd name="connsiteY103" fmla="*/ 420312 h 3937098"/>
              <a:gd name="connsiteX104" fmla="*/ 271932 w 745447"/>
              <a:gd name="connsiteY104" fmla="*/ 393710 h 3937098"/>
              <a:gd name="connsiteX105" fmla="*/ 319815 w 745447"/>
              <a:gd name="connsiteY105" fmla="*/ 313904 h 3937098"/>
              <a:gd name="connsiteX106" fmla="*/ 255971 w 745447"/>
              <a:gd name="connsiteY106" fmla="*/ 292622 h 3937098"/>
              <a:gd name="connsiteX107" fmla="*/ 325136 w 745447"/>
              <a:gd name="connsiteY107" fmla="*/ 239418 h 3937098"/>
              <a:gd name="connsiteX108" fmla="*/ 330456 w 745447"/>
              <a:gd name="connsiteY108" fmla="*/ 212816 h 3937098"/>
              <a:gd name="connsiteX109" fmla="*/ 351738 w 745447"/>
              <a:gd name="connsiteY109" fmla="*/ 148971 h 3937098"/>
              <a:gd name="connsiteX110" fmla="*/ 319815 w 745447"/>
              <a:gd name="connsiteY110" fmla="*/ 47884 h 3937098"/>
              <a:gd name="connsiteX111" fmla="*/ 325136 w 745447"/>
              <a:gd name="connsiteY111" fmla="*/ 0 h 3937098"/>
              <a:gd name="connsiteX112" fmla="*/ 734807 w 745447"/>
              <a:gd name="connsiteY112" fmla="*/ 250059 h 3937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</a:cxnLst>
            <a:rect l="l" t="t" r="r" b="b"/>
            <a:pathLst>
              <a:path w="745447" h="3937098">
                <a:moveTo>
                  <a:pt x="192126" y="1510995"/>
                </a:moveTo>
                <a:cubicBezTo>
                  <a:pt x="192126" y="1505674"/>
                  <a:pt x="192126" y="1495033"/>
                  <a:pt x="186805" y="1484393"/>
                </a:cubicBezTo>
                <a:cubicBezTo>
                  <a:pt x="186805" y="1484393"/>
                  <a:pt x="186805" y="1479072"/>
                  <a:pt x="197446" y="1479072"/>
                </a:cubicBezTo>
                <a:cubicBezTo>
                  <a:pt x="192126" y="1489713"/>
                  <a:pt x="208087" y="1495033"/>
                  <a:pt x="192126" y="1510995"/>
                </a:cubicBezTo>
                <a:close/>
                <a:moveTo>
                  <a:pt x="96358" y="1510995"/>
                </a:moveTo>
                <a:cubicBezTo>
                  <a:pt x="91038" y="1505674"/>
                  <a:pt x="91038" y="1489713"/>
                  <a:pt x="85718" y="1479072"/>
                </a:cubicBezTo>
                <a:cubicBezTo>
                  <a:pt x="85718" y="1479072"/>
                  <a:pt x="85718" y="1431189"/>
                  <a:pt x="91038" y="1431189"/>
                </a:cubicBezTo>
                <a:cubicBezTo>
                  <a:pt x="91038" y="1447150"/>
                  <a:pt x="91038" y="1468431"/>
                  <a:pt x="96358" y="1510995"/>
                </a:cubicBezTo>
                <a:close/>
                <a:moveTo>
                  <a:pt x="85718" y="1021517"/>
                </a:moveTo>
                <a:cubicBezTo>
                  <a:pt x="80397" y="1026838"/>
                  <a:pt x="75077" y="1026838"/>
                  <a:pt x="69756" y="1026838"/>
                </a:cubicBezTo>
                <a:cubicBezTo>
                  <a:pt x="69756" y="1026838"/>
                  <a:pt x="69756" y="1010877"/>
                  <a:pt x="75077" y="1010877"/>
                </a:cubicBezTo>
                <a:lnTo>
                  <a:pt x="85718" y="1021517"/>
                </a:lnTo>
                <a:close/>
                <a:moveTo>
                  <a:pt x="144242" y="1074722"/>
                </a:moveTo>
                <a:cubicBezTo>
                  <a:pt x="138922" y="1069401"/>
                  <a:pt x="122960" y="1058760"/>
                  <a:pt x="106999" y="1058760"/>
                </a:cubicBezTo>
                <a:cubicBezTo>
                  <a:pt x="117640" y="1042799"/>
                  <a:pt x="138922" y="1032158"/>
                  <a:pt x="149562" y="1010877"/>
                </a:cubicBezTo>
                <a:cubicBezTo>
                  <a:pt x="149562" y="1005556"/>
                  <a:pt x="149562" y="1000236"/>
                  <a:pt x="154883" y="1000236"/>
                </a:cubicBezTo>
                <a:cubicBezTo>
                  <a:pt x="154883" y="1021517"/>
                  <a:pt x="149562" y="1048120"/>
                  <a:pt x="144242" y="1074722"/>
                </a:cubicBezTo>
                <a:close/>
                <a:moveTo>
                  <a:pt x="734807" y="250059"/>
                </a:moveTo>
                <a:cubicBezTo>
                  <a:pt x="740127" y="255379"/>
                  <a:pt x="745448" y="266020"/>
                  <a:pt x="745448" y="271341"/>
                </a:cubicBezTo>
                <a:cubicBezTo>
                  <a:pt x="745448" y="271341"/>
                  <a:pt x="740127" y="276661"/>
                  <a:pt x="740127" y="281981"/>
                </a:cubicBezTo>
                <a:cubicBezTo>
                  <a:pt x="718846" y="276661"/>
                  <a:pt x="692244" y="276661"/>
                  <a:pt x="665642" y="276661"/>
                </a:cubicBezTo>
                <a:cubicBezTo>
                  <a:pt x="655001" y="292622"/>
                  <a:pt x="644360" y="313904"/>
                  <a:pt x="644360" y="324545"/>
                </a:cubicBezTo>
                <a:cubicBezTo>
                  <a:pt x="644360" y="340506"/>
                  <a:pt x="655001" y="351147"/>
                  <a:pt x="655001" y="361787"/>
                </a:cubicBezTo>
                <a:cubicBezTo>
                  <a:pt x="655001" y="409671"/>
                  <a:pt x="559233" y="548002"/>
                  <a:pt x="559233" y="595885"/>
                </a:cubicBezTo>
                <a:cubicBezTo>
                  <a:pt x="559233" y="606526"/>
                  <a:pt x="564554" y="622487"/>
                  <a:pt x="569874" y="643769"/>
                </a:cubicBezTo>
                <a:cubicBezTo>
                  <a:pt x="575195" y="659730"/>
                  <a:pt x="564554" y="686332"/>
                  <a:pt x="575195" y="707614"/>
                </a:cubicBezTo>
                <a:cubicBezTo>
                  <a:pt x="617758" y="798061"/>
                  <a:pt x="649680" y="904469"/>
                  <a:pt x="649680" y="1005556"/>
                </a:cubicBezTo>
                <a:cubicBezTo>
                  <a:pt x="649680" y="1016197"/>
                  <a:pt x="633719" y="1122605"/>
                  <a:pt x="633719" y="1138566"/>
                </a:cubicBezTo>
                <a:lnTo>
                  <a:pt x="633719" y="1399266"/>
                </a:lnTo>
                <a:cubicBezTo>
                  <a:pt x="585836" y="1521635"/>
                  <a:pt x="575195" y="1431189"/>
                  <a:pt x="575195" y="1521635"/>
                </a:cubicBezTo>
                <a:cubicBezTo>
                  <a:pt x="575195" y="1537597"/>
                  <a:pt x="569874" y="1553558"/>
                  <a:pt x="575195" y="1564199"/>
                </a:cubicBezTo>
                <a:cubicBezTo>
                  <a:pt x="601797" y="1612082"/>
                  <a:pt x="633719" y="1659966"/>
                  <a:pt x="655001" y="1718490"/>
                </a:cubicBezTo>
                <a:cubicBezTo>
                  <a:pt x="676282" y="1777015"/>
                  <a:pt x="697564" y="1851500"/>
                  <a:pt x="708205" y="1915345"/>
                </a:cubicBezTo>
                <a:cubicBezTo>
                  <a:pt x="718846" y="1957909"/>
                  <a:pt x="729486" y="2011113"/>
                  <a:pt x="734807" y="2058996"/>
                </a:cubicBezTo>
                <a:lnTo>
                  <a:pt x="697564" y="2058996"/>
                </a:lnTo>
                <a:cubicBezTo>
                  <a:pt x="639040" y="2165404"/>
                  <a:pt x="649680" y="2181366"/>
                  <a:pt x="649680" y="2271812"/>
                </a:cubicBezTo>
                <a:lnTo>
                  <a:pt x="665642" y="2633600"/>
                </a:lnTo>
                <a:cubicBezTo>
                  <a:pt x="670962" y="2676163"/>
                  <a:pt x="639040" y="2718726"/>
                  <a:pt x="639040" y="2761289"/>
                </a:cubicBezTo>
                <a:cubicBezTo>
                  <a:pt x="639040" y="2771930"/>
                  <a:pt x="649680" y="2809173"/>
                  <a:pt x="655001" y="2841096"/>
                </a:cubicBezTo>
                <a:cubicBezTo>
                  <a:pt x="665642" y="2888979"/>
                  <a:pt x="670962" y="2952824"/>
                  <a:pt x="676282" y="3006028"/>
                </a:cubicBezTo>
                <a:lnTo>
                  <a:pt x="670962" y="3628515"/>
                </a:lnTo>
                <a:cubicBezTo>
                  <a:pt x="676282" y="3687040"/>
                  <a:pt x="697564" y="3798768"/>
                  <a:pt x="697564" y="3814729"/>
                </a:cubicBezTo>
                <a:cubicBezTo>
                  <a:pt x="697564" y="3825370"/>
                  <a:pt x="697564" y="3857293"/>
                  <a:pt x="681603" y="3873254"/>
                </a:cubicBezTo>
                <a:cubicBezTo>
                  <a:pt x="617758" y="3931778"/>
                  <a:pt x="495389" y="3937099"/>
                  <a:pt x="415583" y="3937099"/>
                </a:cubicBezTo>
                <a:cubicBezTo>
                  <a:pt x="404942" y="3937099"/>
                  <a:pt x="282573" y="3937099"/>
                  <a:pt x="282573" y="3910497"/>
                </a:cubicBezTo>
                <a:cubicBezTo>
                  <a:pt x="282573" y="3851972"/>
                  <a:pt x="325136" y="3846652"/>
                  <a:pt x="351738" y="3809409"/>
                </a:cubicBezTo>
                <a:cubicBezTo>
                  <a:pt x="325136" y="3809409"/>
                  <a:pt x="287893" y="3809409"/>
                  <a:pt x="261291" y="3788127"/>
                </a:cubicBezTo>
                <a:cubicBezTo>
                  <a:pt x="261291" y="3777487"/>
                  <a:pt x="266611" y="3761525"/>
                  <a:pt x="266611" y="3750885"/>
                </a:cubicBezTo>
                <a:cubicBezTo>
                  <a:pt x="266611" y="3724283"/>
                  <a:pt x="367699" y="3734923"/>
                  <a:pt x="378340" y="3724283"/>
                </a:cubicBezTo>
                <a:cubicBezTo>
                  <a:pt x="415583" y="3692360"/>
                  <a:pt x="468787" y="3628515"/>
                  <a:pt x="479427" y="3596593"/>
                </a:cubicBezTo>
                <a:lnTo>
                  <a:pt x="479427" y="3383777"/>
                </a:lnTo>
                <a:cubicBezTo>
                  <a:pt x="468787" y="3277369"/>
                  <a:pt x="468787" y="3154999"/>
                  <a:pt x="436864" y="3043271"/>
                </a:cubicBezTo>
                <a:cubicBezTo>
                  <a:pt x="431544" y="3011348"/>
                  <a:pt x="404942" y="2995387"/>
                  <a:pt x="399621" y="2974106"/>
                </a:cubicBezTo>
                <a:cubicBezTo>
                  <a:pt x="388981" y="2931542"/>
                  <a:pt x="399621" y="2878338"/>
                  <a:pt x="383660" y="2835775"/>
                </a:cubicBezTo>
                <a:cubicBezTo>
                  <a:pt x="378340" y="2809173"/>
                  <a:pt x="357058" y="2787892"/>
                  <a:pt x="351738" y="2761289"/>
                </a:cubicBezTo>
                <a:cubicBezTo>
                  <a:pt x="309175" y="2580396"/>
                  <a:pt x="287893" y="2378220"/>
                  <a:pt x="271932" y="2192006"/>
                </a:cubicBezTo>
                <a:lnTo>
                  <a:pt x="176164" y="2192006"/>
                </a:lnTo>
                <a:lnTo>
                  <a:pt x="181485" y="2011113"/>
                </a:lnTo>
                <a:cubicBezTo>
                  <a:pt x="186805" y="1941947"/>
                  <a:pt x="192126" y="1867462"/>
                  <a:pt x="202766" y="1782335"/>
                </a:cubicBezTo>
                <a:cubicBezTo>
                  <a:pt x="202766" y="1782335"/>
                  <a:pt x="202766" y="1777015"/>
                  <a:pt x="192126" y="1777015"/>
                </a:cubicBezTo>
                <a:cubicBezTo>
                  <a:pt x="176164" y="1777015"/>
                  <a:pt x="181485" y="1792976"/>
                  <a:pt x="176164" y="1798296"/>
                </a:cubicBezTo>
                <a:cubicBezTo>
                  <a:pt x="176164" y="1803617"/>
                  <a:pt x="170844" y="1803617"/>
                  <a:pt x="165524" y="1808937"/>
                </a:cubicBezTo>
                <a:lnTo>
                  <a:pt x="165524" y="1925986"/>
                </a:lnTo>
                <a:lnTo>
                  <a:pt x="133601" y="1925986"/>
                </a:lnTo>
                <a:cubicBezTo>
                  <a:pt x="133601" y="1824898"/>
                  <a:pt x="138922" y="1819578"/>
                  <a:pt x="138922" y="1808937"/>
                </a:cubicBezTo>
                <a:cubicBezTo>
                  <a:pt x="138922" y="1792976"/>
                  <a:pt x="117640" y="1766374"/>
                  <a:pt x="106999" y="1755733"/>
                </a:cubicBezTo>
                <a:cubicBezTo>
                  <a:pt x="101679" y="1745092"/>
                  <a:pt x="101679" y="1729131"/>
                  <a:pt x="96358" y="1718490"/>
                </a:cubicBezTo>
                <a:cubicBezTo>
                  <a:pt x="85718" y="1697209"/>
                  <a:pt x="64436" y="1702529"/>
                  <a:pt x="53795" y="1713170"/>
                </a:cubicBezTo>
                <a:cubicBezTo>
                  <a:pt x="53795" y="1686568"/>
                  <a:pt x="48475" y="1649325"/>
                  <a:pt x="48475" y="1633364"/>
                </a:cubicBezTo>
                <a:cubicBezTo>
                  <a:pt x="48475" y="1628044"/>
                  <a:pt x="64436" y="1628044"/>
                  <a:pt x="64436" y="1596121"/>
                </a:cubicBezTo>
                <a:cubicBezTo>
                  <a:pt x="69756" y="1596121"/>
                  <a:pt x="69756" y="1590801"/>
                  <a:pt x="85718" y="1590801"/>
                </a:cubicBezTo>
                <a:cubicBezTo>
                  <a:pt x="96358" y="1590801"/>
                  <a:pt x="91038" y="1601441"/>
                  <a:pt x="96358" y="1601441"/>
                </a:cubicBezTo>
                <a:cubicBezTo>
                  <a:pt x="106999" y="1590801"/>
                  <a:pt x="112320" y="1569519"/>
                  <a:pt x="112320" y="1558878"/>
                </a:cubicBezTo>
                <a:cubicBezTo>
                  <a:pt x="112320" y="1542917"/>
                  <a:pt x="106999" y="1526956"/>
                  <a:pt x="101679" y="1510995"/>
                </a:cubicBezTo>
                <a:cubicBezTo>
                  <a:pt x="80397" y="1532276"/>
                  <a:pt x="91038" y="1553558"/>
                  <a:pt x="91038" y="1574839"/>
                </a:cubicBezTo>
                <a:cubicBezTo>
                  <a:pt x="75077" y="1500354"/>
                  <a:pt x="59116" y="1420548"/>
                  <a:pt x="53795" y="1346062"/>
                </a:cubicBezTo>
                <a:cubicBezTo>
                  <a:pt x="53795" y="1356703"/>
                  <a:pt x="53795" y="1388625"/>
                  <a:pt x="80397" y="1399266"/>
                </a:cubicBezTo>
                <a:cubicBezTo>
                  <a:pt x="80397" y="1393946"/>
                  <a:pt x="85718" y="1399266"/>
                  <a:pt x="85718" y="1383305"/>
                </a:cubicBezTo>
                <a:cubicBezTo>
                  <a:pt x="85718" y="1372664"/>
                  <a:pt x="75077" y="1351383"/>
                  <a:pt x="75077" y="1330101"/>
                </a:cubicBezTo>
                <a:cubicBezTo>
                  <a:pt x="69756" y="1330101"/>
                  <a:pt x="59116" y="1330101"/>
                  <a:pt x="48475" y="1335421"/>
                </a:cubicBezTo>
                <a:cubicBezTo>
                  <a:pt x="48475" y="1330101"/>
                  <a:pt x="43154" y="1324781"/>
                  <a:pt x="43154" y="1314140"/>
                </a:cubicBezTo>
                <a:cubicBezTo>
                  <a:pt x="43154" y="1298178"/>
                  <a:pt x="59116" y="1271576"/>
                  <a:pt x="59116" y="1260936"/>
                </a:cubicBezTo>
                <a:cubicBezTo>
                  <a:pt x="59116" y="1244974"/>
                  <a:pt x="59116" y="1239654"/>
                  <a:pt x="53795" y="1234334"/>
                </a:cubicBezTo>
                <a:cubicBezTo>
                  <a:pt x="48475" y="1218372"/>
                  <a:pt x="32514" y="1207732"/>
                  <a:pt x="16552" y="1197091"/>
                </a:cubicBezTo>
                <a:cubicBezTo>
                  <a:pt x="-4729" y="1175809"/>
                  <a:pt x="591" y="1127926"/>
                  <a:pt x="591" y="1111964"/>
                </a:cubicBezTo>
                <a:lnTo>
                  <a:pt x="591" y="1085362"/>
                </a:lnTo>
                <a:cubicBezTo>
                  <a:pt x="21873" y="989595"/>
                  <a:pt x="37834" y="1026838"/>
                  <a:pt x="37834" y="968313"/>
                </a:cubicBezTo>
                <a:cubicBezTo>
                  <a:pt x="37834" y="952352"/>
                  <a:pt x="16552" y="883187"/>
                  <a:pt x="16552" y="872546"/>
                </a:cubicBezTo>
                <a:cubicBezTo>
                  <a:pt x="16552" y="859458"/>
                  <a:pt x="16552" y="856213"/>
                  <a:pt x="17936" y="855468"/>
                </a:cubicBezTo>
                <a:cubicBezTo>
                  <a:pt x="20489" y="854031"/>
                  <a:pt x="27778" y="861054"/>
                  <a:pt x="48475" y="829983"/>
                </a:cubicBezTo>
                <a:lnTo>
                  <a:pt x="48475" y="962993"/>
                </a:lnTo>
                <a:cubicBezTo>
                  <a:pt x="53795" y="968313"/>
                  <a:pt x="64436" y="968313"/>
                  <a:pt x="75077" y="962993"/>
                </a:cubicBezTo>
                <a:lnTo>
                  <a:pt x="75077" y="1005556"/>
                </a:lnTo>
                <a:cubicBezTo>
                  <a:pt x="85718" y="1005556"/>
                  <a:pt x="101679" y="1000236"/>
                  <a:pt x="122960" y="1021517"/>
                </a:cubicBezTo>
                <a:cubicBezTo>
                  <a:pt x="138922" y="1005556"/>
                  <a:pt x="165524" y="984275"/>
                  <a:pt x="176164" y="962993"/>
                </a:cubicBezTo>
                <a:cubicBezTo>
                  <a:pt x="192126" y="931071"/>
                  <a:pt x="218728" y="883187"/>
                  <a:pt x="245330" y="840624"/>
                </a:cubicBezTo>
                <a:cubicBezTo>
                  <a:pt x="266611" y="803381"/>
                  <a:pt x="277252" y="755497"/>
                  <a:pt x="303854" y="718254"/>
                </a:cubicBezTo>
                <a:cubicBezTo>
                  <a:pt x="319815" y="696973"/>
                  <a:pt x="351738" y="681012"/>
                  <a:pt x="373019" y="659730"/>
                </a:cubicBezTo>
                <a:cubicBezTo>
                  <a:pt x="378340" y="649089"/>
                  <a:pt x="378340" y="627808"/>
                  <a:pt x="378340" y="617167"/>
                </a:cubicBezTo>
                <a:cubicBezTo>
                  <a:pt x="378340" y="563963"/>
                  <a:pt x="383660" y="542681"/>
                  <a:pt x="298534" y="553322"/>
                </a:cubicBezTo>
                <a:cubicBezTo>
                  <a:pt x="298534" y="548002"/>
                  <a:pt x="293213" y="542681"/>
                  <a:pt x="293213" y="532040"/>
                </a:cubicBezTo>
                <a:cubicBezTo>
                  <a:pt x="293213" y="516079"/>
                  <a:pt x="303854" y="510759"/>
                  <a:pt x="303854" y="494798"/>
                </a:cubicBezTo>
                <a:cubicBezTo>
                  <a:pt x="303854" y="484157"/>
                  <a:pt x="287893" y="468196"/>
                  <a:pt x="287893" y="452234"/>
                </a:cubicBezTo>
                <a:cubicBezTo>
                  <a:pt x="287893" y="441593"/>
                  <a:pt x="303854" y="430953"/>
                  <a:pt x="309175" y="420312"/>
                </a:cubicBezTo>
                <a:cubicBezTo>
                  <a:pt x="298534" y="404351"/>
                  <a:pt x="271932" y="409671"/>
                  <a:pt x="271932" y="393710"/>
                </a:cubicBezTo>
                <a:cubicBezTo>
                  <a:pt x="271932" y="383069"/>
                  <a:pt x="319815" y="324545"/>
                  <a:pt x="319815" y="313904"/>
                </a:cubicBezTo>
                <a:cubicBezTo>
                  <a:pt x="319815" y="276661"/>
                  <a:pt x="282573" y="292622"/>
                  <a:pt x="255971" y="292622"/>
                </a:cubicBezTo>
                <a:cubicBezTo>
                  <a:pt x="277252" y="276661"/>
                  <a:pt x="303854" y="260700"/>
                  <a:pt x="325136" y="239418"/>
                </a:cubicBezTo>
                <a:cubicBezTo>
                  <a:pt x="330456" y="234098"/>
                  <a:pt x="330456" y="223457"/>
                  <a:pt x="330456" y="212816"/>
                </a:cubicBezTo>
                <a:cubicBezTo>
                  <a:pt x="346417" y="180894"/>
                  <a:pt x="351738" y="164933"/>
                  <a:pt x="351738" y="148971"/>
                </a:cubicBezTo>
                <a:cubicBezTo>
                  <a:pt x="351738" y="138330"/>
                  <a:pt x="330456" y="79806"/>
                  <a:pt x="319815" y="47884"/>
                </a:cubicBezTo>
                <a:lnTo>
                  <a:pt x="325136" y="0"/>
                </a:lnTo>
                <a:cubicBezTo>
                  <a:pt x="463466" y="90447"/>
                  <a:pt x="601797" y="170253"/>
                  <a:pt x="734807" y="250059"/>
                </a:cubicBezTo>
                <a:close/>
              </a:path>
            </a:pathLst>
          </a:custGeom>
          <a:gradFill flip="none" rotWithShape="1">
            <a:gsLst>
              <a:gs pos="24000">
                <a:srgbClr val="FFFF00">
                  <a:alpha val="0"/>
                </a:srgbClr>
              </a:gs>
              <a:gs pos="100000">
                <a:srgbClr val="FFC000">
                  <a:alpha val="21000"/>
                </a:srgbClr>
              </a:gs>
            </a:gsLst>
            <a:lin ang="16200000" scaled="1"/>
            <a:tileRect/>
          </a:gradFill>
          <a:ln w="12700" cap="flat">
            <a:gradFill>
              <a:gsLst>
                <a:gs pos="0">
                  <a:srgbClr val="FFC000"/>
                </a:gs>
                <a:gs pos="58000">
                  <a:srgbClr val="FFFF00">
                    <a:alpha val="0"/>
                  </a:srgbClr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B7B80675-5C91-ACB6-DE50-D13689947B17}"/>
              </a:ext>
            </a:extLst>
          </p:cNvPr>
          <p:cNvGrpSpPr/>
          <p:nvPr/>
        </p:nvGrpSpPr>
        <p:grpSpPr>
          <a:xfrm>
            <a:off x="4356451" y="3988979"/>
            <a:ext cx="4036504" cy="311407"/>
            <a:chOff x="4430150" y="5865071"/>
            <a:chExt cx="2179032" cy="311407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BFEC9EDE-9401-6CB6-9342-68C1316B802E}"/>
                </a:ext>
              </a:extLst>
            </p:cNvPr>
            <p:cNvSpPr txBox="1"/>
            <p:nvPr/>
          </p:nvSpPr>
          <p:spPr>
            <a:xfrm>
              <a:off x="4430150" y="5868701"/>
              <a:ext cx="109636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r>
                <a:rPr lang="zh-CN" altLang="en-US" sz="1400" dirty="0">
                  <a:solidFill>
                    <a:srgbClr val="FFC00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400" dirty="0">
                  <a:solidFill>
                    <a:srgbClr val="FFC00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400" dirty="0">
                  <a:solidFill>
                    <a:srgbClr val="FFC00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210C10ED-9B08-2138-9694-36B8D258085F}"/>
                </a:ext>
              </a:extLst>
            </p:cNvPr>
            <p:cNvSpPr txBox="1"/>
            <p:nvPr/>
          </p:nvSpPr>
          <p:spPr>
            <a:xfrm>
              <a:off x="5512814" y="5865071"/>
              <a:ext cx="109636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r>
                <a:rPr lang="zh-CN" altLang="en-US" sz="1400" dirty="0">
                  <a:solidFill>
                    <a:srgbClr val="FFC00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400" dirty="0">
                  <a:solidFill>
                    <a:srgbClr val="FFC00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2023.06.26</a:t>
              </a:r>
              <a:endParaRPr lang="zh-CN" altLang="en-US" sz="1400" dirty="0">
                <a:solidFill>
                  <a:srgbClr val="FFC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F427337D-9AF8-6E15-B01F-ADEE67DBE38A}"/>
              </a:ext>
            </a:extLst>
          </p:cNvPr>
          <p:cNvSpPr/>
          <p:nvPr/>
        </p:nvSpPr>
        <p:spPr>
          <a:xfrm>
            <a:off x="9262905" y="1625375"/>
            <a:ext cx="804838" cy="4250773"/>
          </a:xfrm>
          <a:custGeom>
            <a:avLst/>
            <a:gdLst>
              <a:gd name="connsiteX0" fmla="*/ 192126 w 745447"/>
              <a:gd name="connsiteY0" fmla="*/ 1510995 h 3937098"/>
              <a:gd name="connsiteX1" fmla="*/ 186805 w 745447"/>
              <a:gd name="connsiteY1" fmla="*/ 1484393 h 3937098"/>
              <a:gd name="connsiteX2" fmla="*/ 197446 w 745447"/>
              <a:gd name="connsiteY2" fmla="*/ 1479072 h 3937098"/>
              <a:gd name="connsiteX3" fmla="*/ 192126 w 745447"/>
              <a:gd name="connsiteY3" fmla="*/ 1510995 h 3937098"/>
              <a:gd name="connsiteX4" fmla="*/ 96358 w 745447"/>
              <a:gd name="connsiteY4" fmla="*/ 1510995 h 3937098"/>
              <a:gd name="connsiteX5" fmla="*/ 85718 w 745447"/>
              <a:gd name="connsiteY5" fmla="*/ 1479072 h 3937098"/>
              <a:gd name="connsiteX6" fmla="*/ 91038 w 745447"/>
              <a:gd name="connsiteY6" fmla="*/ 1431189 h 3937098"/>
              <a:gd name="connsiteX7" fmla="*/ 96358 w 745447"/>
              <a:gd name="connsiteY7" fmla="*/ 1510995 h 3937098"/>
              <a:gd name="connsiteX8" fmla="*/ 85718 w 745447"/>
              <a:gd name="connsiteY8" fmla="*/ 1021517 h 3937098"/>
              <a:gd name="connsiteX9" fmla="*/ 69756 w 745447"/>
              <a:gd name="connsiteY9" fmla="*/ 1026838 h 3937098"/>
              <a:gd name="connsiteX10" fmla="*/ 75077 w 745447"/>
              <a:gd name="connsiteY10" fmla="*/ 1010877 h 3937098"/>
              <a:gd name="connsiteX11" fmla="*/ 85718 w 745447"/>
              <a:gd name="connsiteY11" fmla="*/ 1021517 h 3937098"/>
              <a:gd name="connsiteX12" fmla="*/ 144242 w 745447"/>
              <a:gd name="connsiteY12" fmla="*/ 1074722 h 3937098"/>
              <a:gd name="connsiteX13" fmla="*/ 106999 w 745447"/>
              <a:gd name="connsiteY13" fmla="*/ 1058760 h 3937098"/>
              <a:gd name="connsiteX14" fmla="*/ 149562 w 745447"/>
              <a:gd name="connsiteY14" fmla="*/ 1010877 h 3937098"/>
              <a:gd name="connsiteX15" fmla="*/ 154883 w 745447"/>
              <a:gd name="connsiteY15" fmla="*/ 1000236 h 3937098"/>
              <a:gd name="connsiteX16" fmla="*/ 144242 w 745447"/>
              <a:gd name="connsiteY16" fmla="*/ 1074722 h 3937098"/>
              <a:gd name="connsiteX17" fmla="*/ 734807 w 745447"/>
              <a:gd name="connsiteY17" fmla="*/ 250059 h 3937098"/>
              <a:gd name="connsiteX18" fmla="*/ 745448 w 745447"/>
              <a:gd name="connsiteY18" fmla="*/ 271341 h 3937098"/>
              <a:gd name="connsiteX19" fmla="*/ 740127 w 745447"/>
              <a:gd name="connsiteY19" fmla="*/ 281981 h 3937098"/>
              <a:gd name="connsiteX20" fmla="*/ 665642 w 745447"/>
              <a:gd name="connsiteY20" fmla="*/ 276661 h 3937098"/>
              <a:gd name="connsiteX21" fmla="*/ 644360 w 745447"/>
              <a:gd name="connsiteY21" fmla="*/ 324545 h 3937098"/>
              <a:gd name="connsiteX22" fmla="*/ 655001 w 745447"/>
              <a:gd name="connsiteY22" fmla="*/ 361787 h 3937098"/>
              <a:gd name="connsiteX23" fmla="*/ 559233 w 745447"/>
              <a:gd name="connsiteY23" fmla="*/ 595885 h 3937098"/>
              <a:gd name="connsiteX24" fmla="*/ 569874 w 745447"/>
              <a:gd name="connsiteY24" fmla="*/ 643769 h 3937098"/>
              <a:gd name="connsiteX25" fmla="*/ 575195 w 745447"/>
              <a:gd name="connsiteY25" fmla="*/ 707614 h 3937098"/>
              <a:gd name="connsiteX26" fmla="*/ 649680 w 745447"/>
              <a:gd name="connsiteY26" fmla="*/ 1005556 h 3937098"/>
              <a:gd name="connsiteX27" fmla="*/ 633719 w 745447"/>
              <a:gd name="connsiteY27" fmla="*/ 1138566 h 3937098"/>
              <a:gd name="connsiteX28" fmla="*/ 633719 w 745447"/>
              <a:gd name="connsiteY28" fmla="*/ 1399266 h 3937098"/>
              <a:gd name="connsiteX29" fmla="*/ 575195 w 745447"/>
              <a:gd name="connsiteY29" fmla="*/ 1521635 h 3937098"/>
              <a:gd name="connsiteX30" fmla="*/ 575195 w 745447"/>
              <a:gd name="connsiteY30" fmla="*/ 1564199 h 3937098"/>
              <a:gd name="connsiteX31" fmla="*/ 655001 w 745447"/>
              <a:gd name="connsiteY31" fmla="*/ 1718490 h 3937098"/>
              <a:gd name="connsiteX32" fmla="*/ 708205 w 745447"/>
              <a:gd name="connsiteY32" fmla="*/ 1915345 h 3937098"/>
              <a:gd name="connsiteX33" fmla="*/ 734807 w 745447"/>
              <a:gd name="connsiteY33" fmla="*/ 2058996 h 3937098"/>
              <a:gd name="connsiteX34" fmla="*/ 697564 w 745447"/>
              <a:gd name="connsiteY34" fmla="*/ 2058996 h 3937098"/>
              <a:gd name="connsiteX35" fmla="*/ 649680 w 745447"/>
              <a:gd name="connsiteY35" fmla="*/ 2271812 h 3937098"/>
              <a:gd name="connsiteX36" fmla="*/ 665642 w 745447"/>
              <a:gd name="connsiteY36" fmla="*/ 2633600 h 3937098"/>
              <a:gd name="connsiteX37" fmla="*/ 639040 w 745447"/>
              <a:gd name="connsiteY37" fmla="*/ 2761289 h 3937098"/>
              <a:gd name="connsiteX38" fmla="*/ 655001 w 745447"/>
              <a:gd name="connsiteY38" fmla="*/ 2841096 h 3937098"/>
              <a:gd name="connsiteX39" fmla="*/ 676282 w 745447"/>
              <a:gd name="connsiteY39" fmla="*/ 3006028 h 3937098"/>
              <a:gd name="connsiteX40" fmla="*/ 670962 w 745447"/>
              <a:gd name="connsiteY40" fmla="*/ 3628515 h 3937098"/>
              <a:gd name="connsiteX41" fmla="*/ 697564 w 745447"/>
              <a:gd name="connsiteY41" fmla="*/ 3814729 h 3937098"/>
              <a:gd name="connsiteX42" fmla="*/ 681603 w 745447"/>
              <a:gd name="connsiteY42" fmla="*/ 3873254 h 3937098"/>
              <a:gd name="connsiteX43" fmla="*/ 415583 w 745447"/>
              <a:gd name="connsiteY43" fmla="*/ 3937099 h 3937098"/>
              <a:gd name="connsiteX44" fmla="*/ 282573 w 745447"/>
              <a:gd name="connsiteY44" fmla="*/ 3910497 h 3937098"/>
              <a:gd name="connsiteX45" fmla="*/ 351738 w 745447"/>
              <a:gd name="connsiteY45" fmla="*/ 3809409 h 3937098"/>
              <a:gd name="connsiteX46" fmla="*/ 261291 w 745447"/>
              <a:gd name="connsiteY46" fmla="*/ 3788127 h 3937098"/>
              <a:gd name="connsiteX47" fmla="*/ 266611 w 745447"/>
              <a:gd name="connsiteY47" fmla="*/ 3750885 h 3937098"/>
              <a:gd name="connsiteX48" fmla="*/ 378340 w 745447"/>
              <a:gd name="connsiteY48" fmla="*/ 3724283 h 3937098"/>
              <a:gd name="connsiteX49" fmla="*/ 479427 w 745447"/>
              <a:gd name="connsiteY49" fmla="*/ 3596593 h 3937098"/>
              <a:gd name="connsiteX50" fmla="*/ 479427 w 745447"/>
              <a:gd name="connsiteY50" fmla="*/ 3383777 h 3937098"/>
              <a:gd name="connsiteX51" fmla="*/ 436864 w 745447"/>
              <a:gd name="connsiteY51" fmla="*/ 3043271 h 3937098"/>
              <a:gd name="connsiteX52" fmla="*/ 399621 w 745447"/>
              <a:gd name="connsiteY52" fmla="*/ 2974106 h 3937098"/>
              <a:gd name="connsiteX53" fmla="*/ 383660 w 745447"/>
              <a:gd name="connsiteY53" fmla="*/ 2835775 h 3937098"/>
              <a:gd name="connsiteX54" fmla="*/ 351738 w 745447"/>
              <a:gd name="connsiteY54" fmla="*/ 2761289 h 3937098"/>
              <a:gd name="connsiteX55" fmla="*/ 271932 w 745447"/>
              <a:gd name="connsiteY55" fmla="*/ 2192006 h 3937098"/>
              <a:gd name="connsiteX56" fmla="*/ 176164 w 745447"/>
              <a:gd name="connsiteY56" fmla="*/ 2192006 h 3937098"/>
              <a:gd name="connsiteX57" fmla="*/ 181485 w 745447"/>
              <a:gd name="connsiteY57" fmla="*/ 2011113 h 3937098"/>
              <a:gd name="connsiteX58" fmla="*/ 202766 w 745447"/>
              <a:gd name="connsiteY58" fmla="*/ 1782335 h 3937098"/>
              <a:gd name="connsiteX59" fmla="*/ 192126 w 745447"/>
              <a:gd name="connsiteY59" fmla="*/ 1777015 h 3937098"/>
              <a:gd name="connsiteX60" fmla="*/ 176164 w 745447"/>
              <a:gd name="connsiteY60" fmla="*/ 1798296 h 3937098"/>
              <a:gd name="connsiteX61" fmla="*/ 165524 w 745447"/>
              <a:gd name="connsiteY61" fmla="*/ 1808937 h 3937098"/>
              <a:gd name="connsiteX62" fmla="*/ 165524 w 745447"/>
              <a:gd name="connsiteY62" fmla="*/ 1925986 h 3937098"/>
              <a:gd name="connsiteX63" fmla="*/ 133601 w 745447"/>
              <a:gd name="connsiteY63" fmla="*/ 1925986 h 3937098"/>
              <a:gd name="connsiteX64" fmla="*/ 138922 w 745447"/>
              <a:gd name="connsiteY64" fmla="*/ 1808937 h 3937098"/>
              <a:gd name="connsiteX65" fmla="*/ 106999 w 745447"/>
              <a:gd name="connsiteY65" fmla="*/ 1755733 h 3937098"/>
              <a:gd name="connsiteX66" fmla="*/ 96358 w 745447"/>
              <a:gd name="connsiteY66" fmla="*/ 1718490 h 3937098"/>
              <a:gd name="connsiteX67" fmla="*/ 53795 w 745447"/>
              <a:gd name="connsiteY67" fmla="*/ 1713170 h 3937098"/>
              <a:gd name="connsiteX68" fmla="*/ 48475 w 745447"/>
              <a:gd name="connsiteY68" fmla="*/ 1633364 h 3937098"/>
              <a:gd name="connsiteX69" fmla="*/ 64436 w 745447"/>
              <a:gd name="connsiteY69" fmla="*/ 1596121 h 3937098"/>
              <a:gd name="connsiteX70" fmla="*/ 85718 w 745447"/>
              <a:gd name="connsiteY70" fmla="*/ 1590801 h 3937098"/>
              <a:gd name="connsiteX71" fmla="*/ 96358 w 745447"/>
              <a:gd name="connsiteY71" fmla="*/ 1601441 h 3937098"/>
              <a:gd name="connsiteX72" fmla="*/ 112320 w 745447"/>
              <a:gd name="connsiteY72" fmla="*/ 1558878 h 3937098"/>
              <a:gd name="connsiteX73" fmla="*/ 101679 w 745447"/>
              <a:gd name="connsiteY73" fmla="*/ 1510995 h 3937098"/>
              <a:gd name="connsiteX74" fmla="*/ 91038 w 745447"/>
              <a:gd name="connsiteY74" fmla="*/ 1574839 h 3937098"/>
              <a:gd name="connsiteX75" fmla="*/ 53795 w 745447"/>
              <a:gd name="connsiteY75" fmla="*/ 1346062 h 3937098"/>
              <a:gd name="connsiteX76" fmla="*/ 80397 w 745447"/>
              <a:gd name="connsiteY76" fmla="*/ 1399266 h 3937098"/>
              <a:gd name="connsiteX77" fmla="*/ 85718 w 745447"/>
              <a:gd name="connsiteY77" fmla="*/ 1383305 h 3937098"/>
              <a:gd name="connsiteX78" fmla="*/ 75077 w 745447"/>
              <a:gd name="connsiteY78" fmla="*/ 1330101 h 3937098"/>
              <a:gd name="connsiteX79" fmla="*/ 48475 w 745447"/>
              <a:gd name="connsiteY79" fmla="*/ 1335421 h 3937098"/>
              <a:gd name="connsiteX80" fmla="*/ 43154 w 745447"/>
              <a:gd name="connsiteY80" fmla="*/ 1314140 h 3937098"/>
              <a:gd name="connsiteX81" fmla="*/ 59116 w 745447"/>
              <a:gd name="connsiteY81" fmla="*/ 1260936 h 3937098"/>
              <a:gd name="connsiteX82" fmla="*/ 53795 w 745447"/>
              <a:gd name="connsiteY82" fmla="*/ 1234334 h 3937098"/>
              <a:gd name="connsiteX83" fmla="*/ 16552 w 745447"/>
              <a:gd name="connsiteY83" fmla="*/ 1197091 h 3937098"/>
              <a:gd name="connsiteX84" fmla="*/ 591 w 745447"/>
              <a:gd name="connsiteY84" fmla="*/ 1111964 h 3937098"/>
              <a:gd name="connsiteX85" fmla="*/ 591 w 745447"/>
              <a:gd name="connsiteY85" fmla="*/ 1085362 h 3937098"/>
              <a:gd name="connsiteX86" fmla="*/ 37834 w 745447"/>
              <a:gd name="connsiteY86" fmla="*/ 968313 h 3937098"/>
              <a:gd name="connsiteX87" fmla="*/ 16552 w 745447"/>
              <a:gd name="connsiteY87" fmla="*/ 872546 h 3937098"/>
              <a:gd name="connsiteX88" fmla="*/ 17936 w 745447"/>
              <a:gd name="connsiteY88" fmla="*/ 855468 h 3937098"/>
              <a:gd name="connsiteX89" fmla="*/ 48475 w 745447"/>
              <a:gd name="connsiteY89" fmla="*/ 829983 h 3937098"/>
              <a:gd name="connsiteX90" fmla="*/ 48475 w 745447"/>
              <a:gd name="connsiteY90" fmla="*/ 962993 h 3937098"/>
              <a:gd name="connsiteX91" fmla="*/ 75077 w 745447"/>
              <a:gd name="connsiteY91" fmla="*/ 962993 h 3937098"/>
              <a:gd name="connsiteX92" fmla="*/ 75077 w 745447"/>
              <a:gd name="connsiteY92" fmla="*/ 1005556 h 3937098"/>
              <a:gd name="connsiteX93" fmla="*/ 122960 w 745447"/>
              <a:gd name="connsiteY93" fmla="*/ 1021517 h 3937098"/>
              <a:gd name="connsiteX94" fmla="*/ 176164 w 745447"/>
              <a:gd name="connsiteY94" fmla="*/ 962993 h 3937098"/>
              <a:gd name="connsiteX95" fmla="*/ 245330 w 745447"/>
              <a:gd name="connsiteY95" fmla="*/ 840624 h 3937098"/>
              <a:gd name="connsiteX96" fmla="*/ 303854 w 745447"/>
              <a:gd name="connsiteY96" fmla="*/ 718254 h 3937098"/>
              <a:gd name="connsiteX97" fmla="*/ 373019 w 745447"/>
              <a:gd name="connsiteY97" fmla="*/ 659730 h 3937098"/>
              <a:gd name="connsiteX98" fmla="*/ 378340 w 745447"/>
              <a:gd name="connsiteY98" fmla="*/ 617167 h 3937098"/>
              <a:gd name="connsiteX99" fmla="*/ 298534 w 745447"/>
              <a:gd name="connsiteY99" fmla="*/ 553322 h 3937098"/>
              <a:gd name="connsiteX100" fmla="*/ 293213 w 745447"/>
              <a:gd name="connsiteY100" fmla="*/ 532040 h 3937098"/>
              <a:gd name="connsiteX101" fmla="*/ 303854 w 745447"/>
              <a:gd name="connsiteY101" fmla="*/ 494798 h 3937098"/>
              <a:gd name="connsiteX102" fmla="*/ 287893 w 745447"/>
              <a:gd name="connsiteY102" fmla="*/ 452234 h 3937098"/>
              <a:gd name="connsiteX103" fmla="*/ 309175 w 745447"/>
              <a:gd name="connsiteY103" fmla="*/ 420312 h 3937098"/>
              <a:gd name="connsiteX104" fmla="*/ 271932 w 745447"/>
              <a:gd name="connsiteY104" fmla="*/ 393710 h 3937098"/>
              <a:gd name="connsiteX105" fmla="*/ 319815 w 745447"/>
              <a:gd name="connsiteY105" fmla="*/ 313904 h 3937098"/>
              <a:gd name="connsiteX106" fmla="*/ 255971 w 745447"/>
              <a:gd name="connsiteY106" fmla="*/ 292622 h 3937098"/>
              <a:gd name="connsiteX107" fmla="*/ 325136 w 745447"/>
              <a:gd name="connsiteY107" fmla="*/ 239418 h 3937098"/>
              <a:gd name="connsiteX108" fmla="*/ 330456 w 745447"/>
              <a:gd name="connsiteY108" fmla="*/ 212816 h 3937098"/>
              <a:gd name="connsiteX109" fmla="*/ 351738 w 745447"/>
              <a:gd name="connsiteY109" fmla="*/ 148971 h 3937098"/>
              <a:gd name="connsiteX110" fmla="*/ 319815 w 745447"/>
              <a:gd name="connsiteY110" fmla="*/ 47884 h 3937098"/>
              <a:gd name="connsiteX111" fmla="*/ 325136 w 745447"/>
              <a:gd name="connsiteY111" fmla="*/ 0 h 3937098"/>
              <a:gd name="connsiteX112" fmla="*/ 734807 w 745447"/>
              <a:gd name="connsiteY112" fmla="*/ 250059 h 3937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</a:cxnLst>
            <a:rect l="l" t="t" r="r" b="b"/>
            <a:pathLst>
              <a:path w="745447" h="3937098">
                <a:moveTo>
                  <a:pt x="192126" y="1510995"/>
                </a:moveTo>
                <a:cubicBezTo>
                  <a:pt x="192126" y="1505674"/>
                  <a:pt x="192126" y="1495033"/>
                  <a:pt x="186805" y="1484393"/>
                </a:cubicBezTo>
                <a:cubicBezTo>
                  <a:pt x="186805" y="1484393"/>
                  <a:pt x="186805" y="1479072"/>
                  <a:pt x="197446" y="1479072"/>
                </a:cubicBezTo>
                <a:cubicBezTo>
                  <a:pt x="192126" y="1489713"/>
                  <a:pt x="208087" y="1495033"/>
                  <a:pt x="192126" y="1510995"/>
                </a:cubicBezTo>
                <a:close/>
                <a:moveTo>
                  <a:pt x="96358" y="1510995"/>
                </a:moveTo>
                <a:cubicBezTo>
                  <a:pt x="91038" y="1505674"/>
                  <a:pt x="91038" y="1489713"/>
                  <a:pt x="85718" y="1479072"/>
                </a:cubicBezTo>
                <a:cubicBezTo>
                  <a:pt x="85718" y="1479072"/>
                  <a:pt x="85718" y="1431189"/>
                  <a:pt x="91038" y="1431189"/>
                </a:cubicBezTo>
                <a:cubicBezTo>
                  <a:pt x="91038" y="1447150"/>
                  <a:pt x="91038" y="1468431"/>
                  <a:pt x="96358" y="1510995"/>
                </a:cubicBezTo>
                <a:close/>
                <a:moveTo>
                  <a:pt x="85718" y="1021517"/>
                </a:moveTo>
                <a:cubicBezTo>
                  <a:pt x="80397" y="1026838"/>
                  <a:pt x="75077" y="1026838"/>
                  <a:pt x="69756" y="1026838"/>
                </a:cubicBezTo>
                <a:cubicBezTo>
                  <a:pt x="69756" y="1026838"/>
                  <a:pt x="69756" y="1010877"/>
                  <a:pt x="75077" y="1010877"/>
                </a:cubicBezTo>
                <a:lnTo>
                  <a:pt x="85718" y="1021517"/>
                </a:lnTo>
                <a:close/>
                <a:moveTo>
                  <a:pt x="144242" y="1074722"/>
                </a:moveTo>
                <a:cubicBezTo>
                  <a:pt x="138922" y="1069401"/>
                  <a:pt x="122960" y="1058760"/>
                  <a:pt x="106999" y="1058760"/>
                </a:cubicBezTo>
                <a:cubicBezTo>
                  <a:pt x="117640" y="1042799"/>
                  <a:pt x="138922" y="1032158"/>
                  <a:pt x="149562" y="1010877"/>
                </a:cubicBezTo>
                <a:cubicBezTo>
                  <a:pt x="149562" y="1005556"/>
                  <a:pt x="149562" y="1000236"/>
                  <a:pt x="154883" y="1000236"/>
                </a:cubicBezTo>
                <a:cubicBezTo>
                  <a:pt x="154883" y="1021517"/>
                  <a:pt x="149562" y="1048120"/>
                  <a:pt x="144242" y="1074722"/>
                </a:cubicBezTo>
                <a:close/>
                <a:moveTo>
                  <a:pt x="734807" y="250059"/>
                </a:moveTo>
                <a:cubicBezTo>
                  <a:pt x="740127" y="255379"/>
                  <a:pt x="745448" y="266020"/>
                  <a:pt x="745448" y="271341"/>
                </a:cubicBezTo>
                <a:cubicBezTo>
                  <a:pt x="745448" y="271341"/>
                  <a:pt x="740127" y="276661"/>
                  <a:pt x="740127" y="281981"/>
                </a:cubicBezTo>
                <a:cubicBezTo>
                  <a:pt x="718846" y="276661"/>
                  <a:pt x="692244" y="276661"/>
                  <a:pt x="665642" y="276661"/>
                </a:cubicBezTo>
                <a:cubicBezTo>
                  <a:pt x="655001" y="292622"/>
                  <a:pt x="644360" y="313904"/>
                  <a:pt x="644360" y="324545"/>
                </a:cubicBezTo>
                <a:cubicBezTo>
                  <a:pt x="644360" y="340506"/>
                  <a:pt x="655001" y="351147"/>
                  <a:pt x="655001" y="361787"/>
                </a:cubicBezTo>
                <a:cubicBezTo>
                  <a:pt x="655001" y="409671"/>
                  <a:pt x="559233" y="548002"/>
                  <a:pt x="559233" y="595885"/>
                </a:cubicBezTo>
                <a:cubicBezTo>
                  <a:pt x="559233" y="606526"/>
                  <a:pt x="564554" y="622487"/>
                  <a:pt x="569874" y="643769"/>
                </a:cubicBezTo>
                <a:cubicBezTo>
                  <a:pt x="575195" y="659730"/>
                  <a:pt x="564554" y="686332"/>
                  <a:pt x="575195" y="707614"/>
                </a:cubicBezTo>
                <a:cubicBezTo>
                  <a:pt x="617758" y="798061"/>
                  <a:pt x="649680" y="904469"/>
                  <a:pt x="649680" y="1005556"/>
                </a:cubicBezTo>
                <a:cubicBezTo>
                  <a:pt x="649680" y="1016197"/>
                  <a:pt x="633719" y="1122605"/>
                  <a:pt x="633719" y="1138566"/>
                </a:cubicBezTo>
                <a:lnTo>
                  <a:pt x="633719" y="1399266"/>
                </a:lnTo>
                <a:cubicBezTo>
                  <a:pt x="585836" y="1521635"/>
                  <a:pt x="575195" y="1431189"/>
                  <a:pt x="575195" y="1521635"/>
                </a:cubicBezTo>
                <a:cubicBezTo>
                  <a:pt x="575195" y="1537597"/>
                  <a:pt x="569874" y="1553558"/>
                  <a:pt x="575195" y="1564199"/>
                </a:cubicBezTo>
                <a:cubicBezTo>
                  <a:pt x="601797" y="1612082"/>
                  <a:pt x="633719" y="1659966"/>
                  <a:pt x="655001" y="1718490"/>
                </a:cubicBezTo>
                <a:cubicBezTo>
                  <a:pt x="676282" y="1777015"/>
                  <a:pt x="697564" y="1851500"/>
                  <a:pt x="708205" y="1915345"/>
                </a:cubicBezTo>
                <a:cubicBezTo>
                  <a:pt x="718846" y="1957909"/>
                  <a:pt x="729486" y="2011113"/>
                  <a:pt x="734807" y="2058996"/>
                </a:cubicBezTo>
                <a:lnTo>
                  <a:pt x="697564" y="2058996"/>
                </a:lnTo>
                <a:cubicBezTo>
                  <a:pt x="639040" y="2165404"/>
                  <a:pt x="649680" y="2181366"/>
                  <a:pt x="649680" y="2271812"/>
                </a:cubicBezTo>
                <a:lnTo>
                  <a:pt x="665642" y="2633600"/>
                </a:lnTo>
                <a:cubicBezTo>
                  <a:pt x="670962" y="2676163"/>
                  <a:pt x="639040" y="2718726"/>
                  <a:pt x="639040" y="2761289"/>
                </a:cubicBezTo>
                <a:cubicBezTo>
                  <a:pt x="639040" y="2771930"/>
                  <a:pt x="649680" y="2809173"/>
                  <a:pt x="655001" y="2841096"/>
                </a:cubicBezTo>
                <a:cubicBezTo>
                  <a:pt x="665642" y="2888979"/>
                  <a:pt x="670962" y="2952824"/>
                  <a:pt x="676282" y="3006028"/>
                </a:cubicBezTo>
                <a:lnTo>
                  <a:pt x="670962" y="3628515"/>
                </a:lnTo>
                <a:cubicBezTo>
                  <a:pt x="676282" y="3687040"/>
                  <a:pt x="697564" y="3798768"/>
                  <a:pt x="697564" y="3814729"/>
                </a:cubicBezTo>
                <a:cubicBezTo>
                  <a:pt x="697564" y="3825370"/>
                  <a:pt x="697564" y="3857293"/>
                  <a:pt x="681603" y="3873254"/>
                </a:cubicBezTo>
                <a:cubicBezTo>
                  <a:pt x="617758" y="3931778"/>
                  <a:pt x="495389" y="3937099"/>
                  <a:pt x="415583" y="3937099"/>
                </a:cubicBezTo>
                <a:cubicBezTo>
                  <a:pt x="404942" y="3937099"/>
                  <a:pt x="282573" y="3937099"/>
                  <a:pt x="282573" y="3910497"/>
                </a:cubicBezTo>
                <a:cubicBezTo>
                  <a:pt x="282573" y="3851972"/>
                  <a:pt x="325136" y="3846652"/>
                  <a:pt x="351738" y="3809409"/>
                </a:cubicBezTo>
                <a:cubicBezTo>
                  <a:pt x="325136" y="3809409"/>
                  <a:pt x="287893" y="3809409"/>
                  <a:pt x="261291" y="3788127"/>
                </a:cubicBezTo>
                <a:cubicBezTo>
                  <a:pt x="261291" y="3777487"/>
                  <a:pt x="266611" y="3761525"/>
                  <a:pt x="266611" y="3750885"/>
                </a:cubicBezTo>
                <a:cubicBezTo>
                  <a:pt x="266611" y="3724283"/>
                  <a:pt x="367699" y="3734923"/>
                  <a:pt x="378340" y="3724283"/>
                </a:cubicBezTo>
                <a:cubicBezTo>
                  <a:pt x="415583" y="3692360"/>
                  <a:pt x="468787" y="3628515"/>
                  <a:pt x="479427" y="3596593"/>
                </a:cubicBezTo>
                <a:lnTo>
                  <a:pt x="479427" y="3383777"/>
                </a:lnTo>
                <a:cubicBezTo>
                  <a:pt x="468787" y="3277369"/>
                  <a:pt x="468787" y="3154999"/>
                  <a:pt x="436864" y="3043271"/>
                </a:cubicBezTo>
                <a:cubicBezTo>
                  <a:pt x="431544" y="3011348"/>
                  <a:pt x="404942" y="2995387"/>
                  <a:pt x="399621" y="2974106"/>
                </a:cubicBezTo>
                <a:cubicBezTo>
                  <a:pt x="388981" y="2931542"/>
                  <a:pt x="399621" y="2878338"/>
                  <a:pt x="383660" y="2835775"/>
                </a:cubicBezTo>
                <a:cubicBezTo>
                  <a:pt x="378340" y="2809173"/>
                  <a:pt x="357058" y="2787892"/>
                  <a:pt x="351738" y="2761289"/>
                </a:cubicBezTo>
                <a:cubicBezTo>
                  <a:pt x="309175" y="2580396"/>
                  <a:pt x="287893" y="2378220"/>
                  <a:pt x="271932" y="2192006"/>
                </a:cubicBezTo>
                <a:lnTo>
                  <a:pt x="176164" y="2192006"/>
                </a:lnTo>
                <a:lnTo>
                  <a:pt x="181485" y="2011113"/>
                </a:lnTo>
                <a:cubicBezTo>
                  <a:pt x="186805" y="1941947"/>
                  <a:pt x="192126" y="1867462"/>
                  <a:pt x="202766" y="1782335"/>
                </a:cubicBezTo>
                <a:cubicBezTo>
                  <a:pt x="202766" y="1782335"/>
                  <a:pt x="202766" y="1777015"/>
                  <a:pt x="192126" y="1777015"/>
                </a:cubicBezTo>
                <a:cubicBezTo>
                  <a:pt x="176164" y="1777015"/>
                  <a:pt x="181485" y="1792976"/>
                  <a:pt x="176164" y="1798296"/>
                </a:cubicBezTo>
                <a:cubicBezTo>
                  <a:pt x="176164" y="1803617"/>
                  <a:pt x="170844" y="1803617"/>
                  <a:pt x="165524" y="1808937"/>
                </a:cubicBezTo>
                <a:lnTo>
                  <a:pt x="165524" y="1925986"/>
                </a:lnTo>
                <a:lnTo>
                  <a:pt x="133601" y="1925986"/>
                </a:lnTo>
                <a:cubicBezTo>
                  <a:pt x="133601" y="1824898"/>
                  <a:pt x="138922" y="1819578"/>
                  <a:pt x="138922" y="1808937"/>
                </a:cubicBezTo>
                <a:cubicBezTo>
                  <a:pt x="138922" y="1792976"/>
                  <a:pt x="117640" y="1766374"/>
                  <a:pt x="106999" y="1755733"/>
                </a:cubicBezTo>
                <a:cubicBezTo>
                  <a:pt x="101679" y="1745092"/>
                  <a:pt x="101679" y="1729131"/>
                  <a:pt x="96358" y="1718490"/>
                </a:cubicBezTo>
                <a:cubicBezTo>
                  <a:pt x="85718" y="1697209"/>
                  <a:pt x="64436" y="1702529"/>
                  <a:pt x="53795" y="1713170"/>
                </a:cubicBezTo>
                <a:cubicBezTo>
                  <a:pt x="53795" y="1686568"/>
                  <a:pt x="48475" y="1649325"/>
                  <a:pt x="48475" y="1633364"/>
                </a:cubicBezTo>
                <a:cubicBezTo>
                  <a:pt x="48475" y="1628044"/>
                  <a:pt x="64436" y="1628044"/>
                  <a:pt x="64436" y="1596121"/>
                </a:cubicBezTo>
                <a:cubicBezTo>
                  <a:pt x="69756" y="1596121"/>
                  <a:pt x="69756" y="1590801"/>
                  <a:pt x="85718" y="1590801"/>
                </a:cubicBezTo>
                <a:cubicBezTo>
                  <a:pt x="96358" y="1590801"/>
                  <a:pt x="91038" y="1601441"/>
                  <a:pt x="96358" y="1601441"/>
                </a:cubicBezTo>
                <a:cubicBezTo>
                  <a:pt x="106999" y="1590801"/>
                  <a:pt x="112320" y="1569519"/>
                  <a:pt x="112320" y="1558878"/>
                </a:cubicBezTo>
                <a:cubicBezTo>
                  <a:pt x="112320" y="1542917"/>
                  <a:pt x="106999" y="1526956"/>
                  <a:pt x="101679" y="1510995"/>
                </a:cubicBezTo>
                <a:cubicBezTo>
                  <a:pt x="80397" y="1532276"/>
                  <a:pt x="91038" y="1553558"/>
                  <a:pt x="91038" y="1574839"/>
                </a:cubicBezTo>
                <a:cubicBezTo>
                  <a:pt x="75077" y="1500354"/>
                  <a:pt x="59116" y="1420548"/>
                  <a:pt x="53795" y="1346062"/>
                </a:cubicBezTo>
                <a:cubicBezTo>
                  <a:pt x="53795" y="1356703"/>
                  <a:pt x="53795" y="1388625"/>
                  <a:pt x="80397" y="1399266"/>
                </a:cubicBezTo>
                <a:cubicBezTo>
                  <a:pt x="80397" y="1393946"/>
                  <a:pt x="85718" y="1399266"/>
                  <a:pt x="85718" y="1383305"/>
                </a:cubicBezTo>
                <a:cubicBezTo>
                  <a:pt x="85718" y="1372664"/>
                  <a:pt x="75077" y="1351383"/>
                  <a:pt x="75077" y="1330101"/>
                </a:cubicBezTo>
                <a:cubicBezTo>
                  <a:pt x="69756" y="1330101"/>
                  <a:pt x="59116" y="1330101"/>
                  <a:pt x="48475" y="1335421"/>
                </a:cubicBezTo>
                <a:cubicBezTo>
                  <a:pt x="48475" y="1330101"/>
                  <a:pt x="43154" y="1324781"/>
                  <a:pt x="43154" y="1314140"/>
                </a:cubicBezTo>
                <a:cubicBezTo>
                  <a:pt x="43154" y="1298178"/>
                  <a:pt x="59116" y="1271576"/>
                  <a:pt x="59116" y="1260936"/>
                </a:cubicBezTo>
                <a:cubicBezTo>
                  <a:pt x="59116" y="1244974"/>
                  <a:pt x="59116" y="1239654"/>
                  <a:pt x="53795" y="1234334"/>
                </a:cubicBezTo>
                <a:cubicBezTo>
                  <a:pt x="48475" y="1218372"/>
                  <a:pt x="32514" y="1207732"/>
                  <a:pt x="16552" y="1197091"/>
                </a:cubicBezTo>
                <a:cubicBezTo>
                  <a:pt x="-4729" y="1175809"/>
                  <a:pt x="591" y="1127926"/>
                  <a:pt x="591" y="1111964"/>
                </a:cubicBezTo>
                <a:lnTo>
                  <a:pt x="591" y="1085362"/>
                </a:lnTo>
                <a:cubicBezTo>
                  <a:pt x="21873" y="989595"/>
                  <a:pt x="37834" y="1026838"/>
                  <a:pt x="37834" y="968313"/>
                </a:cubicBezTo>
                <a:cubicBezTo>
                  <a:pt x="37834" y="952352"/>
                  <a:pt x="16552" y="883187"/>
                  <a:pt x="16552" y="872546"/>
                </a:cubicBezTo>
                <a:cubicBezTo>
                  <a:pt x="16552" y="859458"/>
                  <a:pt x="16552" y="856213"/>
                  <a:pt x="17936" y="855468"/>
                </a:cubicBezTo>
                <a:cubicBezTo>
                  <a:pt x="20489" y="854031"/>
                  <a:pt x="27778" y="861054"/>
                  <a:pt x="48475" y="829983"/>
                </a:cubicBezTo>
                <a:lnTo>
                  <a:pt x="48475" y="962993"/>
                </a:lnTo>
                <a:cubicBezTo>
                  <a:pt x="53795" y="968313"/>
                  <a:pt x="64436" y="968313"/>
                  <a:pt x="75077" y="962993"/>
                </a:cubicBezTo>
                <a:lnTo>
                  <a:pt x="75077" y="1005556"/>
                </a:lnTo>
                <a:cubicBezTo>
                  <a:pt x="85718" y="1005556"/>
                  <a:pt x="101679" y="1000236"/>
                  <a:pt x="122960" y="1021517"/>
                </a:cubicBezTo>
                <a:cubicBezTo>
                  <a:pt x="138922" y="1005556"/>
                  <a:pt x="165524" y="984275"/>
                  <a:pt x="176164" y="962993"/>
                </a:cubicBezTo>
                <a:cubicBezTo>
                  <a:pt x="192126" y="931071"/>
                  <a:pt x="218728" y="883187"/>
                  <a:pt x="245330" y="840624"/>
                </a:cubicBezTo>
                <a:cubicBezTo>
                  <a:pt x="266611" y="803381"/>
                  <a:pt x="277252" y="755497"/>
                  <a:pt x="303854" y="718254"/>
                </a:cubicBezTo>
                <a:cubicBezTo>
                  <a:pt x="319815" y="696973"/>
                  <a:pt x="351738" y="681012"/>
                  <a:pt x="373019" y="659730"/>
                </a:cubicBezTo>
                <a:cubicBezTo>
                  <a:pt x="378340" y="649089"/>
                  <a:pt x="378340" y="627808"/>
                  <a:pt x="378340" y="617167"/>
                </a:cubicBezTo>
                <a:cubicBezTo>
                  <a:pt x="378340" y="563963"/>
                  <a:pt x="383660" y="542681"/>
                  <a:pt x="298534" y="553322"/>
                </a:cubicBezTo>
                <a:cubicBezTo>
                  <a:pt x="298534" y="548002"/>
                  <a:pt x="293213" y="542681"/>
                  <a:pt x="293213" y="532040"/>
                </a:cubicBezTo>
                <a:cubicBezTo>
                  <a:pt x="293213" y="516079"/>
                  <a:pt x="303854" y="510759"/>
                  <a:pt x="303854" y="494798"/>
                </a:cubicBezTo>
                <a:cubicBezTo>
                  <a:pt x="303854" y="484157"/>
                  <a:pt x="287893" y="468196"/>
                  <a:pt x="287893" y="452234"/>
                </a:cubicBezTo>
                <a:cubicBezTo>
                  <a:pt x="287893" y="441593"/>
                  <a:pt x="303854" y="430953"/>
                  <a:pt x="309175" y="420312"/>
                </a:cubicBezTo>
                <a:cubicBezTo>
                  <a:pt x="298534" y="404351"/>
                  <a:pt x="271932" y="409671"/>
                  <a:pt x="271932" y="393710"/>
                </a:cubicBezTo>
                <a:cubicBezTo>
                  <a:pt x="271932" y="383069"/>
                  <a:pt x="319815" y="324545"/>
                  <a:pt x="319815" y="313904"/>
                </a:cubicBezTo>
                <a:cubicBezTo>
                  <a:pt x="319815" y="276661"/>
                  <a:pt x="282573" y="292622"/>
                  <a:pt x="255971" y="292622"/>
                </a:cubicBezTo>
                <a:cubicBezTo>
                  <a:pt x="277252" y="276661"/>
                  <a:pt x="303854" y="260700"/>
                  <a:pt x="325136" y="239418"/>
                </a:cubicBezTo>
                <a:cubicBezTo>
                  <a:pt x="330456" y="234098"/>
                  <a:pt x="330456" y="223457"/>
                  <a:pt x="330456" y="212816"/>
                </a:cubicBezTo>
                <a:cubicBezTo>
                  <a:pt x="346417" y="180894"/>
                  <a:pt x="351738" y="164933"/>
                  <a:pt x="351738" y="148971"/>
                </a:cubicBezTo>
                <a:cubicBezTo>
                  <a:pt x="351738" y="138330"/>
                  <a:pt x="330456" y="79806"/>
                  <a:pt x="319815" y="47884"/>
                </a:cubicBezTo>
                <a:lnTo>
                  <a:pt x="325136" y="0"/>
                </a:lnTo>
                <a:cubicBezTo>
                  <a:pt x="463466" y="90447"/>
                  <a:pt x="601797" y="170253"/>
                  <a:pt x="734807" y="250059"/>
                </a:cubicBezTo>
                <a:close/>
              </a:path>
            </a:pathLst>
          </a:custGeom>
          <a:gradFill flip="none" rotWithShape="1">
            <a:gsLst>
              <a:gs pos="3600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lumMod val="95000"/>
                  <a:lumOff val="5000"/>
                  <a:alpha val="13000"/>
                </a:schemeClr>
              </a:gs>
            </a:gsLst>
            <a:lin ang="16200000" scaled="1"/>
            <a:tileRect/>
          </a:gradFill>
          <a:ln w="53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6C89863C-A99A-9CE1-7C92-CCBAEC49AA52}"/>
              </a:ext>
            </a:extLst>
          </p:cNvPr>
          <p:cNvSpPr/>
          <p:nvPr/>
        </p:nvSpPr>
        <p:spPr>
          <a:xfrm>
            <a:off x="-63500" y="4671886"/>
            <a:ext cx="12560300" cy="726777"/>
          </a:xfrm>
          <a:custGeom>
            <a:avLst/>
            <a:gdLst>
              <a:gd name="connsiteX0" fmla="*/ 0 w 12560300"/>
              <a:gd name="connsiteY0" fmla="*/ 165100 h 1067964"/>
              <a:gd name="connsiteX1" fmla="*/ 5207000 w 12560300"/>
              <a:gd name="connsiteY1" fmla="*/ 1066800 h 1067964"/>
              <a:gd name="connsiteX2" fmla="*/ 12560300 w 12560300"/>
              <a:gd name="connsiteY2" fmla="*/ 0 h 1067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560300" h="1067964">
                <a:moveTo>
                  <a:pt x="0" y="165100"/>
                </a:moveTo>
                <a:cubicBezTo>
                  <a:pt x="1556808" y="629708"/>
                  <a:pt x="3113617" y="1094317"/>
                  <a:pt x="5207000" y="1066800"/>
                </a:cubicBezTo>
                <a:cubicBezTo>
                  <a:pt x="7300383" y="1039283"/>
                  <a:pt x="9930341" y="519641"/>
                  <a:pt x="12560300" y="0"/>
                </a:cubicBezTo>
              </a:path>
            </a:pathLst>
          </a:custGeom>
          <a:noFill/>
          <a:ln w="25400">
            <a:gradFill flip="none" rotWithShape="1">
              <a:gsLst>
                <a:gs pos="0">
                  <a:srgbClr val="FFFF00">
                    <a:alpha val="0"/>
                  </a:srgbClr>
                </a:gs>
                <a:gs pos="100000">
                  <a:srgbClr val="FFC000"/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F976DA29-63D8-34B7-E5F3-879BCE6A295B}"/>
              </a:ext>
            </a:extLst>
          </p:cNvPr>
          <p:cNvSpPr/>
          <p:nvPr/>
        </p:nvSpPr>
        <p:spPr>
          <a:xfrm>
            <a:off x="-254000" y="3871802"/>
            <a:ext cx="12915900" cy="1526887"/>
          </a:xfrm>
          <a:custGeom>
            <a:avLst/>
            <a:gdLst>
              <a:gd name="connsiteX0" fmla="*/ 0 w 12915900"/>
              <a:gd name="connsiteY0" fmla="*/ 228600 h 1956990"/>
              <a:gd name="connsiteX1" fmla="*/ 5054600 w 12915900"/>
              <a:gd name="connsiteY1" fmla="*/ 1955800 h 1956990"/>
              <a:gd name="connsiteX2" fmla="*/ 12915900 w 12915900"/>
              <a:gd name="connsiteY2" fmla="*/ 0 h 1956990"/>
              <a:gd name="connsiteX0" fmla="*/ 0 w 12915900"/>
              <a:gd name="connsiteY0" fmla="*/ 295074 h 2023464"/>
              <a:gd name="connsiteX1" fmla="*/ 5054600 w 12915900"/>
              <a:gd name="connsiteY1" fmla="*/ 2022274 h 2023464"/>
              <a:gd name="connsiteX2" fmla="*/ 12915900 w 12915900"/>
              <a:gd name="connsiteY2" fmla="*/ 0 h 2023464"/>
              <a:gd name="connsiteX0" fmla="*/ 0 w 12915900"/>
              <a:gd name="connsiteY0" fmla="*/ 295074 h 2023464"/>
              <a:gd name="connsiteX1" fmla="*/ 5054600 w 12915900"/>
              <a:gd name="connsiteY1" fmla="*/ 2022274 h 2023464"/>
              <a:gd name="connsiteX2" fmla="*/ 12915900 w 12915900"/>
              <a:gd name="connsiteY2" fmla="*/ 0 h 2023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915900" h="2023464">
                <a:moveTo>
                  <a:pt x="0" y="295074"/>
                </a:moveTo>
                <a:cubicBezTo>
                  <a:pt x="1450975" y="1177724"/>
                  <a:pt x="2901950" y="2060374"/>
                  <a:pt x="5054600" y="2022274"/>
                </a:cubicBezTo>
                <a:cubicBezTo>
                  <a:pt x="7486650" y="2024059"/>
                  <a:pt x="10061575" y="958850"/>
                  <a:pt x="12915900" y="0"/>
                </a:cubicBezTo>
              </a:path>
            </a:pathLst>
          </a:custGeom>
          <a:noFill/>
          <a:ln w="76200">
            <a:gradFill flip="none" rotWithShape="1">
              <a:gsLst>
                <a:gs pos="0">
                  <a:srgbClr val="FFFF00">
                    <a:alpha val="0"/>
                  </a:srgbClr>
                </a:gs>
                <a:gs pos="100000">
                  <a:srgbClr val="FFC000"/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D:\51PPT模板网\51pptmoban.com\图片001.jpg">
            <a:extLst>
              <a:ext uri="{FF2B5EF4-FFF2-40B4-BE49-F238E27FC236}">
                <a16:creationId xmlns:a16="http://schemas.microsoft.com/office/drawing/2014/main" id="{B2073CA4-3611-2DB4-A4C8-57F03F9AB7E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187562"/>
            <a:ext cx="12192000" cy="2694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217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>
            <a:extLst>
              <a:ext uri="{FF2B5EF4-FFF2-40B4-BE49-F238E27FC236}">
                <a16:creationId xmlns:a16="http://schemas.microsoft.com/office/drawing/2014/main" id="{FCADE139-EDA2-8222-C3DD-F848206D22FB}"/>
              </a:ext>
            </a:extLst>
          </p:cNvPr>
          <p:cNvGrpSpPr/>
          <p:nvPr/>
        </p:nvGrpSpPr>
        <p:grpSpPr>
          <a:xfrm>
            <a:off x="3517900" y="1556862"/>
            <a:ext cx="4533241" cy="1018486"/>
            <a:chOff x="1173417" y="1737008"/>
            <a:chExt cx="4533241" cy="1018486"/>
          </a:xfrm>
        </p:grpSpPr>
        <p:sp>
          <p:nvSpPr>
            <p:cNvPr id="12" name="平行四边形 11">
              <a:extLst>
                <a:ext uri="{FF2B5EF4-FFF2-40B4-BE49-F238E27FC236}">
                  <a16:creationId xmlns:a16="http://schemas.microsoft.com/office/drawing/2014/main" id="{E385035A-BD74-BC59-52C2-BF06A1BD149D}"/>
                </a:ext>
              </a:extLst>
            </p:cNvPr>
            <p:cNvSpPr/>
            <p:nvPr/>
          </p:nvSpPr>
          <p:spPr>
            <a:xfrm>
              <a:off x="1739900" y="2106813"/>
              <a:ext cx="3966758" cy="648681"/>
            </a:xfrm>
            <a:prstGeom prst="parallelogram">
              <a:avLst>
                <a:gd name="adj" fmla="val 48066"/>
              </a:avLst>
            </a:prstGeom>
            <a:gradFill flip="none" rotWithShape="1">
              <a:gsLst>
                <a:gs pos="0">
                  <a:srgbClr val="FFFF00">
                    <a:alpha val="0"/>
                  </a:srgbClr>
                </a:gs>
                <a:gs pos="100000">
                  <a:srgbClr val="FFC000">
                    <a:alpha val="21000"/>
                  </a:srgbClr>
                </a:gs>
              </a:gsLst>
              <a:lin ang="16200000" scaled="1"/>
              <a:tileRect/>
            </a:gra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1C7C1AB9-BCAA-AFCC-BF84-75B2910286D2}"/>
                </a:ext>
              </a:extLst>
            </p:cNvPr>
            <p:cNvSpPr/>
            <p:nvPr/>
          </p:nvSpPr>
          <p:spPr>
            <a:xfrm>
              <a:off x="1750279" y="2607469"/>
              <a:ext cx="238126" cy="147637"/>
            </a:xfrm>
            <a:custGeom>
              <a:avLst/>
              <a:gdLst>
                <a:gd name="connsiteX0" fmla="*/ 0 w 233363"/>
                <a:gd name="connsiteY0" fmla="*/ 150018 h 150018"/>
                <a:gd name="connsiteX1" fmla="*/ 233363 w 233363"/>
                <a:gd name="connsiteY1" fmla="*/ 0 h 150018"/>
                <a:gd name="connsiteX2" fmla="*/ 66675 w 233363"/>
                <a:gd name="connsiteY2" fmla="*/ 2381 h 150018"/>
                <a:gd name="connsiteX3" fmla="*/ 0 w 233363"/>
                <a:gd name="connsiteY3" fmla="*/ 150018 h 150018"/>
                <a:gd name="connsiteX0" fmla="*/ 0 w 252413"/>
                <a:gd name="connsiteY0" fmla="*/ 147637 h 147637"/>
                <a:gd name="connsiteX1" fmla="*/ 252413 w 252413"/>
                <a:gd name="connsiteY1" fmla="*/ 0 h 147637"/>
                <a:gd name="connsiteX2" fmla="*/ 66675 w 252413"/>
                <a:gd name="connsiteY2" fmla="*/ 0 h 147637"/>
                <a:gd name="connsiteX3" fmla="*/ 0 w 252413"/>
                <a:gd name="connsiteY3" fmla="*/ 147637 h 147637"/>
                <a:gd name="connsiteX0" fmla="*/ 0 w 233363"/>
                <a:gd name="connsiteY0" fmla="*/ 147637 h 147637"/>
                <a:gd name="connsiteX1" fmla="*/ 233363 w 233363"/>
                <a:gd name="connsiteY1" fmla="*/ 4763 h 147637"/>
                <a:gd name="connsiteX2" fmla="*/ 66675 w 233363"/>
                <a:gd name="connsiteY2" fmla="*/ 0 h 147637"/>
                <a:gd name="connsiteX3" fmla="*/ 0 w 233363"/>
                <a:gd name="connsiteY3" fmla="*/ 147637 h 147637"/>
                <a:gd name="connsiteX0" fmla="*/ 0 w 238126"/>
                <a:gd name="connsiteY0" fmla="*/ 147637 h 147637"/>
                <a:gd name="connsiteX1" fmla="*/ 238126 w 238126"/>
                <a:gd name="connsiteY1" fmla="*/ 4763 h 147637"/>
                <a:gd name="connsiteX2" fmla="*/ 71438 w 238126"/>
                <a:gd name="connsiteY2" fmla="*/ 0 h 147637"/>
                <a:gd name="connsiteX3" fmla="*/ 0 w 238126"/>
                <a:gd name="connsiteY3" fmla="*/ 147637 h 147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8126" h="147637">
                  <a:moveTo>
                    <a:pt x="0" y="147637"/>
                  </a:moveTo>
                  <a:lnTo>
                    <a:pt x="238126" y="4763"/>
                  </a:lnTo>
                  <a:lnTo>
                    <a:pt x="71438" y="0"/>
                  </a:lnTo>
                  <a:lnTo>
                    <a:pt x="0" y="147637"/>
                  </a:lnTo>
                  <a:close/>
                </a:path>
              </a:pathLst>
            </a:custGeom>
            <a:solidFill>
              <a:srgbClr val="83241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FA19B79F-F40E-D325-9262-A620DEB986D5}"/>
                </a:ext>
              </a:extLst>
            </p:cNvPr>
            <p:cNvSpPr/>
            <p:nvPr/>
          </p:nvSpPr>
          <p:spPr>
            <a:xfrm rot="1512064">
              <a:off x="1173417" y="1737008"/>
              <a:ext cx="927336" cy="1005007"/>
            </a:xfrm>
            <a:custGeom>
              <a:avLst/>
              <a:gdLst>
                <a:gd name="connsiteX0" fmla="*/ 0 w 1084874"/>
                <a:gd name="connsiteY0" fmla="*/ 510528 h 1175740"/>
                <a:gd name="connsiteX1" fmla="*/ 1084874 w 1084874"/>
                <a:gd name="connsiteY1" fmla="*/ 0 h 1175740"/>
                <a:gd name="connsiteX2" fmla="*/ 1084874 w 1084874"/>
                <a:gd name="connsiteY2" fmla="*/ 812525 h 1175740"/>
                <a:gd name="connsiteX3" fmla="*/ 313040 w 1084874"/>
                <a:gd name="connsiteY3" fmla="*/ 1175740 h 1175740"/>
                <a:gd name="connsiteX4" fmla="*/ 0 w 1084874"/>
                <a:gd name="connsiteY4" fmla="*/ 510528 h 1175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4874" h="1175740">
                  <a:moveTo>
                    <a:pt x="0" y="510528"/>
                  </a:moveTo>
                  <a:lnTo>
                    <a:pt x="1084874" y="0"/>
                  </a:lnTo>
                  <a:lnTo>
                    <a:pt x="1084874" y="812525"/>
                  </a:lnTo>
                  <a:lnTo>
                    <a:pt x="313040" y="1175740"/>
                  </a:lnTo>
                  <a:lnTo>
                    <a:pt x="0" y="510528"/>
                  </a:lnTo>
                  <a:close/>
                </a:path>
              </a:pathLst>
            </a:custGeom>
            <a:solidFill>
              <a:srgbClr val="C00000"/>
            </a:solidFill>
            <a:ln w="25400" cap="flat" cmpd="sng">
              <a:solidFill>
                <a:srgbClr val="FFC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1D95AF7-032E-5276-BAB4-39077C431DD4}"/>
                </a:ext>
              </a:extLst>
            </p:cNvPr>
            <p:cNvSpPr txBox="1"/>
            <p:nvPr/>
          </p:nvSpPr>
          <p:spPr>
            <a:xfrm>
              <a:off x="1378895" y="2031278"/>
              <a:ext cx="62068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gradFill flip="none" rotWithShape="1">
                    <a:gsLst>
                      <a:gs pos="0">
                        <a:srgbClr val="FFC000">
                          <a:lumMod val="99000"/>
                        </a:srgbClr>
                      </a:gs>
                      <a:gs pos="100000">
                        <a:srgbClr val="FFFF00">
                          <a:alpha val="25000"/>
                        </a:srgbClr>
                      </a:gs>
                    </a:gsLst>
                    <a:lin ang="54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01</a:t>
              </a:r>
              <a:endParaRPr lang="zh-CN" altLang="en-US" sz="2800" b="1" dirty="0">
                <a:gradFill flip="none" rotWithShape="1">
                  <a:gsLst>
                    <a:gs pos="0">
                      <a:srgbClr val="FFC000">
                        <a:lumMod val="99000"/>
                      </a:srgbClr>
                    </a:gs>
                    <a:gs pos="100000">
                      <a:srgbClr val="FFFF00">
                        <a:alpha val="25000"/>
                      </a:srgbClr>
                    </a:gs>
                  </a:gsLst>
                  <a:lin ang="54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403C653-75BA-650A-F085-0A15FC985598}"/>
                </a:ext>
              </a:extLst>
            </p:cNvPr>
            <p:cNvSpPr txBox="1"/>
            <p:nvPr/>
          </p:nvSpPr>
          <p:spPr>
            <a:xfrm>
              <a:off x="3012119" y="2231098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rgbClr val="FFC000"/>
                  </a:solidFill>
                </a:rPr>
                <a:t>添加标题文本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2235C627-9838-13EE-CF9C-B0F7B6925D2C}"/>
              </a:ext>
            </a:extLst>
          </p:cNvPr>
          <p:cNvSpPr txBox="1"/>
          <p:nvPr/>
        </p:nvSpPr>
        <p:spPr>
          <a:xfrm>
            <a:off x="2829262" y="2872158"/>
            <a:ext cx="6477000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rgbClr val="FFC000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971110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>
            <a:extLst>
              <a:ext uri="{FF2B5EF4-FFF2-40B4-BE49-F238E27FC236}">
                <a16:creationId xmlns:a16="http://schemas.microsoft.com/office/drawing/2014/main" id="{FCADE139-EDA2-8222-C3DD-F848206D22FB}"/>
              </a:ext>
            </a:extLst>
          </p:cNvPr>
          <p:cNvGrpSpPr/>
          <p:nvPr/>
        </p:nvGrpSpPr>
        <p:grpSpPr>
          <a:xfrm>
            <a:off x="-95252" y="-153338"/>
            <a:ext cx="4533241" cy="1018486"/>
            <a:chOff x="1173417" y="1737008"/>
            <a:chExt cx="4533241" cy="1018486"/>
          </a:xfrm>
        </p:grpSpPr>
        <p:sp>
          <p:nvSpPr>
            <p:cNvPr id="12" name="平行四边形 11">
              <a:extLst>
                <a:ext uri="{FF2B5EF4-FFF2-40B4-BE49-F238E27FC236}">
                  <a16:creationId xmlns:a16="http://schemas.microsoft.com/office/drawing/2014/main" id="{E385035A-BD74-BC59-52C2-BF06A1BD149D}"/>
                </a:ext>
              </a:extLst>
            </p:cNvPr>
            <p:cNvSpPr/>
            <p:nvPr/>
          </p:nvSpPr>
          <p:spPr>
            <a:xfrm>
              <a:off x="1739900" y="2106813"/>
              <a:ext cx="3966758" cy="648681"/>
            </a:xfrm>
            <a:prstGeom prst="parallelogram">
              <a:avLst>
                <a:gd name="adj" fmla="val 48066"/>
              </a:avLst>
            </a:prstGeom>
            <a:gradFill flip="none" rotWithShape="1">
              <a:gsLst>
                <a:gs pos="0">
                  <a:srgbClr val="FFFF00">
                    <a:alpha val="0"/>
                  </a:srgbClr>
                </a:gs>
                <a:gs pos="100000">
                  <a:srgbClr val="FFC000">
                    <a:alpha val="21000"/>
                  </a:srgbClr>
                </a:gs>
              </a:gsLst>
              <a:lin ang="16200000" scaled="1"/>
              <a:tileRect/>
            </a:gra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1C7C1AB9-BCAA-AFCC-BF84-75B2910286D2}"/>
                </a:ext>
              </a:extLst>
            </p:cNvPr>
            <p:cNvSpPr/>
            <p:nvPr/>
          </p:nvSpPr>
          <p:spPr>
            <a:xfrm>
              <a:off x="1750279" y="2607469"/>
              <a:ext cx="238126" cy="147637"/>
            </a:xfrm>
            <a:custGeom>
              <a:avLst/>
              <a:gdLst>
                <a:gd name="connsiteX0" fmla="*/ 0 w 233363"/>
                <a:gd name="connsiteY0" fmla="*/ 150018 h 150018"/>
                <a:gd name="connsiteX1" fmla="*/ 233363 w 233363"/>
                <a:gd name="connsiteY1" fmla="*/ 0 h 150018"/>
                <a:gd name="connsiteX2" fmla="*/ 66675 w 233363"/>
                <a:gd name="connsiteY2" fmla="*/ 2381 h 150018"/>
                <a:gd name="connsiteX3" fmla="*/ 0 w 233363"/>
                <a:gd name="connsiteY3" fmla="*/ 150018 h 150018"/>
                <a:gd name="connsiteX0" fmla="*/ 0 w 252413"/>
                <a:gd name="connsiteY0" fmla="*/ 147637 h 147637"/>
                <a:gd name="connsiteX1" fmla="*/ 252413 w 252413"/>
                <a:gd name="connsiteY1" fmla="*/ 0 h 147637"/>
                <a:gd name="connsiteX2" fmla="*/ 66675 w 252413"/>
                <a:gd name="connsiteY2" fmla="*/ 0 h 147637"/>
                <a:gd name="connsiteX3" fmla="*/ 0 w 252413"/>
                <a:gd name="connsiteY3" fmla="*/ 147637 h 147637"/>
                <a:gd name="connsiteX0" fmla="*/ 0 w 233363"/>
                <a:gd name="connsiteY0" fmla="*/ 147637 h 147637"/>
                <a:gd name="connsiteX1" fmla="*/ 233363 w 233363"/>
                <a:gd name="connsiteY1" fmla="*/ 4763 h 147637"/>
                <a:gd name="connsiteX2" fmla="*/ 66675 w 233363"/>
                <a:gd name="connsiteY2" fmla="*/ 0 h 147637"/>
                <a:gd name="connsiteX3" fmla="*/ 0 w 233363"/>
                <a:gd name="connsiteY3" fmla="*/ 147637 h 147637"/>
                <a:gd name="connsiteX0" fmla="*/ 0 w 238126"/>
                <a:gd name="connsiteY0" fmla="*/ 147637 h 147637"/>
                <a:gd name="connsiteX1" fmla="*/ 238126 w 238126"/>
                <a:gd name="connsiteY1" fmla="*/ 4763 h 147637"/>
                <a:gd name="connsiteX2" fmla="*/ 71438 w 238126"/>
                <a:gd name="connsiteY2" fmla="*/ 0 h 147637"/>
                <a:gd name="connsiteX3" fmla="*/ 0 w 238126"/>
                <a:gd name="connsiteY3" fmla="*/ 147637 h 147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8126" h="147637">
                  <a:moveTo>
                    <a:pt x="0" y="147637"/>
                  </a:moveTo>
                  <a:lnTo>
                    <a:pt x="238126" y="4763"/>
                  </a:lnTo>
                  <a:lnTo>
                    <a:pt x="71438" y="0"/>
                  </a:lnTo>
                  <a:lnTo>
                    <a:pt x="0" y="147637"/>
                  </a:lnTo>
                  <a:close/>
                </a:path>
              </a:pathLst>
            </a:custGeom>
            <a:solidFill>
              <a:srgbClr val="83241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FA19B79F-F40E-D325-9262-A620DEB986D5}"/>
                </a:ext>
              </a:extLst>
            </p:cNvPr>
            <p:cNvSpPr/>
            <p:nvPr/>
          </p:nvSpPr>
          <p:spPr>
            <a:xfrm rot="1512064">
              <a:off x="1173417" y="1737008"/>
              <a:ext cx="927336" cy="1005007"/>
            </a:xfrm>
            <a:custGeom>
              <a:avLst/>
              <a:gdLst>
                <a:gd name="connsiteX0" fmla="*/ 0 w 1084874"/>
                <a:gd name="connsiteY0" fmla="*/ 510528 h 1175740"/>
                <a:gd name="connsiteX1" fmla="*/ 1084874 w 1084874"/>
                <a:gd name="connsiteY1" fmla="*/ 0 h 1175740"/>
                <a:gd name="connsiteX2" fmla="*/ 1084874 w 1084874"/>
                <a:gd name="connsiteY2" fmla="*/ 812525 h 1175740"/>
                <a:gd name="connsiteX3" fmla="*/ 313040 w 1084874"/>
                <a:gd name="connsiteY3" fmla="*/ 1175740 h 1175740"/>
                <a:gd name="connsiteX4" fmla="*/ 0 w 1084874"/>
                <a:gd name="connsiteY4" fmla="*/ 510528 h 1175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4874" h="1175740">
                  <a:moveTo>
                    <a:pt x="0" y="510528"/>
                  </a:moveTo>
                  <a:lnTo>
                    <a:pt x="1084874" y="0"/>
                  </a:lnTo>
                  <a:lnTo>
                    <a:pt x="1084874" y="812525"/>
                  </a:lnTo>
                  <a:lnTo>
                    <a:pt x="313040" y="1175740"/>
                  </a:lnTo>
                  <a:lnTo>
                    <a:pt x="0" y="510528"/>
                  </a:lnTo>
                  <a:close/>
                </a:path>
              </a:pathLst>
            </a:custGeom>
            <a:solidFill>
              <a:srgbClr val="C00000"/>
            </a:solidFill>
            <a:ln w="25400" cap="flat" cmpd="sng">
              <a:solidFill>
                <a:srgbClr val="FFC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1D95AF7-032E-5276-BAB4-39077C431DD4}"/>
                </a:ext>
              </a:extLst>
            </p:cNvPr>
            <p:cNvSpPr txBox="1"/>
            <p:nvPr/>
          </p:nvSpPr>
          <p:spPr>
            <a:xfrm>
              <a:off x="1378895" y="2031278"/>
              <a:ext cx="62068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gradFill flip="none" rotWithShape="1">
                    <a:gsLst>
                      <a:gs pos="0">
                        <a:srgbClr val="FFC000">
                          <a:lumMod val="99000"/>
                        </a:srgbClr>
                      </a:gs>
                      <a:gs pos="100000">
                        <a:srgbClr val="FFFF00">
                          <a:alpha val="25000"/>
                        </a:srgbClr>
                      </a:gs>
                    </a:gsLst>
                    <a:lin ang="54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01</a:t>
              </a:r>
              <a:endParaRPr lang="zh-CN" altLang="en-US" sz="2800" b="1" dirty="0">
                <a:gradFill flip="none" rotWithShape="1">
                  <a:gsLst>
                    <a:gs pos="0">
                      <a:srgbClr val="FFC000">
                        <a:lumMod val="99000"/>
                      </a:srgbClr>
                    </a:gs>
                    <a:gs pos="100000">
                      <a:srgbClr val="FFFF00">
                        <a:alpha val="25000"/>
                      </a:srgbClr>
                    </a:gs>
                  </a:gsLst>
                  <a:lin ang="54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403C653-75BA-650A-F085-0A15FC985598}"/>
                </a:ext>
              </a:extLst>
            </p:cNvPr>
            <p:cNvSpPr txBox="1"/>
            <p:nvPr/>
          </p:nvSpPr>
          <p:spPr>
            <a:xfrm>
              <a:off x="3012119" y="2231098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rgbClr val="FFC000"/>
                  </a:solidFill>
                </a:rPr>
                <a:t>添加标题文本</a:t>
              </a:r>
            </a:p>
          </p:txBody>
        </p:sp>
      </p:grpSp>
      <p:sp>
        <p:nvSpPr>
          <p:cNvPr id="2" name="Freeform 7">
            <a:extLst>
              <a:ext uri="{FF2B5EF4-FFF2-40B4-BE49-F238E27FC236}">
                <a16:creationId xmlns:a16="http://schemas.microsoft.com/office/drawing/2014/main" id="{443CB41C-84F0-69D5-8FAD-70C18EB689EC}"/>
              </a:ext>
            </a:extLst>
          </p:cNvPr>
          <p:cNvSpPr>
            <a:spLocks/>
          </p:cNvSpPr>
          <p:nvPr/>
        </p:nvSpPr>
        <p:spPr bwMode="auto">
          <a:xfrm rot="18900000">
            <a:off x="5476742" y="1745880"/>
            <a:ext cx="1745447" cy="1746584"/>
          </a:xfrm>
          <a:custGeom>
            <a:avLst/>
            <a:gdLst>
              <a:gd name="T0" fmla="*/ 720 w 720"/>
              <a:gd name="T1" fmla="*/ 275 h 720"/>
              <a:gd name="T2" fmla="*/ 643 w 720"/>
              <a:gd name="T3" fmla="*/ 352 h 720"/>
              <a:gd name="T4" fmla="*/ 643 w 720"/>
              <a:gd name="T5" fmla="*/ 352 h 720"/>
              <a:gd name="T6" fmla="*/ 603 w 720"/>
              <a:gd name="T7" fmla="*/ 336 h 720"/>
              <a:gd name="T8" fmla="*/ 569 w 720"/>
              <a:gd name="T9" fmla="*/ 313 h 720"/>
              <a:gd name="T10" fmla="*/ 543 w 720"/>
              <a:gd name="T11" fmla="*/ 356 h 720"/>
              <a:gd name="T12" fmla="*/ 542 w 720"/>
              <a:gd name="T13" fmla="*/ 365 h 720"/>
              <a:gd name="T14" fmla="*/ 542 w 720"/>
              <a:gd name="T15" fmla="*/ 542 h 720"/>
              <a:gd name="T16" fmla="*/ 542 w 720"/>
              <a:gd name="T17" fmla="*/ 542 h 720"/>
              <a:gd name="T18" fmla="*/ 356 w 720"/>
              <a:gd name="T19" fmla="*/ 542 h 720"/>
              <a:gd name="T20" fmla="*/ 345 w 720"/>
              <a:gd name="T21" fmla="*/ 543 h 720"/>
              <a:gd name="T22" fmla="*/ 296 w 720"/>
              <a:gd name="T23" fmla="*/ 572 h 720"/>
              <a:gd name="T24" fmla="*/ 314 w 720"/>
              <a:gd name="T25" fmla="*/ 610 h 720"/>
              <a:gd name="T26" fmla="*/ 320 w 720"/>
              <a:gd name="T27" fmla="*/ 617 h 720"/>
              <a:gd name="T28" fmla="*/ 335 w 720"/>
              <a:gd name="T29" fmla="*/ 652 h 720"/>
              <a:gd name="T30" fmla="*/ 266 w 720"/>
              <a:gd name="T31" fmla="*/ 720 h 720"/>
              <a:gd name="T32" fmla="*/ 198 w 720"/>
              <a:gd name="T33" fmla="*/ 652 h 720"/>
              <a:gd name="T34" fmla="*/ 198 w 720"/>
              <a:gd name="T35" fmla="*/ 652 h 720"/>
              <a:gd name="T36" fmla="*/ 212 w 720"/>
              <a:gd name="T37" fmla="*/ 617 h 720"/>
              <a:gd name="T38" fmla="*/ 219 w 720"/>
              <a:gd name="T39" fmla="*/ 610 h 720"/>
              <a:gd name="T40" fmla="*/ 237 w 720"/>
              <a:gd name="T41" fmla="*/ 572 h 720"/>
              <a:gd name="T42" fmla="*/ 187 w 720"/>
              <a:gd name="T43" fmla="*/ 543 h 720"/>
              <a:gd name="T44" fmla="*/ 177 w 720"/>
              <a:gd name="T45" fmla="*/ 542 h 720"/>
              <a:gd name="T46" fmla="*/ 0 w 720"/>
              <a:gd name="T47" fmla="*/ 542 h 720"/>
              <a:gd name="T48" fmla="*/ 0 w 720"/>
              <a:gd name="T49" fmla="*/ 365 h 720"/>
              <a:gd name="T50" fmla="*/ 1 w 720"/>
              <a:gd name="T51" fmla="*/ 358 h 720"/>
              <a:gd name="T52" fmla="*/ 19 w 720"/>
              <a:gd name="T53" fmla="*/ 321 h 720"/>
              <a:gd name="T54" fmla="*/ 40 w 720"/>
              <a:gd name="T55" fmla="*/ 335 h 720"/>
              <a:gd name="T56" fmla="*/ 47 w 720"/>
              <a:gd name="T57" fmla="*/ 342 h 720"/>
              <a:gd name="T58" fmla="*/ 92 w 720"/>
              <a:gd name="T59" fmla="*/ 360 h 720"/>
              <a:gd name="T60" fmla="*/ 93 w 720"/>
              <a:gd name="T61" fmla="*/ 360 h 720"/>
              <a:gd name="T62" fmla="*/ 178 w 720"/>
              <a:gd name="T63" fmla="*/ 275 h 720"/>
              <a:gd name="T64" fmla="*/ 93 w 720"/>
              <a:gd name="T65" fmla="*/ 190 h 720"/>
              <a:gd name="T66" fmla="*/ 92 w 720"/>
              <a:gd name="T67" fmla="*/ 190 h 720"/>
              <a:gd name="T68" fmla="*/ 47 w 720"/>
              <a:gd name="T69" fmla="*/ 209 h 720"/>
              <a:gd name="T70" fmla="*/ 40 w 720"/>
              <a:gd name="T71" fmla="*/ 215 h 720"/>
              <a:gd name="T72" fmla="*/ 19 w 720"/>
              <a:gd name="T73" fmla="*/ 230 h 720"/>
              <a:gd name="T74" fmla="*/ 1 w 720"/>
              <a:gd name="T75" fmla="*/ 193 h 720"/>
              <a:gd name="T76" fmla="*/ 0 w 720"/>
              <a:gd name="T77" fmla="*/ 186 h 720"/>
              <a:gd name="T78" fmla="*/ 0 w 720"/>
              <a:gd name="T79" fmla="*/ 0 h 720"/>
              <a:gd name="T80" fmla="*/ 177 w 720"/>
              <a:gd name="T81" fmla="*/ 0 h 720"/>
              <a:gd name="T82" fmla="*/ 186 w 720"/>
              <a:gd name="T83" fmla="*/ 1 h 720"/>
              <a:gd name="T84" fmla="*/ 206 w 720"/>
              <a:gd name="T85" fmla="*/ 61 h 720"/>
              <a:gd name="T86" fmla="*/ 190 w 720"/>
              <a:gd name="T87" fmla="*/ 102 h 720"/>
              <a:gd name="T88" fmla="*/ 266 w 720"/>
              <a:gd name="T89" fmla="*/ 179 h 720"/>
              <a:gd name="T90" fmla="*/ 343 w 720"/>
              <a:gd name="T91" fmla="*/ 102 h 720"/>
              <a:gd name="T92" fmla="*/ 327 w 720"/>
              <a:gd name="T93" fmla="*/ 61 h 720"/>
              <a:gd name="T94" fmla="*/ 347 w 720"/>
              <a:gd name="T95" fmla="*/ 1 h 720"/>
              <a:gd name="T96" fmla="*/ 356 w 720"/>
              <a:gd name="T97" fmla="*/ 0 h 720"/>
              <a:gd name="T98" fmla="*/ 542 w 720"/>
              <a:gd name="T99" fmla="*/ 0 h 720"/>
              <a:gd name="T100" fmla="*/ 542 w 720"/>
              <a:gd name="T101" fmla="*/ 186 h 720"/>
              <a:gd name="T102" fmla="*/ 543 w 720"/>
              <a:gd name="T103" fmla="*/ 194 h 720"/>
              <a:gd name="T104" fmla="*/ 569 w 720"/>
              <a:gd name="T105" fmla="*/ 238 h 720"/>
              <a:gd name="T106" fmla="*/ 603 w 720"/>
              <a:gd name="T107" fmla="*/ 215 h 720"/>
              <a:gd name="T108" fmla="*/ 642 w 720"/>
              <a:gd name="T109" fmla="*/ 199 h 720"/>
              <a:gd name="T110" fmla="*/ 643 w 720"/>
              <a:gd name="T111" fmla="*/ 199 h 720"/>
              <a:gd name="T112" fmla="*/ 720 w 720"/>
              <a:gd name="T113" fmla="*/ 275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720" h="720">
                <a:moveTo>
                  <a:pt x="720" y="275"/>
                </a:moveTo>
                <a:cubicBezTo>
                  <a:pt x="720" y="318"/>
                  <a:pt x="686" y="352"/>
                  <a:pt x="643" y="352"/>
                </a:cubicBezTo>
                <a:cubicBezTo>
                  <a:pt x="643" y="352"/>
                  <a:pt x="643" y="352"/>
                  <a:pt x="643" y="352"/>
                </a:cubicBezTo>
                <a:cubicBezTo>
                  <a:pt x="639" y="352"/>
                  <a:pt x="621" y="351"/>
                  <a:pt x="603" y="336"/>
                </a:cubicBezTo>
                <a:cubicBezTo>
                  <a:pt x="592" y="327"/>
                  <a:pt x="580" y="313"/>
                  <a:pt x="569" y="313"/>
                </a:cubicBezTo>
                <a:cubicBezTo>
                  <a:pt x="559" y="313"/>
                  <a:pt x="550" y="323"/>
                  <a:pt x="543" y="356"/>
                </a:cubicBezTo>
                <a:cubicBezTo>
                  <a:pt x="542" y="359"/>
                  <a:pt x="542" y="362"/>
                  <a:pt x="542" y="365"/>
                </a:cubicBezTo>
                <a:cubicBezTo>
                  <a:pt x="542" y="542"/>
                  <a:pt x="542" y="542"/>
                  <a:pt x="542" y="542"/>
                </a:cubicBezTo>
                <a:cubicBezTo>
                  <a:pt x="542" y="542"/>
                  <a:pt x="542" y="542"/>
                  <a:pt x="542" y="542"/>
                </a:cubicBezTo>
                <a:cubicBezTo>
                  <a:pt x="356" y="542"/>
                  <a:pt x="356" y="542"/>
                  <a:pt x="356" y="542"/>
                </a:cubicBezTo>
                <a:cubicBezTo>
                  <a:pt x="352" y="542"/>
                  <a:pt x="349" y="543"/>
                  <a:pt x="345" y="543"/>
                </a:cubicBezTo>
                <a:cubicBezTo>
                  <a:pt x="315" y="550"/>
                  <a:pt x="300" y="559"/>
                  <a:pt x="296" y="572"/>
                </a:cubicBezTo>
                <a:cubicBezTo>
                  <a:pt x="292" y="586"/>
                  <a:pt x="304" y="599"/>
                  <a:pt x="314" y="610"/>
                </a:cubicBezTo>
                <a:cubicBezTo>
                  <a:pt x="316" y="613"/>
                  <a:pt x="318" y="615"/>
                  <a:pt x="320" y="617"/>
                </a:cubicBezTo>
                <a:cubicBezTo>
                  <a:pt x="335" y="634"/>
                  <a:pt x="335" y="651"/>
                  <a:pt x="335" y="652"/>
                </a:cubicBezTo>
                <a:cubicBezTo>
                  <a:pt x="335" y="690"/>
                  <a:pt x="304" y="720"/>
                  <a:pt x="266" y="720"/>
                </a:cubicBezTo>
                <a:cubicBezTo>
                  <a:pt x="229" y="720"/>
                  <a:pt x="198" y="690"/>
                  <a:pt x="198" y="652"/>
                </a:cubicBezTo>
                <a:cubicBezTo>
                  <a:pt x="198" y="652"/>
                  <a:pt x="198" y="652"/>
                  <a:pt x="198" y="652"/>
                </a:cubicBezTo>
                <a:cubicBezTo>
                  <a:pt x="198" y="651"/>
                  <a:pt x="197" y="634"/>
                  <a:pt x="212" y="617"/>
                </a:cubicBezTo>
                <a:cubicBezTo>
                  <a:pt x="214" y="615"/>
                  <a:pt x="216" y="613"/>
                  <a:pt x="219" y="610"/>
                </a:cubicBezTo>
                <a:cubicBezTo>
                  <a:pt x="229" y="599"/>
                  <a:pt x="241" y="586"/>
                  <a:pt x="237" y="572"/>
                </a:cubicBezTo>
                <a:cubicBezTo>
                  <a:pt x="233" y="559"/>
                  <a:pt x="217" y="550"/>
                  <a:pt x="187" y="543"/>
                </a:cubicBezTo>
                <a:cubicBezTo>
                  <a:pt x="184" y="543"/>
                  <a:pt x="180" y="542"/>
                  <a:pt x="177" y="542"/>
                </a:cubicBezTo>
                <a:cubicBezTo>
                  <a:pt x="0" y="542"/>
                  <a:pt x="0" y="542"/>
                  <a:pt x="0" y="542"/>
                </a:cubicBezTo>
                <a:cubicBezTo>
                  <a:pt x="0" y="365"/>
                  <a:pt x="0" y="365"/>
                  <a:pt x="0" y="365"/>
                </a:cubicBezTo>
                <a:cubicBezTo>
                  <a:pt x="0" y="363"/>
                  <a:pt x="0" y="360"/>
                  <a:pt x="1" y="358"/>
                </a:cubicBezTo>
                <a:cubicBezTo>
                  <a:pt x="8" y="324"/>
                  <a:pt x="17" y="321"/>
                  <a:pt x="19" y="321"/>
                </a:cubicBezTo>
                <a:cubicBezTo>
                  <a:pt x="24" y="321"/>
                  <a:pt x="33" y="329"/>
                  <a:pt x="40" y="335"/>
                </a:cubicBezTo>
                <a:cubicBezTo>
                  <a:pt x="42" y="338"/>
                  <a:pt x="45" y="340"/>
                  <a:pt x="47" y="342"/>
                </a:cubicBezTo>
                <a:cubicBezTo>
                  <a:pt x="67" y="359"/>
                  <a:pt x="87" y="360"/>
                  <a:pt x="92" y="360"/>
                </a:cubicBezTo>
                <a:cubicBezTo>
                  <a:pt x="93" y="360"/>
                  <a:pt x="93" y="360"/>
                  <a:pt x="93" y="360"/>
                </a:cubicBezTo>
                <a:cubicBezTo>
                  <a:pt x="140" y="360"/>
                  <a:pt x="178" y="322"/>
                  <a:pt x="178" y="275"/>
                </a:cubicBezTo>
                <a:cubicBezTo>
                  <a:pt x="178" y="229"/>
                  <a:pt x="140" y="190"/>
                  <a:pt x="93" y="190"/>
                </a:cubicBezTo>
                <a:cubicBezTo>
                  <a:pt x="92" y="190"/>
                  <a:pt x="92" y="190"/>
                  <a:pt x="92" y="190"/>
                </a:cubicBezTo>
                <a:cubicBezTo>
                  <a:pt x="87" y="190"/>
                  <a:pt x="67" y="192"/>
                  <a:pt x="47" y="209"/>
                </a:cubicBezTo>
                <a:cubicBezTo>
                  <a:pt x="45" y="211"/>
                  <a:pt x="42" y="213"/>
                  <a:pt x="40" y="215"/>
                </a:cubicBezTo>
                <a:cubicBezTo>
                  <a:pt x="33" y="222"/>
                  <a:pt x="24" y="230"/>
                  <a:pt x="19" y="230"/>
                </a:cubicBezTo>
                <a:cubicBezTo>
                  <a:pt x="17" y="230"/>
                  <a:pt x="8" y="227"/>
                  <a:pt x="1" y="193"/>
                </a:cubicBezTo>
                <a:cubicBezTo>
                  <a:pt x="0" y="190"/>
                  <a:pt x="0" y="188"/>
                  <a:pt x="0" y="186"/>
                </a:cubicBezTo>
                <a:cubicBezTo>
                  <a:pt x="0" y="0"/>
                  <a:pt x="0" y="0"/>
                  <a:pt x="0" y="0"/>
                </a:cubicBezTo>
                <a:cubicBezTo>
                  <a:pt x="177" y="0"/>
                  <a:pt x="177" y="0"/>
                  <a:pt x="177" y="0"/>
                </a:cubicBezTo>
                <a:cubicBezTo>
                  <a:pt x="180" y="0"/>
                  <a:pt x="183" y="1"/>
                  <a:pt x="186" y="1"/>
                </a:cubicBezTo>
                <a:cubicBezTo>
                  <a:pt x="257" y="18"/>
                  <a:pt x="223" y="42"/>
                  <a:pt x="206" y="61"/>
                </a:cubicBezTo>
                <a:cubicBezTo>
                  <a:pt x="189" y="82"/>
                  <a:pt x="190" y="102"/>
                  <a:pt x="190" y="102"/>
                </a:cubicBezTo>
                <a:cubicBezTo>
                  <a:pt x="190" y="144"/>
                  <a:pt x="224" y="179"/>
                  <a:pt x="266" y="179"/>
                </a:cubicBezTo>
                <a:cubicBezTo>
                  <a:pt x="309" y="179"/>
                  <a:pt x="343" y="144"/>
                  <a:pt x="343" y="102"/>
                </a:cubicBezTo>
                <a:cubicBezTo>
                  <a:pt x="343" y="102"/>
                  <a:pt x="344" y="82"/>
                  <a:pt x="327" y="61"/>
                </a:cubicBezTo>
                <a:cubicBezTo>
                  <a:pt x="310" y="42"/>
                  <a:pt x="276" y="18"/>
                  <a:pt x="347" y="1"/>
                </a:cubicBezTo>
                <a:cubicBezTo>
                  <a:pt x="350" y="1"/>
                  <a:pt x="353" y="0"/>
                  <a:pt x="356" y="0"/>
                </a:cubicBezTo>
                <a:cubicBezTo>
                  <a:pt x="542" y="0"/>
                  <a:pt x="542" y="0"/>
                  <a:pt x="542" y="0"/>
                </a:cubicBezTo>
                <a:cubicBezTo>
                  <a:pt x="542" y="186"/>
                  <a:pt x="542" y="186"/>
                  <a:pt x="542" y="186"/>
                </a:cubicBezTo>
                <a:cubicBezTo>
                  <a:pt x="542" y="189"/>
                  <a:pt x="542" y="192"/>
                  <a:pt x="543" y="194"/>
                </a:cubicBezTo>
                <a:cubicBezTo>
                  <a:pt x="550" y="228"/>
                  <a:pt x="559" y="238"/>
                  <a:pt x="569" y="238"/>
                </a:cubicBezTo>
                <a:cubicBezTo>
                  <a:pt x="580" y="238"/>
                  <a:pt x="592" y="224"/>
                  <a:pt x="603" y="215"/>
                </a:cubicBezTo>
                <a:cubicBezTo>
                  <a:pt x="620" y="200"/>
                  <a:pt x="638" y="199"/>
                  <a:pt x="642" y="199"/>
                </a:cubicBezTo>
                <a:cubicBezTo>
                  <a:pt x="643" y="199"/>
                  <a:pt x="643" y="199"/>
                  <a:pt x="643" y="199"/>
                </a:cubicBezTo>
                <a:cubicBezTo>
                  <a:pt x="686" y="199"/>
                  <a:pt x="720" y="233"/>
                  <a:pt x="720" y="275"/>
                </a:cubicBezTo>
                <a:close/>
              </a:path>
            </a:pathLst>
          </a:custGeom>
          <a:gradFill flip="none" rotWithShape="1">
            <a:gsLst>
              <a:gs pos="0">
                <a:srgbClr val="FFFF00">
                  <a:alpha val="9000"/>
                </a:srgbClr>
              </a:gs>
              <a:gs pos="100000">
                <a:srgbClr val="FFC000">
                  <a:alpha val="76000"/>
                </a:srgbClr>
              </a:gs>
            </a:gsLst>
            <a:lin ang="16200000" scaled="1"/>
            <a:tileRect/>
          </a:gradFill>
          <a:ln w="12700" cap="flat" cmpd="sng">
            <a:gradFill flip="none" rotWithShape="1">
              <a:gsLst>
                <a:gs pos="0">
                  <a:srgbClr val="FFC000">
                    <a:lumMod val="99000"/>
                  </a:srgbClr>
                </a:gs>
                <a:gs pos="100000">
                  <a:srgbClr val="FFFF00">
                    <a:alpha val="25000"/>
                  </a:srgbClr>
                </a:gs>
              </a:gsLst>
              <a:lin ang="13500000" scaled="1"/>
              <a:tileRect/>
            </a:gradFill>
            <a:prstDash val="solid"/>
            <a:miter/>
          </a:ln>
        </p:spPr>
        <p:txBody>
          <a:bodyPr rtlCol="0" anchor="ctr"/>
          <a:lstStyle/>
          <a:p>
            <a:endParaRPr lang="ko-KR" altLang="en-US" dirty="0">
              <a:solidFill>
                <a:schemeClr val="tx1"/>
              </a:solidFill>
              <a:sym typeface="+mn-lt"/>
            </a:endParaRPr>
          </a:p>
        </p:txBody>
      </p:sp>
      <p:sp>
        <p:nvSpPr>
          <p:cNvPr id="3" name="Freeform 6">
            <a:extLst>
              <a:ext uri="{FF2B5EF4-FFF2-40B4-BE49-F238E27FC236}">
                <a16:creationId xmlns:a16="http://schemas.microsoft.com/office/drawing/2014/main" id="{AF191149-1B89-4A2E-FEBA-1AE011D4E2C5}"/>
              </a:ext>
            </a:extLst>
          </p:cNvPr>
          <p:cNvSpPr>
            <a:spLocks/>
          </p:cNvSpPr>
          <p:nvPr/>
        </p:nvSpPr>
        <p:spPr bwMode="auto">
          <a:xfrm rot="18900000">
            <a:off x="6127496" y="3010619"/>
            <a:ext cx="1748557" cy="1746584"/>
          </a:xfrm>
          <a:custGeom>
            <a:avLst/>
            <a:gdLst>
              <a:gd name="T0" fmla="*/ 720 w 721"/>
              <a:gd name="T1" fmla="*/ 356 h 720"/>
              <a:gd name="T2" fmla="*/ 721 w 721"/>
              <a:gd name="T3" fmla="*/ 542 h 720"/>
              <a:gd name="T4" fmla="*/ 535 w 721"/>
              <a:gd name="T5" fmla="*/ 542 h 720"/>
              <a:gd name="T6" fmla="*/ 526 w 721"/>
              <a:gd name="T7" fmla="*/ 543 h 720"/>
              <a:gd name="T8" fmla="*/ 506 w 721"/>
              <a:gd name="T9" fmla="*/ 603 h 720"/>
              <a:gd name="T10" fmla="*/ 522 w 721"/>
              <a:gd name="T11" fmla="*/ 643 h 720"/>
              <a:gd name="T12" fmla="*/ 445 w 721"/>
              <a:gd name="T13" fmla="*/ 720 h 720"/>
              <a:gd name="T14" fmla="*/ 369 w 721"/>
              <a:gd name="T15" fmla="*/ 643 h 720"/>
              <a:gd name="T16" fmla="*/ 385 w 721"/>
              <a:gd name="T17" fmla="*/ 603 h 720"/>
              <a:gd name="T18" fmla="*/ 365 w 721"/>
              <a:gd name="T19" fmla="*/ 543 h 720"/>
              <a:gd name="T20" fmla="*/ 356 w 721"/>
              <a:gd name="T21" fmla="*/ 542 h 720"/>
              <a:gd name="T22" fmla="*/ 179 w 721"/>
              <a:gd name="T23" fmla="*/ 542 h 720"/>
              <a:gd name="T24" fmla="*/ 179 w 721"/>
              <a:gd name="T25" fmla="*/ 356 h 720"/>
              <a:gd name="T26" fmla="*/ 177 w 721"/>
              <a:gd name="T27" fmla="*/ 346 h 720"/>
              <a:gd name="T28" fmla="*/ 143 w 721"/>
              <a:gd name="T29" fmla="*/ 296 h 720"/>
              <a:gd name="T30" fmla="*/ 110 w 721"/>
              <a:gd name="T31" fmla="*/ 314 h 720"/>
              <a:gd name="T32" fmla="*/ 104 w 721"/>
              <a:gd name="T33" fmla="*/ 321 h 720"/>
              <a:gd name="T34" fmla="*/ 69 w 721"/>
              <a:gd name="T35" fmla="*/ 335 h 720"/>
              <a:gd name="T36" fmla="*/ 68 w 721"/>
              <a:gd name="T37" fmla="*/ 335 h 720"/>
              <a:gd name="T38" fmla="*/ 0 w 721"/>
              <a:gd name="T39" fmla="*/ 267 h 720"/>
              <a:gd name="T40" fmla="*/ 68 w 721"/>
              <a:gd name="T41" fmla="*/ 198 h 720"/>
              <a:gd name="T42" fmla="*/ 69 w 721"/>
              <a:gd name="T43" fmla="*/ 198 h 720"/>
              <a:gd name="T44" fmla="*/ 82 w 721"/>
              <a:gd name="T45" fmla="*/ 200 h 720"/>
              <a:gd name="T46" fmla="*/ 104 w 721"/>
              <a:gd name="T47" fmla="*/ 213 h 720"/>
              <a:gd name="T48" fmla="*/ 110 w 721"/>
              <a:gd name="T49" fmla="*/ 219 h 720"/>
              <a:gd name="T50" fmla="*/ 143 w 721"/>
              <a:gd name="T51" fmla="*/ 238 h 720"/>
              <a:gd name="T52" fmla="*/ 177 w 721"/>
              <a:gd name="T53" fmla="*/ 188 h 720"/>
              <a:gd name="T54" fmla="*/ 179 w 721"/>
              <a:gd name="T55" fmla="*/ 177 h 720"/>
              <a:gd name="T56" fmla="*/ 179 w 721"/>
              <a:gd name="T57" fmla="*/ 0 h 720"/>
              <a:gd name="T58" fmla="*/ 179 w 721"/>
              <a:gd name="T59" fmla="*/ 0 h 720"/>
              <a:gd name="T60" fmla="*/ 179 w 721"/>
              <a:gd name="T61" fmla="*/ 0 h 720"/>
              <a:gd name="T62" fmla="*/ 356 w 721"/>
              <a:gd name="T63" fmla="*/ 0 h 720"/>
              <a:gd name="T64" fmla="*/ 363 w 721"/>
              <a:gd name="T65" fmla="*/ 1 h 720"/>
              <a:gd name="T66" fmla="*/ 400 w 721"/>
              <a:gd name="T67" fmla="*/ 18 h 720"/>
              <a:gd name="T68" fmla="*/ 386 w 721"/>
              <a:gd name="T69" fmla="*/ 40 h 720"/>
              <a:gd name="T70" fmla="*/ 379 w 721"/>
              <a:gd name="T71" fmla="*/ 47 h 720"/>
              <a:gd name="T72" fmla="*/ 360 w 721"/>
              <a:gd name="T73" fmla="*/ 93 h 720"/>
              <a:gd name="T74" fmla="*/ 445 w 721"/>
              <a:gd name="T75" fmla="*/ 178 h 720"/>
              <a:gd name="T76" fmla="*/ 530 w 721"/>
              <a:gd name="T77" fmla="*/ 93 h 720"/>
              <a:gd name="T78" fmla="*/ 512 w 721"/>
              <a:gd name="T79" fmla="*/ 47 h 720"/>
              <a:gd name="T80" fmla="*/ 505 w 721"/>
              <a:gd name="T81" fmla="*/ 40 h 720"/>
              <a:gd name="T82" fmla="*/ 491 w 721"/>
              <a:gd name="T83" fmla="*/ 18 h 720"/>
              <a:gd name="T84" fmla="*/ 528 w 721"/>
              <a:gd name="T85" fmla="*/ 1 h 720"/>
              <a:gd name="T86" fmla="*/ 535 w 721"/>
              <a:gd name="T87" fmla="*/ 0 h 720"/>
              <a:gd name="T88" fmla="*/ 721 w 721"/>
              <a:gd name="T89" fmla="*/ 0 h 720"/>
              <a:gd name="T90" fmla="*/ 720 w 721"/>
              <a:gd name="T91" fmla="*/ 177 h 720"/>
              <a:gd name="T92" fmla="*/ 719 w 721"/>
              <a:gd name="T93" fmla="*/ 186 h 720"/>
              <a:gd name="T94" fmla="*/ 693 w 721"/>
              <a:gd name="T95" fmla="*/ 229 h 720"/>
              <a:gd name="T96" fmla="*/ 659 w 721"/>
              <a:gd name="T97" fmla="*/ 206 h 720"/>
              <a:gd name="T98" fmla="*/ 620 w 721"/>
              <a:gd name="T99" fmla="*/ 190 h 720"/>
              <a:gd name="T100" fmla="*/ 619 w 721"/>
              <a:gd name="T101" fmla="*/ 190 h 720"/>
              <a:gd name="T102" fmla="*/ 542 w 721"/>
              <a:gd name="T103" fmla="*/ 267 h 720"/>
              <a:gd name="T104" fmla="*/ 619 w 721"/>
              <a:gd name="T105" fmla="*/ 343 h 720"/>
              <a:gd name="T106" fmla="*/ 620 w 721"/>
              <a:gd name="T107" fmla="*/ 343 h 720"/>
              <a:gd name="T108" fmla="*/ 659 w 721"/>
              <a:gd name="T109" fmla="*/ 327 h 720"/>
              <a:gd name="T110" fmla="*/ 693 w 721"/>
              <a:gd name="T111" fmla="*/ 304 h 720"/>
              <a:gd name="T112" fmla="*/ 719 w 721"/>
              <a:gd name="T113" fmla="*/ 348 h 720"/>
              <a:gd name="T114" fmla="*/ 720 w 721"/>
              <a:gd name="T115" fmla="*/ 356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21" h="720">
                <a:moveTo>
                  <a:pt x="720" y="356"/>
                </a:moveTo>
                <a:cubicBezTo>
                  <a:pt x="721" y="542"/>
                  <a:pt x="721" y="542"/>
                  <a:pt x="721" y="542"/>
                </a:cubicBezTo>
                <a:cubicBezTo>
                  <a:pt x="535" y="542"/>
                  <a:pt x="535" y="542"/>
                  <a:pt x="535" y="542"/>
                </a:cubicBezTo>
                <a:cubicBezTo>
                  <a:pt x="532" y="542"/>
                  <a:pt x="529" y="542"/>
                  <a:pt x="526" y="543"/>
                </a:cubicBezTo>
                <a:cubicBezTo>
                  <a:pt x="455" y="559"/>
                  <a:pt x="489" y="583"/>
                  <a:pt x="506" y="603"/>
                </a:cubicBezTo>
                <a:cubicBezTo>
                  <a:pt x="523" y="623"/>
                  <a:pt x="522" y="643"/>
                  <a:pt x="522" y="643"/>
                </a:cubicBezTo>
                <a:cubicBezTo>
                  <a:pt x="522" y="686"/>
                  <a:pt x="488" y="720"/>
                  <a:pt x="445" y="720"/>
                </a:cubicBezTo>
                <a:cubicBezTo>
                  <a:pt x="403" y="720"/>
                  <a:pt x="369" y="686"/>
                  <a:pt x="369" y="643"/>
                </a:cubicBezTo>
                <a:cubicBezTo>
                  <a:pt x="369" y="643"/>
                  <a:pt x="368" y="623"/>
                  <a:pt x="385" y="603"/>
                </a:cubicBezTo>
                <a:cubicBezTo>
                  <a:pt x="402" y="583"/>
                  <a:pt x="436" y="559"/>
                  <a:pt x="365" y="543"/>
                </a:cubicBezTo>
                <a:cubicBezTo>
                  <a:pt x="362" y="542"/>
                  <a:pt x="359" y="542"/>
                  <a:pt x="356" y="542"/>
                </a:cubicBezTo>
                <a:cubicBezTo>
                  <a:pt x="179" y="542"/>
                  <a:pt x="179" y="542"/>
                  <a:pt x="179" y="542"/>
                </a:cubicBezTo>
                <a:cubicBezTo>
                  <a:pt x="179" y="356"/>
                  <a:pt x="179" y="356"/>
                  <a:pt x="179" y="356"/>
                </a:cubicBezTo>
                <a:cubicBezTo>
                  <a:pt x="179" y="353"/>
                  <a:pt x="178" y="349"/>
                  <a:pt x="177" y="346"/>
                </a:cubicBezTo>
                <a:cubicBezTo>
                  <a:pt x="172" y="322"/>
                  <a:pt x="163" y="296"/>
                  <a:pt x="143" y="296"/>
                </a:cubicBezTo>
                <a:cubicBezTo>
                  <a:pt x="131" y="296"/>
                  <a:pt x="120" y="305"/>
                  <a:pt x="110" y="314"/>
                </a:cubicBezTo>
                <a:cubicBezTo>
                  <a:pt x="108" y="317"/>
                  <a:pt x="106" y="319"/>
                  <a:pt x="104" y="321"/>
                </a:cubicBezTo>
                <a:cubicBezTo>
                  <a:pt x="88" y="334"/>
                  <a:pt x="72" y="335"/>
                  <a:pt x="69" y="335"/>
                </a:cubicBezTo>
                <a:cubicBezTo>
                  <a:pt x="68" y="335"/>
                  <a:pt x="68" y="335"/>
                  <a:pt x="68" y="335"/>
                </a:cubicBezTo>
                <a:cubicBezTo>
                  <a:pt x="31" y="335"/>
                  <a:pt x="0" y="304"/>
                  <a:pt x="0" y="267"/>
                </a:cubicBezTo>
                <a:cubicBezTo>
                  <a:pt x="0" y="229"/>
                  <a:pt x="31" y="198"/>
                  <a:pt x="68" y="198"/>
                </a:cubicBezTo>
                <a:cubicBezTo>
                  <a:pt x="69" y="198"/>
                  <a:pt x="69" y="198"/>
                  <a:pt x="69" y="198"/>
                </a:cubicBezTo>
                <a:cubicBezTo>
                  <a:pt x="71" y="198"/>
                  <a:pt x="75" y="199"/>
                  <a:pt x="82" y="200"/>
                </a:cubicBezTo>
                <a:cubicBezTo>
                  <a:pt x="88" y="202"/>
                  <a:pt x="96" y="206"/>
                  <a:pt x="104" y="213"/>
                </a:cubicBezTo>
                <a:cubicBezTo>
                  <a:pt x="106" y="215"/>
                  <a:pt x="108" y="217"/>
                  <a:pt x="110" y="219"/>
                </a:cubicBezTo>
                <a:cubicBezTo>
                  <a:pt x="120" y="228"/>
                  <a:pt x="131" y="238"/>
                  <a:pt x="143" y="238"/>
                </a:cubicBezTo>
                <a:cubicBezTo>
                  <a:pt x="163" y="238"/>
                  <a:pt x="172" y="211"/>
                  <a:pt x="177" y="188"/>
                </a:cubicBezTo>
                <a:cubicBezTo>
                  <a:pt x="178" y="184"/>
                  <a:pt x="179" y="181"/>
                  <a:pt x="179" y="177"/>
                </a:cubicBezTo>
                <a:cubicBezTo>
                  <a:pt x="179" y="0"/>
                  <a:pt x="179" y="0"/>
                  <a:pt x="179" y="0"/>
                </a:cubicBezTo>
                <a:cubicBezTo>
                  <a:pt x="179" y="0"/>
                  <a:pt x="179" y="0"/>
                  <a:pt x="179" y="0"/>
                </a:cubicBezTo>
                <a:cubicBezTo>
                  <a:pt x="179" y="0"/>
                  <a:pt x="179" y="0"/>
                  <a:pt x="179" y="0"/>
                </a:cubicBezTo>
                <a:cubicBezTo>
                  <a:pt x="356" y="0"/>
                  <a:pt x="356" y="0"/>
                  <a:pt x="356" y="0"/>
                </a:cubicBezTo>
                <a:cubicBezTo>
                  <a:pt x="358" y="0"/>
                  <a:pt x="360" y="0"/>
                  <a:pt x="363" y="1"/>
                </a:cubicBezTo>
                <a:cubicBezTo>
                  <a:pt x="394" y="8"/>
                  <a:pt x="399" y="16"/>
                  <a:pt x="400" y="18"/>
                </a:cubicBezTo>
                <a:cubicBezTo>
                  <a:pt x="401" y="23"/>
                  <a:pt x="392" y="33"/>
                  <a:pt x="386" y="40"/>
                </a:cubicBezTo>
                <a:cubicBezTo>
                  <a:pt x="383" y="42"/>
                  <a:pt x="381" y="45"/>
                  <a:pt x="379" y="47"/>
                </a:cubicBezTo>
                <a:cubicBezTo>
                  <a:pt x="360" y="69"/>
                  <a:pt x="360" y="90"/>
                  <a:pt x="360" y="93"/>
                </a:cubicBezTo>
                <a:cubicBezTo>
                  <a:pt x="360" y="140"/>
                  <a:pt x="399" y="178"/>
                  <a:pt x="445" y="178"/>
                </a:cubicBezTo>
                <a:cubicBezTo>
                  <a:pt x="492" y="178"/>
                  <a:pt x="530" y="140"/>
                  <a:pt x="530" y="93"/>
                </a:cubicBezTo>
                <a:cubicBezTo>
                  <a:pt x="530" y="90"/>
                  <a:pt x="531" y="68"/>
                  <a:pt x="512" y="47"/>
                </a:cubicBezTo>
                <a:cubicBezTo>
                  <a:pt x="510" y="45"/>
                  <a:pt x="508" y="42"/>
                  <a:pt x="505" y="40"/>
                </a:cubicBezTo>
                <a:cubicBezTo>
                  <a:pt x="499" y="33"/>
                  <a:pt x="490" y="23"/>
                  <a:pt x="491" y="18"/>
                </a:cubicBezTo>
                <a:cubicBezTo>
                  <a:pt x="492" y="16"/>
                  <a:pt x="497" y="8"/>
                  <a:pt x="528" y="1"/>
                </a:cubicBezTo>
                <a:cubicBezTo>
                  <a:pt x="530" y="0"/>
                  <a:pt x="533" y="0"/>
                  <a:pt x="535" y="0"/>
                </a:cubicBezTo>
                <a:cubicBezTo>
                  <a:pt x="721" y="0"/>
                  <a:pt x="721" y="0"/>
                  <a:pt x="721" y="0"/>
                </a:cubicBezTo>
                <a:cubicBezTo>
                  <a:pt x="720" y="177"/>
                  <a:pt x="720" y="177"/>
                  <a:pt x="720" y="177"/>
                </a:cubicBezTo>
                <a:cubicBezTo>
                  <a:pt x="720" y="180"/>
                  <a:pt x="720" y="183"/>
                  <a:pt x="719" y="186"/>
                </a:cubicBezTo>
                <a:cubicBezTo>
                  <a:pt x="712" y="219"/>
                  <a:pt x="703" y="229"/>
                  <a:pt x="693" y="229"/>
                </a:cubicBezTo>
                <a:cubicBezTo>
                  <a:pt x="682" y="229"/>
                  <a:pt x="670" y="215"/>
                  <a:pt x="659" y="206"/>
                </a:cubicBezTo>
                <a:cubicBezTo>
                  <a:pt x="642" y="191"/>
                  <a:pt x="624" y="190"/>
                  <a:pt x="620" y="190"/>
                </a:cubicBezTo>
                <a:cubicBezTo>
                  <a:pt x="619" y="190"/>
                  <a:pt x="619" y="190"/>
                  <a:pt x="619" y="190"/>
                </a:cubicBezTo>
                <a:cubicBezTo>
                  <a:pt x="576" y="190"/>
                  <a:pt x="542" y="224"/>
                  <a:pt x="542" y="267"/>
                </a:cubicBezTo>
                <a:cubicBezTo>
                  <a:pt x="542" y="309"/>
                  <a:pt x="576" y="343"/>
                  <a:pt x="619" y="343"/>
                </a:cubicBezTo>
                <a:cubicBezTo>
                  <a:pt x="619" y="343"/>
                  <a:pt x="619" y="343"/>
                  <a:pt x="620" y="343"/>
                </a:cubicBezTo>
                <a:cubicBezTo>
                  <a:pt x="623" y="343"/>
                  <a:pt x="641" y="342"/>
                  <a:pt x="659" y="327"/>
                </a:cubicBezTo>
                <a:cubicBezTo>
                  <a:pt x="670" y="318"/>
                  <a:pt x="682" y="304"/>
                  <a:pt x="693" y="304"/>
                </a:cubicBezTo>
                <a:cubicBezTo>
                  <a:pt x="703" y="304"/>
                  <a:pt x="712" y="314"/>
                  <a:pt x="719" y="348"/>
                </a:cubicBezTo>
                <a:cubicBezTo>
                  <a:pt x="720" y="350"/>
                  <a:pt x="720" y="353"/>
                  <a:pt x="720" y="356"/>
                </a:cubicBezTo>
                <a:close/>
              </a:path>
            </a:pathLst>
          </a:custGeom>
          <a:gradFill flip="none" rotWithShape="1">
            <a:gsLst>
              <a:gs pos="0">
                <a:srgbClr val="FFFF00">
                  <a:alpha val="9000"/>
                </a:srgbClr>
              </a:gs>
              <a:gs pos="100000">
                <a:srgbClr val="FFC000">
                  <a:alpha val="76000"/>
                </a:srgbClr>
              </a:gs>
            </a:gsLst>
            <a:lin ang="16200000" scaled="1"/>
            <a:tileRect/>
          </a:gradFill>
          <a:ln w="12700" cap="flat" cmpd="sng">
            <a:gradFill flip="none" rotWithShape="1">
              <a:gsLst>
                <a:gs pos="0">
                  <a:srgbClr val="FFC000">
                    <a:lumMod val="99000"/>
                  </a:srgbClr>
                </a:gs>
                <a:gs pos="100000">
                  <a:srgbClr val="FFFF00">
                    <a:alpha val="25000"/>
                  </a:srgbClr>
                </a:gs>
              </a:gsLst>
              <a:lin ang="13500000" scaled="1"/>
              <a:tileRect/>
            </a:gradFill>
            <a:prstDash val="solid"/>
            <a:miter/>
          </a:ln>
        </p:spPr>
        <p:txBody>
          <a:bodyPr rtlCol="0" anchor="ctr"/>
          <a:lstStyle/>
          <a:p>
            <a:endParaRPr lang="ko-KR" altLang="en-US" dirty="0">
              <a:sym typeface="+mn-lt"/>
            </a:endParaRPr>
          </a:p>
        </p:txBody>
      </p:sp>
      <p:sp>
        <p:nvSpPr>
          <p:cNvPr id="4" name="Freeform 5">
            <a:extLst>
              <a:ext uri="{FF2B5EF4-FFF2-40B4-BE49-F238E27FC236}">
                <a16:creationId xmlns:a16="http://schemas.microsoft.com/office/drawing/2014/main" id="{6AE3B7CF-1CFF-B99D-D4AC-5841276E97E0}"/>
              </a:ext>
            </a:extLst>
          </p:cNvPr>
          <p:cNvSpPr>
            <a:spLocks/>
          </p:cNvSpPr>
          <p:nvPr/>
        </p:nvSpPr>
        <p:spPr bwMode="auto">
          <a:xfrm rot="18900000">
            <a:off x="4866235" y="3664455"/>
            <a:ext cx="1745447" cy="1746584"/>
          </a:xfrm>
          <a:custGeom>
            <a:avLst/>
            <a:gdLst>
              <a:gd name="T0" fmla="*/ 720 w 720"/>
              <a:gd name="T1" fmla="*/ 534 h 720"/>
              <a:gd name="T2" fmla="*/ 720 w 720"/>
              <a:gd name="T3" fmla="*/ 720 h 720"/>
              <a:gd name="T4" fmla="*/ 720 w 720"/>
              <a:gd name="T5" fmla="*/ 720 h 720"/>
              <a:gd name="T6" fmla="*/ 543 w 720"/>
              <a:gd name="T7" fmla="*/ 720 h 720"/>
              <a:gd name="T8" fmla="*/ 534 w 720"/>
              <a:gd name="T9" fmla="*/ 719 h 720"/>
              <a:gd name="T10" fmla="*/ 513 w 720"/>
              <a:gd name="T11" fmla="*/ 659 h 720"/>
              <a:gd name="T12" fmla="*/ 530 w 720"/>
              <a:gd name="T13" fmla="*/ 618 h 720"/>
              <a:gd name="T14" fmla="*/ 453 w 720"/>
              <a:gd name="T15" fmla="*/ 541 h 720"/>
              <a:gd name="T16" fmla="*/ 376 w 720"/>
              <a:gd name="T17" fmla="*/ 618 h 720"/>
              <a:gd name="T18" fmla="*/ 393 w 720"/>
              <a:gd name="T19" fmla="*/ 659 h 720"/>
              <a:gd name="T20" fmla="*/ 372 w 720"/>
              <a:gd name="T21" fmla="*/ 719 h 720"/>
              <a:gd name="T22" fmla="*/ 363 w 720"/>
              <a:gd name="T23" fmla="*/ 720 h 720"/>
              <a:gd name="T24" fmla="*/ 178 w 720"/>
              <a:gd name="T25" fmla="*/ 720 h 720"/>
              <a:gd name="T26" fmla="*/ 178 w 720"/>
              <a:gd name="T27" fmla="*/ 534 h 720"/>
              <a:gd name="T28" fmla="*/ 177 w 720"/>
              <a:gd name="T29" fmla="*/ 526 h 720"/>
              <a:gd name="T30" fmla="*/ 150 w 720"/>
              <a:gd name="T31" fmla="*/ 482 h 720"/>
              <a:gd name="T32" fmla="*/ 117 w 720"/>
              <a:gd name="T33" fmla="*/ 505 h 720"/>
              <a:gd name="T34" fmla="*/ 77 w 720"/>
              <a:gd name="T35" fmla="*/ 521 h 720"/>
              <a:gd name="T36" fmla="*/ 76 w 720"/>
              <a:gd name="T37" fmla="*/ 521 h 720"/>
              <a:gd name="T38" fmla="*/ 0 w 720"/>
              <a:gd name="T39" fmla="*/ 445 h 720"/>
              <a:gd name="T40" fmla="*/ 76 w 720"/>
              <a:gd name="T41" fmla="*/ 368 h 720"/>
              <a:gd name="T42" fmla="*/ 77 w 720"/>
              <a:gd name="T43" fmla="*/ 368 h 720"/>
              <a:gd name="T44" fmla="*/ 117 w 720"/>
              <a:gd name="T45" fmla="*/ 384 h 720"/>
              <a:gd name="T46" fmla="*/ 150 w 720"/>
              <a:gd name="T47" fmla="*/ 407 h 720"/>
              <a:gd name="T48" fmla="*/ 177 w 720"/>
              <a:gd name="T49" fmla="*/ 364 h 720"/>
              <a:gd name="T50" fmla="*/ 178 w 720"/>
              <a:gd name="T51" fmla="*/ 355 h 720"/>
              <a:gd name="T52" fmla="*/ 178 w 720"/>
              <a:gd name="T53" fmla="*/ 178 h 720"/>
              <a:gd name="T54" fmla="*/ 363 w 720"/>
              <a:gd name="T55" fmla="*/ 178 h 720"/>
              <a:gd name="T56" fmla="*/ 374 w 720"/>
              <a:gd name="T57" fmla="*/ 177 h 720"/>
              <a:gd name="T58" fmla="*/ 423 w 720"/>
              <a:gd name="T59" fmla="*/ 148 h 720"/>
              <a:gd name="T60" fmla="*/ 405 w 720"/>
              <a:gd name="T61" fmla="*/ 110 h 720"/>
              <a:gd name="T62" fmla="*/ 399 w 720"/>
              <a:gd name="T63" fmla="*/ 103 h 720"/>
              <a:gd name="T64" fmla="*/ 385 w 720"/>
              <a:gd name="T65" fmla="*/ 68 h 720"/>
              <a:gd name="T66" fmla="*/ 453 w 720"/>
              <a:gd name="T67" fmla="*/ 0 h 720"/>
              <a:gd name="T68" fmla="*/ 521 w 720"/>
              <a:gd name="T69" fmla="*/ 68 h 720"/>
              <a:gd name="T70" fmla="*/ 521 w 720"/>
              <a:gd name="T71" fmla="*/ 68 h 720"/>
              <a:gd name="T72" fmla="*/ 507 w 720"/>
              <a:gd name="T73" fmla="*/ 103 h 720"/>
              <a:gd name="T74" fmla="*/ 501 w 720"/>
              <a:gd name="T75" fmla="*/ 110 h 720"/>
              <a:gd name="T76" fmla="*/ 483 w 720"/>
              <a:gd name="T77" fmla="*/ 148 h 720"/>
              <a:gd name="T78" fmla="*/ 532 w 720"/>
              <a:gd name="T79" fmla="*/ 177 h 720"/>
              <a:gd name="T80" fmla="*/ 543 w 720"/>
              <a:gd name="T81" fmla="*/ 178 h 720"/>
              <a:gd name="T82" fmla="*/ 720 w 720"/>
              <a:gd name="T83" fmla="*/ 178 h 720"/>
              <a:gd name="T84" fmla="*/ 720 w 720"/>
              <a:gd name="T85" fmla="*/ 355 h 720"/>
              <a:gd name="T86" fmla="*/ 719 w 720"/>
              <a:gd name="T87" fmla="*/ 362 h 720"/>
              <a:gd name="T88" fmla="*/ 701 w 720"/>
              <a:gd name="T89" fmla="*/ 399 h 720"/>
              <a:gd name="T90" fmla="*/ 680 w 720"/>
              <a:gd name="T91" fmla="*/ 385 h 720"/>
              <a:gd name="T92" fmla="*/ 672 w 720"/>
              <a:gd name="T93" fmla="*/ 378 h 720"/>
              <a:gd name="T94" fmla="*/ 627 w 720"/>
              <a:gd name="T95" fmla="*/ 360 h 720"/>
              <a:gd name="T96" fmla="*/ 626 w 720"/>
              <a:gd name="T97" fmla="*/ 360 h 720"/>
              <a:gd name="T98" fmla="*/ 541 w 720"/>
              <a:gd name="T99" fmla="*/ 445 h 720"/>
              <a:gd name="T100" fmla="*/ 626 w 720"/>
              <a:gd name="T101" fmla="*/ 530 h 720"/>
              <a:gd name="T102" fmla="*/ 627 w 720"/>
              <a:gd name="T103" fmla="*/ 530 h 720"/>
              <a:gd name="T104" fmla="*/ 673 w 720"/>
              <a:gd name="T105" fmla="*/ 511 h 720"/>
              <a:gd name="T106" fmla="*/ 680 w 720"/>
              <a:gd name="T107" fmla="*/ 505 h 720"/>
              <a:gd name="T108" fmla="*/ 701 w 720"/>
              <a:gd name="T109" fmla="*/ 490 h 720"/>
              <a:gd name="T110" fmla="*/ 719 w 720"/>
              <a:gd name="T111" fmla="*/ 527 h 720"/>
              <a:gd name="T112" fmla="*/ 720 w 720"/>
              <a:gd name="T113" fmla="*/ 534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720" h="720">
                <a:moveTo>
                  <a:pt x="720" y="534"/>
                </a:moveTo>
                <a:cubicBezTo>
                  <a:pt x="720" y="720"/>
                  <a:pt x="720" y="720"/>
                  <a:pt x="720" y="720"/>
                </a:cubicBezTo>
                <a:cubicBezTo>
                  <a:pt x="720" y="720"/>
                  <a:pt x="720" y="720"/>
                  <a:pt x="720" y="720"/>
                </a:cubicBezTo>
                <a:cubicBezTo>
                  <a:pt x="543" y="720"/>
                  <a:pt x="543" y="720"/>
                  <a:pt x="543" y="720"/>
                </a:cubicBezTo>
                <a:cubicBezTo>
                  <a:pt x="540" y="720"/>
                  <a:pt x="537" y="719"/>
                  <a:pt x="534" y="719"/>
                </a:cubicBezTo>
                <a:cubicBezTo>
                  <a:pt x="463" y="702"/>
                  <a:pt x="496" y="678"/>
                  <a:pt x="513" y="659"/>
                </a:cubicBezTo>
                <a:cubicBezTo>
                  <a:pt x="531" y="639"/>
                  <a:pt x="530" y="618"/>
                  <a:pt x="530" y="618"/>
                </a:cubicBezTo>
                <a:cubicBezTo>
                  <a:pt x="530" y="576"/>
                  <a:pt x="495" y="541"/>
                  <a:pt x="453" y="541"/>
                </a:cubicBezTo>
                <a:cubicBezTo>
                  <a:pt x="411" y="541"/>
                  <a:pt x="376" y="576"/>
                  <a:pt x="376" y="618"/>
                </a:cubicBezTo>
                <a:cubicBezTo>
                  <a:pt x="376" y="618"/>
                  <a:pt x="375" y="639"/>
                  <a:pt x="393" y="659"/>
                </a:cubicBezTo>
                <a:cubicBezTo>
                  <a:pt x="410" y="678"/>
                  <a:pt x="444" y="702"/>
                  <a:pt x="372" y="719"/>
                </a:cubicBezTo>
                <a:cubicBezTo>
                  <a:pt x="369" y="719"/>
                  <a:pt x="366" y="720"/>
                  <a:pt x="363" y="720"/>
                </a:cubicBezTo>
                <a:cubicBezTo>
                  <a:pt x="178" y="720"/>
                  <a:pt x="178" y="720"/>
                  <a:pt x="178" y="720"/>
                </a:cubicBezTo>
                <a:cubicBezTo>
                  <a:pt x="178" y="534"/>
                  <a:pt x="178" y="534"/>
                  <a:pt x="178" y="534"/>
                </a:cubicBezTo>
                <a:cubicBezTo>
                  <a:pt x="178" y="531"/>
                  <a:pt x="178" y="528"/>
                  <a:pt x="177" y="526"/>
                </a:cubicBezTo>
                <a:cubicBezTo>
                  <a:pt x="169" y="492"/>
                  <a:pt x="160" y="482"/>
                  <a:pt x="150" y="482"/>
                </a:cubicBezTo>
                <a:cubicBezTo>
                  <a:pt x="139" y="482"/>
                  <a:pt x="127" y="496"/>
                  <a:pt x="117" y="505"/>
                </a:cubicBezTo>
                <a:cubicBezTo>
                  <a:pt x="99" y="520"/>
                  <a:pt x="81" y="521"/>
                  <a:pt x="77" y="521"/>
                </a:cubicBezTo>
                <a:cubicBezTo>
                  <a:pt x="77" y="521"/>
                  <a:pt x="76" y="521"/>
                  <a:pt x="76" y="521"/>
                </a:cubicBezTo>
                <a:cubicBezTo>
                  <a:pt x="34" y="521"/>
                  <a:pt x="0" y="487"/>
                  <a:pt x="0" y="445"/>
                </a:cubicBezTo>
                <a:cubicBezTo>
                  <a:pt x="0" y="402"/>
                  <a:pt x="34" y="368"/>
                  <a:pt x="76" y="368"/>
                </a:cubicBezTo>
                <a:cubicBezTo>
                  <a:pt x="76" y="368"/>
                  <a:pt x="76" y="368"/>
                  <a:pt x="77" y="368"/>
                </a:cubicBezTo>
                <a:cubicBezTo>
                  <a:pt x="81" y="368"/>
                  <a:pt x="99" y="369"/>
                  <a:pt x="117" y="384"/>
                </a:cubicBezTo>
                <a:cubicBezTo>
                  <a:pt x="127" y="393"/>
                  <a:pt x="139" y="407"/>
                  <a:pt x="150" y="407"/>
                </a:cubicBezTo>
                <a:cubicBezTo>
                  <a:pt x="160" y="407"/>
                  <a:pt x="169" y="397"/>
                  <a:pt x="177" y="364"/>
                </a:cubicBezTo>
                <a:cubicBezTo>
                  <a:pt x="178" y="361"/>
                  <a:pt x="178" y="358"/>
                  <a:pt x="178" y="355"/>
                </a:cubicBezTo>
                <a:cubicBezTo>
                  <a:pt x="178" y="178"/>
                  <a:pt x="178" y="178"/>
                  <a:pt x="178" y="178"/>
                </a:cubicBezTo>
                <a:cubicBezTo>
                  <a:pt x="363" y="178"/>
                  <a:pt x="363" y="178"/>
                  <a:pt x="363" y="178"/>
                </a:cubicBezTo>
                <a:cubicBezTo>
                  <a:pt x="367" y="178"/>
                  <a:pt x="371" y="177"/>
                  <a:pt x="374" y="177"/>
                </a:cubicBezTo>
                <a:cubicBezTo>
                  <a:pt x="404" y="170"/>
                  <a:pt x="419" y="161"/>
                  <a:pt x="423" y="148"/>
                </a:cubicBezTo>
                <a:cubicBezTo>
                  <a:pt x="428" y="134"/>
                  <a:pt x="416" y="121"/>
                  <a:pt x="405" y="110"/>
                </a:cubicBezTo>
                <a:cubicBezTo>
                  <a:pt x="403" y="107"/>
                  <a:pt x="401" y="105"/>
                  <a:pt x="399" y="103"/>
                </a:cubicBezTo>
                <a:cubicBezTo>
                  <a:pt x="384" y="86"/>
                  <a:pt x="385" y="69"/>
                  <a:pt x="385" y="68"/>
                </a:cubicBezTo>
                <a:cubicBezTo>
                  <a:pt x="385" y="30"/>
                  <a:pt x="415" y="0"/>
                  <a:pt x="453" y="0"/>
                </a:cubicBezTo>
                <a:cubicBezTo>
                  <a:pt x="491" y="0"/>
                  <a:pt x="521" y="30"/>
                  <a:pt x="521" y="68"/>
                </a:cubicBezTo>
                <a:cubicBezTo>
                  <a:pt x="521" y="68"/>
                  <a:pt x="521" y="68"/>
                  <a:pt x="521" y="68"/>
                </a:cubicBezTo>
                <a:cubicBezTo>
                  <a:pt x="521" y="69"/>
                  <a:pt x="522" y="86"/>
                  <a:pt x="507" y="103"/>
                </a:cubicBezTo>
                <a:cubicBezTo>
                  <a:pt x="505" y="105"/>
                  <a:pt x="503" y="107"/>
                  <a:pt x="501" y="110"/>
                </a:cubicBezTo>
                <a:cubicBezTo>
                  <a:pt x="490" y="121"/>
                  <a:pt x="479" y="134"/>
                  <a:pt x="483" y="148"/>
                </a:cubicBezTo>
                <a:cubicBezTo>
                  <a:pt x="487" y="161"/>
                  <a:pt x="502" y="170"/>
                  <a:pt x="532" y="177"/>
                </a:cubicBezTo>
                <a:cubicBezTo>
                  <a:pt x="536" y="177"/>
                  <a:pt x="539" y="178"/>
                  <a:pt x="543" y="178"/>
                </a:cubicBezTo>
                <a:cubicBezTo>
                  <a:pt x="720" y="178"/>
                  <a:pt x="720" y="178"/>
                  <a:pt x="720" y="178"/>
                </a:cubicBezTo>
                <a:cubicBezTo>
                  <a:pt x="720" y="355"/>
                  <a:pt x="720" y="355"/>
                  <a:pt x="720" y="355"/>
                </a:cubicBezTo>
                <a:cubicBezTo>
                  <a:pt x="720" y="357"/>
                  <a:pt x="720" y="360"/>
                  <a:pt x="719" y="362"/>
                </a:cubicBezTo>
                <a:cubicBezTo>
                  <a:pt x="711" y="396"/>
                  <a:pt x="703" y="399"/>
                  <a:pt x="701" y="399"/>
                </a:cubicBezTo>
                <a:cubicBezTo>
                  <a:pt x="695" y="399"/>
                  <a:pt x="687" y="391"/>
                  <a:pt x="680" y="385"/>
                </a:cubicBezTo>
                <a:cubicBezTo>
                  <a:pt x="677" y="382"/>
                  <a:pt x="675" y="380"/>
                  <a:pt x="672" y="378"/>
                </a:cubicBezTo>
                <a:cubicBezTo>
                  <a:pt x="653" y="361"/>
                  <a:pt x="633" y="360"/>
                  <a:pt x="627" y="360"/>
                </a:cubicBezTo>
                <a:cubicBezTo>
                  <a:pt x="626" y="360"/>
                  <a:pt x="626" y="360"/>
                  <a:pt x="626" y="360"/>
                </a:cubicBezTo>
                <a:cubicBezTo>
                  <a:pt x="580" y="360"/>
                  <a:pt x="541" y="398"/>
                  <a:pt x="541" y="445"/>
                </a:cubicBezTo>
                <a:cubicBezTo>
                  <a:pt x="541" y="491"/>
                  <a:pt x="580" y="530"/>
                  <a:pt x="626" y="530"/>
                </a:cubicBezTo>
                <a:cubicBezTo>
                  <a:pt x="627" y="530"/>
                  <a:pt x="627" y="530"/>
                  <a:pt x="627" y="530"/>
                </a:cubicBezTo>
                <a:cubicBezTo>
                  <a:pt x="633" y="530"/>
                  <a:pt x="653" y="528"/>
                  <a:pt x="673" y="511"/>
                </a:cubicBezTo>
                <a:cubicBezTo>
                  <a:pt x="675" y="509"/>
                  <a:pt x="677" y="507"/>
                  <a:pt x="680" y="505"/>
                </a:cubicBezTo>
                <a:cubicBezTo>
                  <a:pt x="687" y="498"/>
                  <a:pt x="695" y="490"/>
                  <a:pt x="701" y="490"/>
                </a:cubicBezTo>
                <a:cubicBezTo>
                  <a:pt x="703" y="490"/>
                  <a:pt x="711" y="493"/>
                  <a:pt x="719" y="527"/>
                </a:cubicBezTo>
                <a:cubicBezTo>
                  <a:pt x="720" y="530"/>
                  <a:pt x="720" y="532"/>
                  <a:pt x="720" y="534"/>
                </a:cubicBezTo>
                <a:close/>
              </a:path>
            </a:pathLst>
          </a:custGeom>
          <a:gradFill flip="none" rotWithShape="1">
            <a:gsLst>
              <a:gs pos="0">
                <a:srgbClr val="FFFF00">
                  <a:alpha val="9000"/>
                </a:srgbClr>
              </a:gs>
              <a:gs pos="100000">
                <a:srgbClr val="FFC000">
                  <a:alpha val="76000"/>
                </a:srgbClr>
              </a:gs>
            </a:gsLst>
            <a:lin ang="16200000" scaled="1"/>
            <a:tileRect/>
          </a:gradFill>
          <a:ln w="12700" cap="flat" cmpd="sng">
            <a:gradFill flip="none" rotWithShape="1">
              <a:gsLst>
                <a:gs pos="0">
                  <a:srgbClr val="FFC000">
                    <a:lumMod val="99000"/>
                  </a:srgbClr>
                </a:gs>
                <a:gs pos="100000">
                  <a:srgbClr val="FFFF00">
                    <a:alpha val="25000"/>
                  </a:srgbClr>
                </a:gs>
              </a:gsLst>
              <a:lin ang="13500000" scaled="1"/>
              <a:tileRect/>
            </a:gradFill>
            <a:prstDash val="solid"/>
            <a:miter/>
          </a:ln>
        </p:spPr>
        <p:txBody>
          <a:bodyPr rtlCol="0" anchor="ctr"/>
          <a:lstStyle/>
          <a:p>
            <a:endParaRPr lang="ko-KR" altLang="en-US" dirty="0">
              <a:sym typeface="+mn-lt"/>
            </a:endParaRPr>
          </a:p>
        </p:txBody>
      </p:sp>
      <p:sp>
        <p:nvSpPr>
          <p:cNvPr id="5" name="Freeform 8">
            <a:extLst>
              <a:ext uri="{FF2B5EF4-FFF2-40B4-BE49-F238E27FC236}">
                <a16:creationId xmlns:a16="http://schemas.microsoft.com/office/drawing/2014/main" id="{0996AE86-2F0A-2F13-DC39-93AB1ECB3FD3}"/>
              </a:ext>
            </a:extLst>
          </p:cNvPr>
          <p:cNvSpPr>
            <a:spLocks/>
          </p:cNvSpPr>
          <p:nvPr/>
        </p:nvSpPr>
        <p:spPr bwMode="auto">
          <a:xfrm rot="18900000">
            <a:off x="4213926" y="2399712"/>
            <a:ext cx="1745447" cy="1746584"/>
          </a:xfrm>
          <a:custGeom>
            <a:avLst/>
            <a:gdLst>
              <a:gd name="T0" fmla="*/ 720 w 720"/>
              <a:gd name="T1" fmla="*/ 453 h 720"/>
              <a:gd name="T2" fmla="*/ 652 w 720"/>
              <a:gd name="T3" fmla="*/ 522 h 720"/>
              <a:gd name="T4" fmla="*/ 652 w 720"/>
              <a:gd name="T5" fmla="*/ 522 h 720"/>
              <a:gd name="T6" fmla="*/ 639 w 720"/>
              <a:gd name="T7" fmla="*/ 520 h 720"/>
              <a:gd name="T8" fmla="*/ 617 w 720"/>
              <a:gd name="T9" fmla="*/ 507 h 720"/>
              <a:gd name="T10" fmla="*/ 610 w 720"/>
              <a:gd name="T11" fmla="*/ 501 h 720"/>
              <a:gd name="T12" fmla="*/ 578 w 720"/>
              <a:gd name="T13" fmla="*/ 482 h 720"/>
              <a:gd name="T14" fmla="*/ 543 w 720"/>
              <a:gd name="T15" fmla="*/ 532 h 720"/>
              <a:gd name="T16" fmla="*/ 542 w 720"/>
              <a:gd name="T17" fmla="*/ 543 h 720"/>
              <a:gd name="T18" fmla="*/ 542 w 720"/>
              <a:gd name="T19" fmla="*/ 720 h 720"/>
              <a:gd name="T20" fmla="*/ 542 w 720"/>
              <a:gd name="T21" fmla="*/ 720 h 720"/>
              <a:gd name="T22" fmla="*/ 542 w 720"/>
              <a:gd name="T23" fmla="*/ 720 h 720"/>
              <a:gd name="T24" fmla="*/ 365 w 720"/>
              <a:gd name="T25" fmla="*/ 720 h 720"/>
              <a:gd name="T26" fmla="*/ 358 w 720"/>
              <a:gd name="T27" fmla="*/ 719 h 720"/>
              <a:gd name="T28" fmla="*/ 321 w 720"/>
              <a:gd name="T29" fmla="*/ 702 h 720"/>
              <a:gd name="T30" fmla="*/ 335 w 720"/>
              <a:gd name="T31" fmla="*/ 680 h 720"/>
              <a:gd name="T32" fmla="*/ 342 w 720"/>
              <a:gd name="T33" fmla="*/ 673 h 720"/>
              <a:gd name="T34" fmla="*/ 360 w 720"/>
              <a:gd name="T35" fmla="*/ 627 h 720"/>
              <a:gd name="T36" fmla="*/ 275 w 720"/>
              <a:gd name="T37" fmla="*/ 542 h 720"/>
              <a:gd name="T38" fmla="*/ 190 w 720"/>
              <a:gd name="T39" fmla="*/ 627 h 720"/>
              <a:gd name="T40" fmla="*/ 208 w 720"/>
              <a:gd name="T41" fmla="*/ 673 h 720"/>
              <a:gd name="T42" fmla="*/ 215 w 720"/>
              <a:gd name="T43" fmla="*/ 680 h 720"/>
              <a:gd name="T44" fmla="*/ 229 w 720"/>
              <a:gd name="T45" fmla="*/ 702 h 720"/>
              <a:gd name="T46" fmla="*/ 192 w 720"/>
              <a:gd name="T47" fmla="*/ 719 h 720"/>
              <a:gd name="T48" fmla="*/ 185 w 720"/>
              <a:gd name="T49" fmla="*/ 720 h 720"/>
              <a:gd name="T50" fmla="*/ 0 w 720"/>
              <a:gd name="T51" fmla="*/ 720 h 720"/>
              <a:gd name="T52" fmla="*/ 0 w 720"/>
              <a:gd name="T53" fmla="*/ 543 h 720"/>
              <a:gd name="T54" fmla="*/ 1 w 720"/>
              <a:gd name="T55" fmla="*/ 534 h 720"/>
              <a:gd name="T56" fmla="*/ 28 w 720"/>
              <a:gd name="T57" fmla="*/ 491 h 720"/>
              <a:gd name="T58" fmla="*/ 61 w 720"/>
              <a:gd name="T59" fmla="*/ 514 h 720"/>
              <a:gd name="T60" fmla="*/ 101 w 720"/>
              <a:gd name="T61" fmla="*/ 530 h 720"/>
              <a:gd name="T62" fmla="*/ 102 w 720"/>
              <a:gd name="T63" fmla="*/ 530 h 720"/>
              <a:gd name="T64" fmla="*/ 178 w 720"/>
              <a:gd name="T65" fmla="*/ 453 h 720"/>
              <a:gd name="T66" fmla="*/ 102 w 720"/>
              <a:gd name="T67" fmla="*/ 377 h 720"/>
              <a:gd name="T68" fmla="*/ 101 w 720"/>
              <a:gd name="T69" fmla="*/ 377 h 720"/>
              <a:gd name="T70" fmla="*/ 61 w 720"/>
              <a:gd name="T71" fmla="*/ 393 h 720"/>
              <a:gd name="T72" fmla="*/ 28 w 720"/>
              <a:gd name="T73" fmla="*/ 416 h 720"/>
              <a:gd name="T74" fmla="*/ 1 w 720"/>
              <a:gd name="T75" fmla="*/ 373 h 720"/>
              <a:gd name="T76" fmla="*/ 0 w 720"/>
              <a:gd name="T77" fmla="*/ 364 h 720"/>
              <a:gd name="T78" fmla="*/ 0 w 720"/>
              <a:gd name="T79" fmla="*/ 178 h 720"/>
              <a:gd name="T80" fmla="*/ 185 w 720"/>
              <a:gd name="T81" fmla="*/ 178 h 720"/>
              <a:gd name="T82" fmla="*/ 194 w 720"/>
              <a:gd name="T83" fmla="*/ 177 h 720"/>
              <a:gd name="T84" fmla="*/ 215 w 720"/>
              <a:gd name="T85" fmla="*/ 117 h 720"/>
              <a:gd name="T86" fmla="*/ 198 w 720"/>
              <a:gd name="T87" fmla="*/ 77 h 720"/>
              <a:gd name="T88" fmla="*/ 275 w 720"/>
              <a:gd name="T89" fmla="*/ 0 h 720"/>
              <a:gd name="T90" fmla="*/ 352 w 720"/>
              <a:gd name="T91" fmla="*/ 77 h 720"/>
              <a:gd name="T92" fmla="*/ 335 w 720"/>
              <a:gd name="T93" fmla="*/ 117 h 720"/>
              <a:gd name="T94" fmla="*/ 356 w 720"/>
              <a:gd name="T95" fmla="*/ 177 h 720"/>
              <a:gd name="T96" fmla="*/ 365 w 720"/>
              <a:gd name="T97" fmla="*/ 178 h 720"/>
              <a:gd name="T98" fmla="*/ 542 w 720"/>
              <a:gd name="T99" fmla="*/ 178 h 720"/>
              <a:gd name="T100" fmla="*/ 542 w 720"/>
              <a:gd name="T101" fmla="*/ 364 h 720"/>
              <a:gd name="T102" fmla="*/ 543 w 720"/>
              <a:gd name="T103" fmla="*/ 374 h 720"/>
              <a:gd name="T104" fmla="*/ 578 w 720"/>
              <a:gd name="T105" fmla="*/ 424 h 720"/>
              <a:gd name="T106" fmla="*/ 610 w 720"/>
              <a:gd name="T107" fmla="*/ 406 h 720"/>
              <a:gd name="T108" fmla="*/ 617 w 720"/>
              <a:gd name="T109" fmla="*/ 399 h 720"/>
              <a:gd name="T110" fmla="*/ 651 w 720"/>
              <a:gd name="T111" fmla="*/ 385 h 720"/>
              <a:gd name="T112" fmla="*/ 652 w 720"/>
              <a:gd name="T113" fmla="*/ 385 h 720"/>
              <a:gd name="T114" fmla="*/ 720 w 720"/>
              <a:gd name="T115" fmla="*/ 453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20" h="720">
                <a:moveTo>
                  <a:pt x="720" y="453"/>
                </a:moveTo>
                <a:cubicBezTo>
                  <a:pt x="720" y="491"/>
                  <a:pt x="690" y="522"/>
                  <a:pt x="652" y="522"/>
                </a:cubicBezTo>
                <a:cubicBezTo>
                  <a:pt x="652" y="522"/>
                  <a:pt x="652" y="522"/>
                  <a:pt x="652" y="522"/>
                </a:cubicBezTo>
                <a:cubicBezTo>
                  <a:pt x="650" y="522"/>
                  <a:pt x="645" y="522"/>
                  <a:pt x="639" y="520"/>
                </a:cubicBezTo>
                <a:cubicBezTo>
                  <a:pt x="633" y="518"/>
                  <a:pt x="625" y="514"/>
                  <a:pt x="617" y="507"/>
                </a:cubicBezTo>
                <a:cubicBezTo>
                  <a:pt x="615" y="505"/>
                  <a:pt x="612" y="503"/>
                  <a:pt x="610" y="501"/>
                </a:cubicBezTo>
                <a:cubicBezTo>
                  <a:pt x="600" y="492"/>
                  <a:pt x="590" y="482"/>
                  <a:pt x="578" y="482"/>
                </a:cubicBezTo>
                <a:cubicBezTo>
                  <a:pt x="557" y="482"/>
                  <a:pt x="549" y="509"/>
                  <a:pt x="543" y="532"/>
                </a:cubicBezTo>
                <a:cubicBezTo>
                  <a:pt x="542" y="536"/>
                  <a:pt x="542" y="539"/>
                  <a:pt x="542" y="543"/>
                </a:cubicBezTo>
                <a:cubicBezTo>
                  <a:pt x="542" y="720"/>
                  <a:pt x="542" y="720"/>
                  <a:pt x="542" y="720"/>
                </a:cubicBezTo>
                <a:cubicBezTo>
                  <a:pt x="542" y="720"/>
                  <a:pt x="542" y="720"/>
                  <a:pt x="542" y="720"/>
                </a:cubicBezTo>
                <a:cubicBezTo>
                  <a:pt x="542" y="720"/>
                  <a:pt x="542" y="720"/>
                  <a:pt x="542" y="720"/>
                </a:cubicBezTo>
                <a:cubicBezTo>
                  <a:pt x="365" y="720"/>
                  <a:pt x="365" y="720"/>
                  <a:pt x="365" y="720"/>
                </a:cubicBezTo>
                <a:cubicBezTo>
                  <a:pt x="362" y="720"/>
                  <a:pt x="360" y="720"/>
                  <a:pt x="358" y="719"/>
                </a:cubicBezTo>
                <a:cubicBezTo>
                  <a:pt x="326" y="712"/>
                  <a:pt x="322" y="704"/>
                  <a:pt x="321" y="702"/>
                </a:cubicBezTo>
                <a:cubicBezTo>
                  <a:pt x="319" y="697"/>
                  <a:pt x="328" y="687"/>
                  <a:pt x="335" y="680"/>
                </a:cubicBezTo>
                <a:cubicBezTo>
                  <a:pt x="337" y="678"/>
                  <a:pt x="340" y="675"/>
                  <a:pt x="342" y="673"/>
                </a:cubicBezTo>
                <a:cubicBezTo>
                  <a:pt x="360" y="652"/>
                  <a:pt x="360" y="630"/>
                  <a:pt x="360" y="627"/>
                </a:cubicBezTo>
                <a:cubicBezTo>
                  <a:pt x="360" y="580"/>
                  <a:pt x="322" y="542"/>
                  <a:pt x="275" y="542"/>
                </a:cubicBezTo>
                <a:cubicBezTo>
                  <a:pt x="228" y="542"/>
                  <a:pt x="190" y="580"/>
                  <a:pt x="190" y="627"/>
                </a:cubicBezTo>
                <a:cubicBezTo>
                  <a:pt x="190" y="630"/>
                  <a:pt x="190" y="652"/>
                  <a:pt x="208" y="673"/>
                </a:cubicBezTo>
                <a:cubicBezTo>
                  <a:pt x="210" y="675"/>
                  <a:pt x="213" y="678"/>
                  <a:pt x="215" y="680"/>
                </a:cubicBezTo>
                <a:cubicBezTo>
                  <a:pt x="222" y="687"/>
                  <a:pt x="231" y="697"/>
                  <a:pt x="229" y="702"/>
                </a:cubicBezTo>
                <a:cubicBezTo>
                  <a:pt x="229" y="704"/>
                  <a:pt x="224" y="712"/>
                  <a:pt x="192" y="719"/>
                </a:cubicBezTo>
                <a:cubicBezTo>
                  <a:pt x="190" y="720"/>
                  <a:pt x="188" y="720"/>
                  <a:pt x="185" y="720"/>
                </a:cubicBezTo>
                <a:cubicBezTo>
                  <a:pt x="0" y="720"/>
                  <a:pt x="0" y="720"/>
                  <a:pt x="0" y="720"/>
                </a:cubicBezTo>
                <a:cubicBezTo>
                  <a:pt x="0" y="543"/>
                  <a:pt x="0" y="543"/>
                  <a:pt x="0" y="543"/>
                </a:cubicBezTo>
                <a:cubicBezTo>
                  <a:pt x="0" y="540"/>
                  <a:pt x="0" y="537"/>
                  <a:pt x="1" y="534"/>
                </a:cubicBezTo>
                <a:cubicBezTo>
                  <a:pt x="9" y="501"/>
                  <a:pt x="18" y="491"/>
                  <a:pt x="28" y="491"/>
                </a:cubicBezTo>
                <a:cubicBezTo>
                  <a:pt x="39" y="491"/>
                  <a:pt x="51" y="505"/>
                  <a:pt x="61" y="514"/>
                </a:cubicBezTo>
                <a:cubicBezTo>
                  <a:pt x="79" y="529"/>
                  <a:pt x="97" y="530"/>
                  <a:pt x="101" y="530"/>
                </a:cubicBezTo>
                <a:cubicBezTo>
                  <a:pt x="101" y="530"/>
                  <a:pt x="102" y="530"/>
                  <a:pt x="102" y="530"/>
                </a:cubicBezTo>
                <a:cubicBezTo>
                  <a:pt x="144" y="530"/>
                  <a:pt x="178" y="496"/>
                  <a:pt x="178" y="453"/>
                </a:cubicBezTo>
                <a:cubicBezTo>
                  <a:pt x="178" y="411"/>
                  <a:pt x="144" y="377"/>
                  <a:pt x="102" y="377"/>
                </a:cubicBezTo>
                <a:cubicBezTo>
                  <a:pt x="102" y="377"/>
                  <a:pt x="101" y="377"/>
                  <a:pt x="101" y="377"/>
                </a:cubicBezTo>
                <a:cubicBezTo>
                  <a:pt x="97" y="377"/>
                  <a:pt x="79" y="378"/>
                  <a:pt x="61" y="393"/>
                </a:cubicBezTo>
                <a:cubicBezTo>
                  <a:pt x="51" y="402"/>
                  <a:pt x="39" y="416"/>
                  <a:pt x="28" y="416"/>
                </a:cubicBezTo>
                <a:cubicBezTo>
                  <a:pt x="18" y="416"/>
                  <a:pt x="9" y="406"/>
                  <a:pt x="1" y="373"/>
                </a:cubicBezTo>
                <a:cubicBezTo>
                  <a:pt x="0" y="370"/>
                  <a:pt x="0" y="367"/>
                  <a:pt x="0" y="364"/>
                </a:cubicBezTo>
                <a:cubicBezTo>
                  <a:pt x="0" y="178"/>
                  <a:pt x="0" y="178"/>
                  <a:pt x="0" y="178"/>
                </a:cubicBezTo>
                <a:cubicBezTo>
                  <a:pt x="185" y="178"/>
                  <a:pt x="185" y="178"/>
                  <a:pt x="185" y="178"/>
                </a:cubicBezTo>
                <a:cubicBezTo>
                  <a:pt x="188" y="178"/>
                  <a:pt x="191" y="178"/>
                  <a:pt x="194" y="177"/>
                </a:cubicBezTo>
                <a:cubicBezTo>
                  <a:pt x="266" y="161"/>
                  <a:pt x="232" y="137"/>
                  <a:pt x="215" y="117"/>
                </a:cubicBezTo>
                <a:cubicBezTo>
                  <a:pt x="197" y="97"/>
                  <a:pt x="198" y="77"/>
                  <a:pt x="198" y="77"/>
                </a:cubicBezTo>
                <a:cubicBezTo>
                  <a:pt x="198" y="34"/>
                  <a:pt x="233" y="0"/>
                  <a:pt x="275" y="0"/>
                </a:cubicBezTo>
                <a:cubicBezTo>
                  <a:pt x="317" y="0"/>
                  <a:pt x="352" y="34"/>
                  <a:pt x="352" y="77"/>
                </a:cubicBezTo>
                <a:cubicBezTo>
                  <a:pt x="352" y="77"/>
                  <a:pt x="353" y="97"/>
                  <a:pt x="335" y="117"/>
                </a:cubicBezTo>
                <a:cubicBezTo>
                  <a:pt x="318" y="137"/>
                  <a:pt x="285" y="161"/>
                  <a:pt x="356" y="177"/>
                </a:cubicBezTo>
                <a:cubicBezTo>
                  <a:pt x="359" y="178"/>
                  <a:pt x="362" y="178"/>
                  <a:pt x="365" y="178"/>
                </a:cubicBezTo>
                <a:cubicBezTo>
                  <a:pt x="542" y="178"/>
                  <a:pt x="542" y="178"/>
                  <a:pt x="542" y="178"/>
                </a:cubicBezTo>
                <a:cubicBezTo>
                  <a:pt x="542" y="364"/>
                  <a:pt x="542" y="364"/>
                  <a:pt x="542" y="364"/>
                </a:cubicBezTo>
                <a:cubicBezTo>
                  <a:pt x="542" y="367"/>
                  <a:pt x="542" y="371"/>
                  <a:pt x="543" y="374"/>
                </a:cubicBezTo>
                <a:cubicBezTo>
                  <a:pt x="549" y="398"/>
                  <a:pt x="557" y="424"/>
                  <a:pt x="578" y="424"/>
                </a:cubicBezTo>
                <a:cubicBezTo>
                  <a:pt x="590" y="424"/>
                  <a:pt x="600" y="415"/>
                  <a:pt x="610" y="406"/>
                </a:cubicBezTo>
                <a:cubicBezTo>
                  <a:pt x="612" y="403"/>
                  <a:pt x="615" y="401"/>
                  <a:pt x="617" y="399"/>
                </a:cubicBezTo>
                <a:cubicBezTo>
                  <a:pt x="633" y="386"/>
                  <a:pt x="648" y="385"/>
                  <a:pt x="651" y="385"/>
                </a:cubicBezTo>
                <a:cubicBezTo>
                  <a:pt x="652" y="385"/>
                  <a:pt x="652" y="385"/>
                  <a:pt x="652" y="385"/>
                </a:cubicBezTo>
                <a:cubicBezTo>
                  <a:pt x="690" y="385"/>
                  <a:pt x="720" y="416"/>
                  <a:pt x="720" y="453"/>
                </a:cubicBezTo>
                <a:close/>
              </a:path>
            </a:pathLst>
          </a:custGeom>
          <a:gradFill flip="none" rotWithShape="1">
            <a:gsLst>
              <a:gs pos="0">
                <a:srgbClr val="FFFF00">
                  <a:alpha val="9000"/>
                </a:srgbClr>
              </a:gs>
              <a:gs pos="100000">
                <a:srgbClr val="FFC000">
                  <a:alpha val="76000"/>
                </a:srgbClr>
              </a:gs>
            </a:gsLst>
            <a:lin ang="16200000" scaled="1"/>
            <a:tileRect/>
          </a:gradFill>
          <a:ln w="12700" cap="flat" cmpd="sng">
            <a:gradFill flip="none" rotWithShape="1">
              <a:gsLst>
                <a:gs pos="0">
                  <a:srgbClr val="FFC000">
                    <a:lumMod val="99000"/>
                  </a:srgbClr>
                </a:gs>
                <a:gs pos="100000">
                  <a:srgbClr val="FFFF00">
                    <a:alpha val="25000"/>
                  </a:srgbClr>
                </a:gs>
              </a:gsLst>
              <a:lin ang="13500000" scaled="1"/>
              <a:tileRect/>
            </a:gradFill>
            <a:prstDash val="solid"/>
            <a:miter/>
          </a:ln>
        </p:spPr>
        <p:txBody>
          <a:bodyPr rtlCol="0" anchor="ctr"/>
          <a:lstStyle/>
          <a:p>
            <a:endParaRPr lang="ko-KR" altLang="en-US" dirty="0"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70A73F58-FD0F-4D7F-ECC0-CF409CA3B55F}"/>
              </a:ext>
            </a:extLst>
          </p:cNvPr>
          <p:cNvGrpSpPr/>
          <p:nvPr/>
        </p:nvGrpSpPr>
        <p:grpSpPr>
          <a:xfrm>
            <a:off x="7001774" y="1598799"/>
            <a:ext cx="2859096" cy="791122"/>
            <a:chOff x="-94764" y="1931934"/>
            <a:chExt cx="2859096" cy="791122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0C89B99A-F1D1-816C-986C-CBCB8CEAFE22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b="1" dirty="0">
                  <a:solidFill>
                    <a:srgbClr val="EB8206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1" dirty="0">
                  <a:solidFill>
                    <a:srgbClr val="EB8206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D1C8E563-7987-D897-C6EF-F71AA05C3A64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gradFill flip="none" rotWithShape="1">
                    <a:gsLst>
                      <a:gs pos="0">
                        <a:srgbClr val="FFC000">
                          <a:lumMod val="99000"/>
                        </a:srgbClr>
                      </a:gs>
                      <a:gs pos="100000">
                        <a:srgbClr val="FFFF00">
                          <a:alpha val="25000"/>
                        </a:srgbClr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85FA900F-D7F1-E3BD-BD0C-7D721F7D9979}"/>
              </a:ext>
            </a:extLst>
          </p:cNvPr>
          <p:cNvGrpSpPr/>
          <p:nvPr/>
        </p:nvGrpSpPr>
        <p:grpSpPr>
          <a:xfrm>
            <a:off x="7973324" y="3883911"/>
            <a:ext cx="2859096" cy="791122"/>
            <a:chOff x="-94764" y="1931934"/>
            <a:chExt cx="2859096" cy="79112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348F7E3E-F592-4D06-E360-1B5031E0002B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b="1" dirty="0">
                  <a:solidFill>
                    <a:srgbClr val="EB8206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1" dirty="0">
                  <a:solidFill>
                    <a:srgbClr val="EB8206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6237F1A0-2338-F189-BC7E-00F14CB4B847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gradFill flip="none" rotWithShape="1">
                    <a:gsLst>
                      <a:gs pos="0">
                        <a:srgbClr val="FFC000">
                          <a:lumMod val="99000"/>
                        </a:srgbClr>
                      </a:gs>
                      <a:gs pos="100000">
                        <a:srgbClr val="FFFF00">
                          <a:alpha val="25000"/>
                        </a:srgbClr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C88166D3-F35A-6124-4F29-F44173260139}"/>
              </a:ext>
            </a:extLst>
          </p:cNvPr>
          <p:cNvGrpSpPr/>
          <p:nvPr/>
        </p:nvGrpSpPr>
        <p:grpSpPr>
          <a:xfrm>
            <a:off x="1034736" y="2546272"/>
            <a:ext cx="2879705" cy="791122"/>
            <a:chOff x="-94764" y="1931934"/>
            <a:chExt cx="2879705" cy="791122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E325E726-4C60-0742-3A71-8B44ADF8D1D2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b="1" dirty="0">
                  <a:solidFill>
                    <a:srgbClr val="EB8206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1" dirty="0">
                  <a:solidFill>
                    <a:srgbClr val="EB8206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4AF4F2AF-978B-2FC9-81CF-487FE9555A0A}"/>
                </a:ext>
              </a:extLst>
            </p:cNvPr>
            <p:cNvSpPr txBox="1"/>
            <p:nvPr/>
          </p:nvSpPr>
          <p:spPr>
            <a:xfrm>
              <a:off x="54937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gradFill flip="none" rotWithShape="1">
                    <a:gsLst>
                      <a:gs pos="0">
                        <a:srgbClr val="FFC000">
                          <a:lumMod val="99000"/>
                        </a:srgbClr>
                      </a:gs>
                      <a:gs pos="100000">
                        <a:srgbClr val="FFFF00">
                          <a:alpha val="25000"/>
                        </a:srgbClr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E29E0A3D-FE8A-1734-7115-2D2CDF2D7B29}"/>
              </a:ext>
            </a:extLst>
          </p:cNvPr>
          <p:cNvGrpSpPr/>
          <p:nvPr/>
        </p:nvGrpSpPr>
        <p:grpSpPr>
          <a:xfrm>
            <a:off x="2220106" y="4889738"/>
            <a:ext cx="2879705" cy="791122"/>
            <a:chOff x="-94764" y="1931934"/>
            <a:chExt cx="2879705" cy="79112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CC70FC47-E139-D10C-2DF4-F7E9ABD64A59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b="1" dirty="0">
                  <a:solidFill>
                    <a:srgbClr val="EB8206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1" dirty="0">
                  <a:solidFill>
                    <a:srgbClr val="EB8206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A9C925AA-B9F8-83F5-76E9-0E606752B6E3}"/>
                </a:ext>
              </a:extLst>
            </p:cNvPr>
            <p:cNvSpPr txBox="1"/>
            <p:nvPr/>
          </p:nvSpPr>
          <p:spPr>
            <a:xfrm>
              <a:off x="54937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gradFill flip="none" rotWithShape="1">
                    <a:gsLst>
                      <a:gs pos="0">
                        <a:srgbClr val="FFC000">
                          <a:lumMod val="99000"/>
                        </a:srgbClr>
                      </a:gs>
                      <a:gs pos="100000">
                        <a:srgbClr val="FFFF00">
                          <a:alpha val="25000"/>
                        </a:srgbClr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83990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椭圆 34">
            <a:extLst>
              <a:ext uri="{FF2B5EF4-FFF2-40B4-BE49-F238E27FC236}">
                <a16:creationId xmlns:a16="http://schemas.microsoft.com/office/drawing/2014/main" id="{A48E0545-9FAF-5921-0FCA-9F7CA760F35B}"/>
              </a:ext>
            </a:extLst>
          </p:cNvPr>
          <p:cNvSpPr/>
          <p:nvPr/>
        </p:nvSpPr>
        <p:spPr>
          <a:xfrm>
            <a:off x="4389832" y="1722833"/>
            <a:ext cx="3412336" cy="3412334"/>
          </a:xfrm>
          <a:prstGeom prst="ellipse">
            <a:avLst/>
          </a:prstGeom>
          <a:noFill/>
          <a:ln w="12700" cap="flat" cmpd="sng" algn="ctr">
            <a:gradFill flip="none" rotWithShape="1">
              <a:gsLst>
                <a:gs pos="0">
                  <a:srgbClr val="FFC000">
                    <a:lumMod val="99000"/>
                  </a:srgbClr>
                </a:gs>
                <a:gs pos="100000">
                  <a:srgbClr val="FFFF00">
                    <a:alpha val="25000"/>
                  </a:srgbClr>
                </a:gs>
              </a:gsLst>
              <a:lin ang="13500000" scaled="1"/>
              <a:tileRect/>
            </a:gradFill>
            <a:prstDash val="dash"/>
            <a:miter lim="800000"/>
            <a:headEnd type="none" w="med" len="med"/>
            <a:tailEnd type="none" w="med" len="med"/>
          </a:ln>
        </p:spPr>
        <p:txBody>
          <a:bodyPr rtlCol="0" anchor="ctr"/>
          <a:lstStyle/>
          <a:p>
            <a:endParaRPr lang="zh-CN" altLang="en-US" dirty="0">
              <a:solidFill>
                <a:schemeClr val="tx1"/>
              </a:solidFill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FCADE139-EDA2-8222-C3DD-F848206D22FB}"/>
              </a:ext>
            </a:extLst>
          </p:cNvPr>
          <p:cNvGrpSpPr/>
          <p:nvPr/>
        </p:nvGrpSpPr>
        <p:grpSpPr>
          <a:xfrm>
            <a:off x="-95252" y="-153338"/>
            <a:ext cx="4533241" cy="1018486"/>
            <a:chOff x="1173417" y="1737008"/>
            <a:chExt cx="4533241" cy="1018486"/>
          </a:xfrm>
        </p:grpSpPr>
        <p:sp>
          <p:nvSpPr>
            <p:cNvPr id="12" name="平行四边形 11">
              <a:extLst>
                <a:ext uri="{FF2B5EF4-FFF2-40B4-BE49-F238E27FC236}">
                  <a16:creationId xmlns:a16="http://schemas.microsoft.com/office/drawing/2014/main" id="{E385035A-BD74-BC59-52C2-BF06A1BD149D}"/>
                </a:ext>
              </a:extLst>
            </p:cNvPr>
            <p:cNvSpPr/>
            <p:nvPr/>
          </p:nvSpPr>
          <p:spPr>
            <a:xfrm>
              <a:off x="1739900" y="2106813"/>
              <a:ext cx="3966758" cy="648681"/>
            </a:xfrm>
            <a:prstGeom prst="parallelogram">
              <a:avLst>
                <a:gd name="adj" fmla="val 48066"/>
              </a:avLst>
            </a:prstGeom>
            <a:gradFill flip="none" rotWithShape="1">
              <a:gsLst>
                <a:gs pos="0">
                  <a:srgbClr val="FFFF00">
                    <a:alpha val="0"/>
                  </a:srgbClr>
                </a:gs>
                <a:gs pos="100000">
                  <a:srgbClr val="FFC000">
                    <a:alpha val="21000"/>
                  </a:srgbClr>
                </a:gs>
              </a:gsLst>
              <a:lin ang="16200000" scaled="1"/>
              <a:tileRect/>
            </a:gra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1C7C1AB9-BCAA-AFCC-BF84-75B2910286D2}"/>
                </a:ext>
              </a:extLst>
            </p:cNvPr>
            <p:cNvSpPr/>
            <p:nvPr/>
          </p:nvSpPr>
          <p:spPr>
            <a:xfrm>
              <a:off x="1750279" y="2607469"/>
              <a:ext cx="238126" cy="147637"/>
            </a:xfrm>
            <a:custGeom>
              <a:avLst/>
              <a:gdLst>
                <a:gd name="connsiteX0" fmla="*/ 0 w 233363"/>
                <a:gd name="connsiteY0" fmla="*/ 150018 h 150018"/>
                <a:gd name="connsiteX1" fmla="*/ 233363 w 233363"/>
                <a:gd name="connsiteY1" fmla="*/ 0 h 150018"/>
                <a:gd name="connsiteX2" fmla="*/ 66675 w 233363"/>
                <a:gd name="connsiteY2" fmla="*/ 2381 h 150018"/>
                <a:gd name="connsiteX3" fmla="*/ 0 w 233363"/>
                <a:gd name="connsiteY3" fmla="*/ 150018 h 150018"/>
                <a:gd name="connsiteX0" fmla="*/ 0 w 252413"/>
                <a:gd name="connsiteY0" fmla="*/ 147637 h 147637"/>
                <a:gd name="connsiteX1" fmla="*/ 252413 w 252413"/>
                <a:gd name="connsiteY1" fmla="*/ 0 h 147637"/>
                <a:gd name="connsiteX2" fmla="*/ 66675 w 252413"/>
                <a:gd name="connsiteY2" fmla="*/ 0 h 147637"/>
                <a:gd name="connsiteX3" fmla="*/ 0 w 252413"/>
                <a:gd name="connsiteY3" fmla="*/ 147637 h 147637"/>
                <a:gd name="connsiteX0" fmla="*/ 0 w 233363"/>
                <a:gd name="connsiteY0" fmla="*/ 147637 h 147637"/>
                <a:gd name="connsiteX1" fmla="*/ 233363 w 233363"/>
                <a:gd name="connsiteY1" fmla="*/ 4763 h 147637"/>
                <a:gd name="connsiteX2" fmla="*/ 66675 w 233363"/>
                <a:gd name="connsiteY2" fmla="*/ 0 h 147637"/>
                <a:gd name="connsiteX3" fmla="*/ 0 w 233363"/>
                <a:gd name="connsiteY3" fmla="*/ 147637 h 147637"/>
                <a:gd name="connsiteX0" fmla="*/ 0 w 238126"/>
                <a:gd name="connsiteY0" fmla="*/ 147637 h 147637"/>
                <a:gd name="connsiteX1" fmla="*/ 238126 w 238126"/>
                <a:gd name="connsiteY1" fmla="*/ 4763 h 147637"/>
                <a:gd name="connsiteX2" fmla="*/ 71438 w 238126"/>
                <a:gd name="connsiteY2" fmla="*/ 0 h 147637"/>
                <a:gd name="connsiteX3" fmla="*/ 0 w 238126"/>
                <a:gd name="connsiteY3" fmla="*/ 147637 h 147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8126" h="147637">
                  <a:moveTo>
                    <a:pt x="0" y="147637"/>
                  </a:moveTo>
                  <a:lnTo>
                    <a:pt x="238126" y="4763"/>
                  </a:lnTo>
                  <a:lnTo>
                    <a:pt x="71438" y="0"/>
                  </a:lnTo>
                  <a:lnTo>
                    <a:pt x="0" y="147637"/>
                  </a:lnTo>
                  <a:close/>
                </a:path>
              </a:pathLst>
            </a:custGeom>
            <a:solidFill>
              <a:srgbClr val="83241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FA19B79F-F40E-D325-9262-A620DEB986D5}"/>
                </a:ext>
              </a:extLst>
            </p:cNvPr>
            <p:cNvSpPr/>
            <p:nvPr/>
          </p:nvSpPr>
          <p:spPr>
            <a:xfrm rot="1512064">
              <a:off x="1173417" y="1737008"/>
              <a:ext cx="927336" cy="1005007"/>
            </a:xfrm>
            <a:custGeom>
              <a:avLst/>
              <a:gdLst>
                <a:gd name="connsiteX0" fmla="*/ 0 w 1084874"/>
                <a:gd name="connsiteY0" fmla="*/ 510528 h 1175740"/>
                <a:gd name="connsiteX1" fmla="*/ 1084874 w 1084874"/>
                <a:gd name="connsiteY1" fmla="*/ 0 h 1175740"/>
                <a:gd name="connsiteX2" fmla="*/ 1084874 w 1084874"/>
                <a:gd name="connsiteY2" fmla="*/ 812525 h 1175740"/>
                <a:gd name="connsiteX3" fmla="*/ 313040 w 1084874"/>
                <a:gd name="connsiteY3" fmla="*/ 1175740 h 1175740"/>
                <a:gd name="connsiteX4" fmla="*/ 0 w 1084874"/>
                <a:gd name="connsiteY4" fmla="*/ 510528 h 1175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4874" h="1175740">
                  <a:moveTo>
                    <a:pt x="0" y="510528"/>
                  </a:moveTo>
                  <a:lnTo>
                    <a:pt x="1084874" y="0"/>
                  </a:lnTo>
                  <a:lnTo>
                    <a:pt x="1084874" y="812525"/>
                  </a:lnTo>
                  <a:lnTo>
                    <a:pt x="313040" y="1175740"/>
                  </a:lnTo>
                  <a:lnTo>
                    <a:pt x="0" y="510528"/>
                  </a:lnTo>
                  <a:close/>
                </a:path>
              </a:pathLst>
            </a:custGeom>
            <a:solidFill>
              <a:srgbClr val="C00000"/>
            </a:solidFill>
            <a:ln w="25400" cap="flat" cmpd="sng">
              <a:solidFill>
                <a:srgbClr val="FFC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1D95AF7-032E-5276-BAB4-39077C431DD4}"/>
                </a:ext>
              </a:extLst>
            </p:cNvPr>
            <p:cNvSpPr txBox="1"/>
            <p:nvPr/>
          </p:nvSpPr>
          <p:spPr>
            <a:xfrm>
              <a:off x="1378895" y="2031278"/>
              <a:ext cx="62068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gradFill flip="none" rotWithShape="1">
                    <a:gsLst>
                      <a:gs pos="0">
                        <a:srgbClr val="FFC000">
                          <a:lumMod val="99000"/>
                        </a:srgbClr>
                      </a:gs>
                      <a:gs pos="100000">
                        <a:srgbClr val="FFFF00">
                          <a:alpha val="25000"/>
                        </a:srgbClr>
                      </a:gs>
                    </a:gsLst>
                    <a:lin ang="54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01</a:t>
              </a:r>
              <a:endParaRPr lang="zh-CN" altLang="en-US" sz="2800" b="1" dirty="0">
                <a:gradFill flip="none" rotWithShape="1">
                  <a:gsLst>
                    <a:gs pos="0">
                      <a:srgbClr val="FFC000">
                        <a:lumMod val="99000"/>
                      </a:srgbClr>
                    </a:gs>
                    <a:gs pos="100000">
                      <a:srgbClr val="FFFF00">
                        <a:alpha val="25000"/>
                      </a:srgbClr>
                    </a:gs>
                  </a:gsLst>
                  <a:lin ang="54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403C653-75BA-650A-F085-0A15FC985598}"/>
                </a:ext>
              </a:extLst>
            </p:cNvPr>
            <p:cNvSpPr txBox="1"/>
            <p:nvPr/>
          </p:nvSpPr>
          <p:spPr>
            <a:xfrm>
              <a:off x="3012119" y="2231098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rgbClr val="FFC000"/>
                  </a:solidFill>
                </a:rPr>
                <a:t>添加标题文本</a:t>
              </a:r>
            </a:p>
          </p:txBody>
        </p:sp>
      </p:grpSp>
      <p:sp>
        <p:nvSpPr>
          <p:cNvPr id="2" name="椭圆 1">
            <a:extLst>
              <a:ext uri="{FF2B5EF4-FFF2-40B4-BE49-F238E27FC236}">
                <a16:creationId xmlns:a16="http://schemas.microsoft.com/office/drawing/2014/main" id="{392EB47C-6F64-864F-CF8C-36A67621F09B}"/>
              </a:ext>
            </a:extLst>
          </p:cNvPr>
          <p:cNvSpPr/>
          <p:nvPr/>
        </p:nvSpPr>
        <p:spPr>
          <a:xfrm>
            <a:off x="4768575" y="2101576"/>
            <a:ext cx="2654849" cy="2654848"/>
          </a:xfrm>
          <a:prstGeom prst="ellipse">
            <a:avLst/>
          </a:prstGeom>
          <a:noFill/>
          <a:ln w="76200" cap="flat" cmpd="sng">
            <a:gradFill flip="none" rotWithShape="1">
              <a:gsLst>
                <a:gs pos="0">
                  <a:srgbClr val="FFC000">
                    <a:lumMod val="99000"/>
                  </a:srgbClr>
                </a:gs>
                <a:gs pos="100000">
                  <a:srgbClr val="FFFF00">
                    <a:alpha val="25000"/>
                  </a:srgbClr>
                </a:gs>
              </a:gsLst>
              <a:lin ang="13500000" scaled="1"/>
              <a:tileRect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" name="大演PPT工作室制作">
            <a:extLst>
              <a:ext uri="{FF2B5EF4-FFF2-40B4-BE49-F238E27FC236}">
                <a16:creationId xmlns:a16="http://schemas.microsoft.com/office/drawing/2014/main" id="{ADEE3D08-13C3-B8AF-AFC3-8BB3B8455042}"/>
              </a:ext>
            </a:extLst>
          </p:cNvPr>
          <p:cNvSpPr>
            <a:spLocks noChangeAspect="1"/>
          </p:cNvSpPr>
          <p:nvPr/>
        </p:nvSpPr>
        <p:spPr bwMode="auto">
          <a:xfrm>
            <a:off x="5570240" y="2811055"/>
            <a:ext cx="1062073" cy="1264962"/>
          </a:xfrm>
          <a:custGeom>
            <a:avLst/>
            <a:gdLst>
              <a:gd name="connsiteX0" fmla="*/ 89718 w 502496"/>
              <a:gd name="connsiteY0" fmla="*/ 426004 h 598488"/>
              <a:gd name="connsiteX1" fmla="*/ 134440 w 502496"/>
              <a:gd name="connsiteY1" fmla="*/ 470445 h 598488"/>
              <a:gd name="connsiteX2" fmla="*/ 109743 w 502496"/>
              <a:gd name="connsiteY2" fmla="*/ 517107 h 598488"/>
              <a:gd name="connsiteX3" fmla="*/ 170485 w 502496"/>
              <a:gd name="connsiteY3" fmla="*/ 578657 h 598488"/>
              <a:gd name="connsiteX4" fmla="*/ 9173 w 502496"/>
              <a:gd name="connsiteY4" fmla="*/ 578657 h 598488"/>
              <a:gd name="connsiteX5" fmla="*/ 69915 w 502496"/>
              <a:gd name="connsiteY5" fmla="*/ 517107 h 598488"/>
              <a:gd name="connsiteX6" fmla="*/ 45218 w 502496"/>
              <a:gd name="connsiteY6" fmla="*/ 470445 h 598488"/>
              <a:gd name="connsiteX7" fmla="*/ 89718 w 502496"/>
              <a:gd name="connsiteY7" fmla="*/ 426004 h 598488"/>
              <a:gd name="connsiteX8" fmla="*/ 412601 w 502496"/>
              <a:gd name="connsiteY8" fmla="*/ 425933 h 598488"/>
              <a:gd name="connsiteX9" fmla="*/ 457120 w 502496"/>
              <a:gd name="connsiteY9" fmla="*/ 470391 h 598488"/>
              <a:gd name="connsiteX10" fmla="*/ 432412 w 502496"/>
              <a:gd name="connsiteY10" fmla="*/ 517072 h 598488"/>
              <a:gd name="connsiteX11" fmla="*/ 493181 w 502496"/>
              <a:gd name="connsiteY11" fmla="*/ 578647 h 598488"/>
              <a:gd name="connsiteX12" fmla="*/ 331798 w 502496"/>
              <a:gd name="connsiteY12" fmla="*/ 578647 h 598488"/>
              <a:gd name="connsiteX13" fmla="*/ 392567 w 502496"/>
              <a:gd name="connsiteY13" fmla="*/ 517072 h 598488"/>
              <a:gd name="connsiteX14" fmla="*/ 368081 w 502496"/>
              <a:gd name="connsiteY14" fmla="*/ 470391 h 598488"/>
              <a:gd name="connsiteX15" fmla="*/ 412601 w 502496"/>
              <a:gd name="connsiteY15" fmla="*/ 425933 h 598488"/>
              <a:gd name="connsiteX16" fmla="*/ 251253 w 502496"/>
              <a:gd name="connsiteY16" fmla="*/ 425933 h 598488"/>
              <a:gd name="connsiteX17" fmla="*/ 295753 w 502496"/>
              <a:gd name="connsiteY17" fmla="*/ 470391 h 598488"/>
              <a:gd name="connsiteX18" fmla="*/ 271056 w 502496"/>
              <a:gd name="connsiteY18" fmla="*/ 517072 h 598488"/>
              <a:gd name="connsiteX19" fmla="*/ 331798 w 502496"/>
              <a:gd name="connsiteY19" fmla="*/ 578647 h 598488"/>
              <a:gd name="connsiteX20" fmla="*/ 170486 w 502496"/>
              <a:gd name="connsiteY20" fmla="*/ 578647 h 598488"/>
              <a:gd name="connsiteX21" fmla="*/ 231228 w 502496"/>
              <a:gd name="connsiteY21" fmla="*/ 517072 h 598488"/>
              <a:gd name="connsiteX22" fmla="*/ 206531 w 502496"/>
              <a:gd name="connsiteY22" fmla="*/ 470391 h 598488"/>
              <a:gd name="connsiteX23" fmla="*/ 251253 w 502496"/>
              <a:gd name="connsiteY23" fmla="*/ 425933 h 598488"/>
              <a:gd name="connsiteX24" fmla="*/ 298703 w 502496"/>
              <a:gd name="connsiteY24" fmla="*/ 213955 h 598488"/>
              <a:gd name="connsiteX25" fmla="*/ 322060 w 502496"/>
              <a:gd name="connsiteY25" fmla="*/ 213955 h 598488"/>
              <a:gd name="connsiteX26" fmla="*/ 322060 w 502496"/>
              <a:gd name="connsiteY26" fmla="*/ 280004 h 598488"/>
              <a:gd name="connsiteX27" fmla="*/ 298703 w 502496"/>
              <a:gd name="connsiteY27" fmla="*/ 280004 h 598488"/>
              <a:gd name="connsiteX28" fmla="*/ 333845 w 502496"/>
              <a:gd name="connsiteY28" fmla="*/ 184458 h 598488"/>
              <a:gd name="connsiteX29" fmla="*/ 357202 w 502496"/>
              <a:gd name="connsiteY29" fmla="*/ 184458 h 598488"/>
              <a:gd name="connsiteX30" fmla="*/ 357202 w 502496"/>
              <a:gd name="connsiteY30" fmla="*/ 280004 h 598488"/>
              <a:gd name="connsiteX31" fmla="*/ 333845 w 502496"/>
              <a:gd name="connsiteY31" fmla="*/ 280004 h 598488"/>
              <a:gd name="connsiteX32" fmla="*/ 369198 w 502496"/>
              <a:gd name="connsiteY32" fmla="*/ 147976 h 598488"/>
              <a:gd name="connsiteX33" fmla="*/ 392555 w 502496"/>
              <a:gd name="connsiteY33" fmla="*/ 147976 h 598488"/>
              <a:gd name="connsiteX34" fmla="*/ 392555 w 502496"/>
              <a:gd name="connsiteY34" fmla="*/ 280004 h 598488"/>
              <a:gd name="connsiteX35" fmla="*/ 369198 w 502496"/>
              <a:gd name="connsiteY35" fmla="*/ 280004 h 598488"/>
              <a:gd name="connsiteX36" fmla="*/ 170514 w 502496"/>
              <a:gd name="connsiteY36" fmla="*/ 142683 h 598488"/>
              <a:gd name="connsiteX37" fmla="*/ 174075 w 502496"/>
              <a:gd name="connsiteY37" fmla="*/ 149348 h 598488"/>
              <a:gd name="connsiteX38" fmla="*/ 164505 w 502496"/>
              <a:gd name="connsiteY38" fmla="*/ 224219 h 598488"/>
              <a:gd name="connsiteX39" fmla="*/ 175855 w 502496"/>
              <a:gd name="connsiteY39" fmla="*/ 244214 h 598488"/>
              <a:gd name="connsiteX40" fmla="*/ 187204 w 502496"/>
              <a:gd name="connsiteY40" fmla="*/ 224219 h 598488"/>
              <a:gd name="connsiteX41" fmla="*/ 177635 w 502496"/>
              <a:gd name="connsiteY41" fmla="*/ 149348 h 598488"/>
              <a:gd name="connsiteX42" fmla="*/ 177858 w 502496"/>
              <a:gd name="connsiteY42" fmla="*/ 149348 h 598488"/>
              <a:gd name="connsiteX43" fmla="*/ 181196 w 502496"/>
              <a:gd name="connsiteY43" fmla="*/ 142683 h 598488"/>
              <a:gd name="connsiteX44" fmla="*/ 237499 w 502496"/>
              <a:gd name="connsiteY44" fmla="*/ 154680 h 598488"/>
              <a:gd name="connsiteX45" fmla="*/ 306042 w 502496"/>
              <a:gd name="connsiteY45" fmla="*/ 177341 h 598488"/>
              <a:gd name="connsiteX46" fmla="*/ 315166 w 502496"/>
              <a:gd name="connsiteY46" fmla="*/ 195559 h 598488"/>
              <a:gd name="connsiteX47" fmla="*/ 301591 w 502496"/>
              <a:gd name="connsiteY47" fmla="*/ 205334 h 598488"/>
              <a:gd name="connsiteX48" fmla="*/ 296918 w 502496"/>
              <a:gd name="connsiteY48" fmla="*/ 204446 h 598488"/>
              <a:gd name="connsiteX49" fmla="*/ 228375 w 502496"/>
              <a:gd name="connsiteY49" fmla="*/ 181785 h 598488"/>
              <a:gd name="connsiteX50" fmla="*/ 228375 w 502496"/>
              <a:gd name="connsiteY50" fmla="*/ 181562 h 598488"/>
              <a:gd name="connsiteX51" fmla="*/ 228152 w 502496"/>
              <a:gd name="connsiteY51" fmla="*/ 181562 h 598488"/>
              <a:gd name="connsiteX52" fmla="*/ 215912 w 502496"/>
              <a:gd name="connsiteY52" fmla="*/ 177786 h 598488"/>
              <a:gd name="connsiteX53" fmla="*/ 215912 w 502496"/>
              <a:gd name="connsiteY53" fmla="*/ 275095 h 598488"/>
              <a:gd name="connsiteX54" fmla="*/ 227262 w 502496"/>
              <a:gd name="connsiteY54" fmla="*/ 416172 h 598488"/>
              <a:gd name="connsiteX55" fmla="*/ 211462 w 502496"/>
              <a:gd name="connsiteY55" fmla="*/ 434612 h 598488"/>
              <a:gd name="connsiteX56" fmla="*/ 210126 w 502496"/>
              <a:gd name="connsiteY56" fmla="*/ 434612 h 598488"/>
              <a:gd name="connsiteX57" fmla="*/ 192991 w 502496"/>
              <a:gd name="connsiteY57" fmla="*/ 418838 h 598488"/>
              <a:gd name="connsiteX58" fmla="*/ 182754 w 502496"/>
              <a:gd name="connsiteY58" fmla="*/ 291314 h 598488"/>
              <a:gd name="connsiteX59" fmla="*/ 175855 w 502496"/>
              <a:gd name="connsiteY59" fmla="*/ 292869 h 598488"/>
              <a:gd name="connsiteX60" fmla="*/ 168956 w 502496"/>
              <a:gd name="connsiteY60" fmla="*/ 291314 h 598488"/>
              <a:gd name="connsiteX61" fmla="*/ 158719 w 502496"/>
              <a:gd name="connsiteY61" fmla="*/ 418838 h 598488"/>
              <a:gd name="connsiteX62" fmla="*/ 141583 w 502496"/>
              <a:gd name="connsiteY62" fmla="*/ 434612 h 598488"/>
              <a:gd name="connsiteX63" fmla="*/ 140248 w 502496"/>
              <a:gd name="connsiteY63" fmla="*/ 434612 h 598488"/>
              <a:gd name="connsiteX64" fmla="*/ 124448 w 502496"/>
              <a:gd name="connsiteY64" fmla="*/ 416172 h 598488"/>
              <a:gd name="connsiteX65" fmla="*/ 135797 w 502496"/>
              <a:gd name="connsiteY65" fmla="*/ 275095 h 598488"/>
              <a:gd name="connsiteX66" fmla="*/ 135797 w 502496"/>
              <a:gd name="connsiteY66" fmla="*/ 177786 h 598488"/>
              <a:gd name="connsiteX67" fmla="*/ 130901 w 502496"/>
              <a:gd name="connsiteY67" fmla="*/ 179119 h 598488"/>
              <a:gd name="connsiteX68" fmla="*/ 109760 w 502496"/>
              <a:gd name="connsiteY68" fmla="*/ 273984 h 598488"/>
              <a:gd name="connsiteX69" fmla="*/ 95962 w 502496"/>
              <a:gd name="connsiteY69" fmla="*/ 285093 h 598488"/>
              <a:gd name="connsiteX70" fmla="*/ 92847 w 502496"/>
              <a:gd name="connsiteY70" fmla="*/ 284649 h 598488"/>
              <a:gd name="connsiteX71" fmla="*/ 81942 w 502496"/>
              <a:gd name="connsiteY71" fmla="*/ 267764 h 598488"/>
              <a:gd name="connsiteX72" fmla="*/ 104864 w 502496"/>
              <a:gd name="connsiteY72" fmla="*/ 165122 h 598488"/>
              <a:gd name="connsiteX73" fmla="*/ 105309 w 502496"/>
              <a:gd name="connsiteY73" fmla="*/ 163567 h 598488"/>
              <a:gd name="connsiteX74" fmla="*/ 106644 w 502496"/>
              <a:gd name="connsiteY74" fmla="*/ 161123 h 598488"/>
              <a:gd name="connsiteX75" fmla="*/ 108202 w 502496"/>
              <a:gd name="connsiteY75" fmla="*/ 158901 h 598488"/>
              <a:gd name="connsiteX76" fmla="*/ 110205 w 502496"/>
              <a:gd name="connsiteY76" fmla="*/ 157124 h 598488"/>
              <a:gd name="connsiteX77" fmla="*/ 112430 w 502496"/>
              <a:gd name="connsiteY77" fmla="*/ 155569 h 598488"/>
              <a:gd name="connsiteX78" fmla="*/ 113988 w 502496"/>
              <a:gd name="connsiteY78" fmla="*/ 154680 h 598488"/>
              <a:gd name="connsiteX79" fmla="*/ 170514 w 502496"/>
              <a:gd name="connsiteY79" fmla="*/ 142683 h 598488"/>
              <a:gd name="connsiteX80" fmla="*/ 175743 w 502496"/>
              <a:gd name="connsiteY80" fmla="*/ 60475 h 598488"/>
              <a:gd name="connsiteX81" fmla="*/ 211908 w 502496"/>
              <a:gd name="connsiteY81" fmla="*/ 100027 h 598488"/>
              <a:gd name="connsiteX82" fmla="*/ 175743 w 502496"/>
              <a:gd name="connsiteY82" fmla="*/ 139579 h 598488"/>
              <a:gd name="connsiteX83" fmla="*/ 139578 w 502496"/>
              <a:gd name="connsiteY83" fmla="*/ 100027 h 598488"/>
              <a:gd name="connsiteX84" fmla="*/ 175743 w 502496"/>
              <a:gd name="connsiteY84" fmla="*/ 60475 h 598488"/>
              <a:gd name="connsiteX85" fmla="*/ 59641 w 502496"/>
              <a:gd name="connsiteY85" fmla="*/ 0 h 598488"/>
              <a:gd name="connsiteX86" fmla="*/ 442633 w 502496"/>
              <a:gd name="connsiteY86" fmla="*/ 0 h 598488"/>
              <a:gd name="connsiteX87" fmla="*/ 502496 w 502496"/>
              <a:gd name="connsiteY87" fmla="*/ 59774 h 598488"/>
              <a:gd name="connsiteX88" fmla="*/ 502496 w 502496"/>
              <a:gd name="connsiteY88" fmla="*/ 278870 h 598488"/>
              <a:gd name="connsiteX89" fmla="*/ 442633 w 502496"/>
              <a:gd name="connsiteY89" fmla="*/ 338644 h 598488"/>
              <a:gd name="connsiteX90" fmla="*/ 239453 w 502496"/>
              <a:gd name="connsiteY90" fmla="*/ 338644 h 598488"/>
              <a:gd name="connsiteX91" fmla="*/ 237450 w 502496"/>
              <a:gd name="connsiteY91" fmla="*/ 314868 h 598488"/>
              <a:gd name="connsiteX92" fmla="*/ 442633 w 502496"/>
              <a:gd name="connsiteY92" fmla="*/ 314868 h 598488"/>
              <a:gd name="connsiteX93" fmla="*/ 478462 w 502496"/>
              <a:gd name="connsiteY93" fmla="*/ 278870 h 598488"/>
              <a:gd name="connsiteX94" fmla="*/ 478462 w 502496"/>
              <a:gd name="connsiteY94" fmla="*/ 59774 h 598488"/>
              <a:gd name="connsiteX95" fmla="*/ 442633 w 502496"/>
              <a:gd name="connsiteY95" fmla="*/ 23776 h 598488"/>
              <a:gd name="connsiteX96" fmla="*/ 59641 w 502496"/>
              <a:gd name="connsiteY96" fmla="*/ 23776 h 598488"/>
              <a:gd name="connsiteX97" fmla="*/ 23812 w 502496"/>
              <a:gd name="connsiteY97" fmla="*/ 59774 h 598488"/>
              <a:gd name="connsiteX98" fmla="*/ 23812 w 502496"/>
              <a:gd name="connsiteY98" fmla="*/ 278870 h 598488"/>
              <a:gd name="connsiteX99" fmla="*/ 59641 w 502496"/>
              <a:gd name="connsiteY99" fmla="*/ 314646 h 598488"/>
              <a:gd name="connsiteX100" fmla="*/ 113941 w 502496"/>
              <a:gd name="connsiteY100" fmla="*/ 314646 h 598488"/>
              <a:gd name="connsiteX101" fmla="*/ 112160 w 502496"/>
              <a:gd name="connsiteY101" fmla="*/ 338644 h 598488"/>
              <a:gd name="connsiteX102" fmla="*/ 59641 w 502496"/>
              <a:gd name="connsiteY102" fmla="*/ 338644 h 598488"/>
              <a:gd name="connsiteX103" fmla="*/ 0 w 502496"/>
              <a:gd name="connsiteY103" fmla="*/ 278870 h 598488"/>
              <a:gd name="connsiteX104" fmla="*/ 0 w 502496"/>
              <a:gd name="connsiteY104" fmla="*/ 59774 h 598488"/>
              <a:gd name="connsiteX105" fmla="*/ 59641 w 502496"/>
              <a:gd name="connsiteY105" fmla="*/ 0 h 598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502496" h="598488">
                <a:moveTo>
                  <a:pt x="89718" y="426004"/>
                </a:moveTo>
                <a:cubicBezTo>
                  <a:pt x="114415" y="426004"/>
                  <a:pt x="134440" y="446002"/>
                  <a:pt x="134440" y="470445"/>
                </a:cubicBezTo>
                <a:cubicBezTo>
                  <a:pt x="134440" y="487998"/>
                  <a:pt x="124205" y="507330"/>
                  <a:pt x="109743" y="517107"/>
                </a:cubicBezTo>
                <a:cubicBezTo>
                  <a:pt x="144675" y="525995"/>
                  <a:pt x="170485" y="556215"/>
                  <a:pt x="170485" y="578657"/>
                </a:cubicBezTo>
                <a:cubicBezTo>
                  <a:pt x="170485" y="605099"/>
                  <a:pt x="9173" y="605099"/>
                  <a:pt x="9173" y="578657"/>
                </a:cubicBezTo>
                <a:cubicBezTo>
                  <a:pt x="9173" y="556215"/>
                  <a:pt x="34983" y="525995"/>
                  <a:pt x="69915" y="517107"/>
                </a:cubicBezTo>
                <a:cubicBezTo>
                  <a:pt x="55230" y="507330"/>
                  <a:pt x="45218" y="487998"/>
                  <a:pt x="45218" y="470445"/>
                </a:cubicBezTo>
                <a:cubicBezTo>
                  <a:pt x="45218" y="446002"/>
                  <a:pt x="65243" y="426004"/>
                  <a:pt x="89718" y="426004"/>
                </a:cubicBezTo>
                <a:close/>
                <a:moveTo>
                  <a:pt x="412601" y="425933"/>
                </a:moveTo>
                <a:cubicBezTo>
                  <a:pt x="437087" y="425933"/>
                  <a:pt x="457120" y="445939"/>
                  <a:pt x="457120" y="470391"/>
                </a:cubicBezTo>
                <a:cubicBezTo>
                  <a:pt x="457120" y="487952"/>
                  <a:pt x="447103" y="507291"/>
                  <a:pt x="432412" y="517072"/>
                </a:cubicBezTo>
                <a:cubicBezTo>
                  <a:pt x="467360" y="525964"/>
                  <a:pt x="493181" y="556195"/>
                  <a:pt x="493181" y="578647"/>
                </a:cubicBezTo>
                <a:cubicBezTo>
                  <a:pt x="493181" y="605099"/>
                  <a:pt x="331798" y="605099"/>
                  <a:pt x="331798" y="578647"/>
                </a:cubicBezTo>
                <a:cubicBezTo>
                  <a:pt x="331798" y="556195"/>
                  <a:pt x="357619" y="525964"/>
                  <a:pt x="392567" y="517072"/>
                </a:cubicBezTo>
                <a:cubicBezTo>
                  <a:pt x="378098" y="507291"/>
                  <a:pt x="368081" y="487952"/>
                  <a:pt x="368081" y="470391"/>
                </a:cubicBezTo>
                <a:cubicBezTo>
                  <a:pt x="368081" y="445939"/>
                  <a:pt x="387893" y="425933"/>
                  <a:pt x="412601" y="425933"/>
                </a:cubicBezTo>
                <a:close/>
                <a:moveTo>
                  <a:pt x="251253" y="425933"/>
                </a:moveTo>
                <a:cubicBezTo>
                  <a:pt x="275728" y="425933"/>
                  <a:pt x="295753" y="445939"/>
                  <a:pt x="295753" y="470391"/>
                </a:cubicBezTo>
                <a:cubicBezTo>
                  <a:pt x="295753" y="487952"/>
                  <a:pt x="285518" y="507291"/>
                  <a:pt x="271056" y="517072"/>
                </a:cubicBezTo>
                <a:cubicBezTo>
                  <a:pt x="305988" y="525964"/>
                  <a:pt x="331798" y="556195"/>
                  <a:pt x="331798" y="578647"/>
                </a:cubicBezTo>
                <a:cubicBezTo>
                  <a:pt x="331798" y="605099"/>
                  <a:pt x="170486" y="605099"/>
                  <a:pt x="170486" y="578647"/>
                </a:cubicBezTo>
                <a:cubicBezTo>
                  <a:pt x="170486" y="556195"/>
                  <a:pt x="196296" y="525964"/>
                  <a:pt x="231228" y="517072"/>
                </a:cubicBezTo>
                <a:cubicBezTo>
                  <a:pt x="216766" y="507291"/>
                  <a:pt x="206531" y="487952"/>
                  <a:pt x="206531" y="470391"/>
                </a:cubicBezTo>
                <a:cubicBezTo>
                  <a:pt x="206531" y="445939"/>
                  <a:pt x="226556" y="425933"/>
                  <a:pt x="251253" y="425933"/>
                </a:cubicBezTo>
                <a:close/>
                <a:moveTo>
                  <a:pt x="298703" y="213955"/>
                </a:moveTo>
                <a:lnTo>
                  <a:pt x="322060" y="213955"/>
                </a:lnTo>
                <a:lnTo>
                  <a:pt x="322060" y="280004"/>
                </a:lnTo>
                <a:lnTo>
                  <a:pt x="298703" y="280004"/>
                </a:lnTo>
                <a:close/>
                <a:moveTo>
                  <a:pt x="333845" y="184458"/>
                </a:moveTo>
                <a:lnTo>
                  <a:pt x="357202" y="184458"/>
                </a:lnTo>
                <a:lnTo>
                  <a:pt x="357202" y="280004"/>
                </a:lnTo>
                <a:lnTo>
                  <a:pt x="333845" y="280004"/>
                </a:lnTo>
                <a:close/>
                <a:moveTo>
                  <a:pt x="369198" y="147976"/>
                </a:moveTo>
                <a:lnTo>
                  <a:pt x="392555" y="147976"/>
                </a:lnTo>
                <a:lnTo>
                  <a:pt x="392555" y="280004"/>
                </a:lnTo>
                <a:lnTo>
                  <a:pt x="369198" y="280004"/>
                </a:lnTo>
                <a:close/>
                <a:moveTo>
                  <a:pt x="170514" y="142683"/>
                </a:moveTo>
                <a:lnTo>
                  <a:pt x="174075" y="149348"/>
                </a:lnTo>
                <a:lnTo>
                  <a:pt x="164505" y="224219"/>
                </a:lnTo>
                <a:lnTo>
                  <a:pt x="175855" y="244214"/>
                </a:lnTo>
                <a:lnTo>
                  <a:pt x="187204" y="224219"/>
                </a:lnTo>
                <a:lnTo>
                  <a:pt x="177635" y="149348"/>
                </a:lnTo>
                <a:lnTo>
                  <a:pt x="177858" y="149348"/>
                </a:lnTo>
                <a:lnTo>
                  <a:pt x="181196" y="142683"/>
                </a:lnTo>
                <a:cubicBezTo>
                  <a:pt x="206566" y="143794"/>
                  <a:pt x="234383" y="153569"/>
                  <a:pt x="237499" y="154680"/>
                </a:cubicBezTo>
                <a:lnTo>
                  <a:pt x="306042" y="177341"/>
                </a:lnTo>
                <a:cubicBezTo>
                  <a:pt x="313608" y="180007"/>
                  <a:pt x="317614" y="188005"/>
                  <a:pt x="315166" y="195559"/>
                </a:cubicBezTo>
                <a:cubicBezTo>
                  <a:pt x="313163" y="201335"/>
                  <a:pt x="307600" y="205334"/>
                  <a:pt x="301591" y="205334"/>
                </a:cubicBezTo>
                <a:cubicBezTo>
                  <a:pt x="300033" y="205334"/>
                  <a:pt x="298475" y="204890"/>
                  <a:pt x="296918" y="204446"/>
                </a:cubicBezTo>
                <a:lnTo>
                  <a:pt x="228375" y="181785"/>
                </a:lnTo>
                <a:cubicBezTo>
                  <a:pt x="228375" y="181562"/>
                  <a:pt x="228375" y="181562"/>
                  <a:pt x="228375" y="181562"/>
                </a:cubicBezTo>
                <a:cubicBezTo>
                  <a:pt x="228152" y="181562"/>
                  <a:pt x="228152" y="181562"/>
                  <a:pt x="228152" y="181562"/>
                </a:cubicBezTo>
                <a:cubicBezTo>
                  <a:pt x="227930" y="181562"/>
                  <a:pt x="223034" y="179785"/>
                  <a:pt x="215912" y="177786"/>
                </a:cubicBezTo>
                <a:lnTo>
                  <a:pt x="215912" y="275095"/>
                </a:lnTo>
                <a:lnTo>
                  <a:pt x="227262" y="416172"/>
                </a:lnTo>
                <a:cubicBezTo>
                  <a:pt x="227930" y="425503"/>
                  <a:pt x="221031" y="433723"/>
                  <a:pt x="211462" y="434612"/>
                </a:cubicBezTo>
                <a:cubicBezTo>
                  <a:pt x="211016" y="434612"/>
                  <a:pt x="210571" y="434612"/>
                  <a:pt x="210126" y="434612"/>
                </a:cubicBezTo>
                <a:cubicBezTo>
                  <a:pt x="201225" y="434612"/>
                  <a:pt x="193881" y="427947"/>
                  <a:pt x="192991" y="418838"/>
                </a:cubicBezTo>
                <a:lnTo>
                  <a:pt x="182754" y="291314"/>
                </a:lnTo>
                <a:cubicBezTo>
                  <a:pt x="180751" y="292202"/>
                  <a:pt x="178303" y="292869"/>
                  <a:pt x="175855" y="292869"/>
                </a:cubicBezTo>
                <a:cubicBezTo>
                  <a:pt x="173407" y="292869"/>
                  <a:pt x="170959" y="292202"/>
                  <a:pt x="168956" y="291314"/>
                </a:cubicBezTo>
                <a:lnTo>
                  <a:pt x="158719" y="418838"/>
                </a:lnTo>
                <a:cubicBezTo>
                  <a:pt x="158052" y="427947"/>
                  <a:pt x="150485" y="434612"/>
                  <a:pt x="141583" y="434612"/>
                </a:cubicBezTo>
                <a:cubicBezTo>
                  <a:pt x="141138" y="434612"/>
                  <a:pt x="140693" y="434612"/>
                  <a:pt x="140248" y="434612"/>
                </a:cubicBezTo>
                <a:cubicBezTo>
                  <a:pt x="130679" y="433723"/>
                  <a:pt x="123780" y="425503"/>
                  <a:pt x="124448" y="416172"/>
                </a:cubicBezTo>
                <a:lnTo>
                  <a:pt x="135797" y="275095"/>
                </a:lnTo>
                <a:lnTo>
                  <a:pt x="135797" y="177786"/>
                </a:lnTo>
                <a:cubicBezTo>
                  <a:pt x="134017" y="178230"/>
                  <a:pt x="132459" y="178674"/>
                  <a:pt x="130901" y="179119"/>
                </a:cubicBezTo>
                <a:lnTo>
                  <a:pt x="109760" y="273984"/>
                </a:lnTo>
                <a:cubicBezTo>
                  <a:pt x="108425" y="280650"/>
                  <a:pt x="102416" y="285093"/>
                  <a:pt x="95962" y="285093"/>
                </a:cubicBezTo>
                <a:cubicBezTo>
                  <a:pt x="94850" y="285093"/>
                  <a:pt x="93737" y="284871"/>
                  <a:pt x="92847" y="284649"/>
                </a:cubicBezTo>
                <a:cubicBezTo>
                  <a:pt x="85058" y="283093"/>
                  <a:pt x="80162" y="275317"/>
                  <a:pt x="81942" y="267764"/>
                </a:cubicBezTo>
                <a:lnTo>
                  <a:pt x="104864" y="165122"/>
                </a:lnTo>
                <a:cubicBezTo>
                  <a:pt x="104864" y="164456"/>
                  <a:pt x="105309" y="164233"/>
                  <a:pt x="105309" y="163567"/>
                </a:cubicBezTo>
                <a:cubicBezTo>
                  <a:pt x="105754" y="162678"/>
                  <a:pt x="105977" y="161790"/>
                  <a:pt x="106644" y="161123"/>
                </a:cubicBezTo>
                <a:cubicBezTo>
                  <a:pt x="107089" y="160234"/>
                  <a:pt x="107535" y="159568"/>
                  <a:pt x="108202" y="158901"/>
                </a:cubicBezTo>
                <a:cubicBezTo>
                  <a:pt x="108647" y="158235"/>
                  <a:pt x="109315" y="157568"/>
                  <a:pt x="110205" y="157124"/>
                </a:cubicBezTo>
                <a:cubicBezTo>
                  <a:pt x="110873" y="156457"/>
                  <a:pt x="111540" y="156013"/>
                  <a:pt x="112430" y="155569"/>
                </a:cubicBezTo>
                <a:cubicBezTo>
                  <a:pt x="112876" y="155347"/>
                  <a:pt x="113321" y="154902"/>
                  <a:pt x="113988" y="154680"/>
                </a:cubicBezTo>
                <a:cubicBezTo>
                  <a:pt x="115101" y="154236"/>
                  <a:pt x="144031" y="144016"/>
                  <a:pt x="170514" y="142683"/>
                </a:cubicBezTo>
                <a:close/>
                <a:moveTo>
                  <a:pt x="175743" y="60475"/>
                </a:moveTo>
                <a:cubicBezTo>
                  <a:pt x="195716" y="60475"/>
                  <a:pt x="211908" y="78183"/>
                  <a:pt x="211908" y="100027"/>
                </a:cubicBezTo>
                <a:cubicBezTo>
                  <a:pt x="211908" y="121871"/>
                  <a:pt x="195716" y="139579"/>
                  <a:pt x="175743" y="139579"/>
                </a:cubicBezTo>
                <a:cubicBezTo>
                  <a:pt x="155770" y="139579"/>
                  <a:pt x="139578" y="121871"/>
                  <a:pt x="139578" y="100027"/>
                </a:cubicBezTo>
                <a:cubicBezTo>
                  <a:pt x="139578" y="78183"/>
                  <a:pt x="155770" y="60475"/>
                  <a:pt x="175743" y="60475"/>
                </a:cubicBezTo>
                <a:close/>
                <a:moveTo>
                  <a:pt x="59641" y="0"/>
                </a:moveTo>
                <a:lnTo>
                  <a:pt x="442633" y="0"/>
                </a:lnTo>
                <a:cubicBezTo>
                  <a:pt x="475569" y="0"/>
                  <a:pt x="502496" y="26665"/>
                  <a:pt x="502496" y="59774"/>
                </a:cubicBezTo>
                <a:lnTo>
                  <a:pt x="502496" y="278870"/>
                </a:lnTo>
                <a:cubicBezTo>
                  <a:pt x="502496" y="311979"/>
                  <a:pt x="475569" y="338644"/>
                  <a:pt x="442633" y="338644"/>
                </a:cubicBezTo>
                <a:lnTo>
                  <a:pt x="239453" y="338644"/>
                </a:lnTo>
                <a:lnTo>
                  <a:pt x="237450" y="314868"/>
                </a:lnTo>
                <a:lnTo>
                  <a:pt x="442633" y="314868"/>
                </a:lnTo>
                <a:cubicBezTo>
                  <a:pt x="462439" y="314868"/>
                  <a:pt x="478462" y="298647"/>
                  <a:pt x="478462" y="278870"/>
                </a:cubicBezTo>
                <a:lnTo>
                  <a:pt x="478462" y="59774"/>
                </a:lnTo>
                <a:cubicBezTo>
                  <a:pt x="478462" y="39997"/>
                  <a:pt x="462439" y="23776"/>
                  <a:pt x="442633" y="23776"/>
                </a:cubicBezTo>
                <a:lnTo>
                  <a:pt x="59641" y="23776"/>
                </a:lnTo>
                <a:cubicBezTo>
                  <a:pt x="40057" y="23776"/>
                  <a:pt x="23812" y="39997"/>
                  <a:pt x="23812" y="59774"/>
                </a:cubicBezTo>
                <a:lnTo>
                  <a:pt x="23812" y="278870"/>
                </a:lnTo>
                <a:cubicBezTo>
                  <a:pt x="23812" y="298647"/>
                  <a:pt x="40057" y="314646"/>
                  <a:pt x="59641" y="314646"/>
                </a:cubicBezTo>
                <a:lnTo>
                  <a:pt x="113941" y="314646"/>
                </a:lnTo>
                <a:lnTo>
                  <a:pt x="112160" y="338644"/>
                </a:lnTo>
                <a:lnTo>
                  <a:pt x="59641" y="338644"/>
                </a:lnTo>
                <a:cubicBezTo>
                  <a:pt x="26705" y="338644"/>
                  <a:pt x="0" y="311979"/>
                  <a:pt x="0" y="278870"/>
                </a:cubicBezTo>
                <a:lnTo>
                  <a:pt x="0" y="59774"/>
                </a:lnTo>
                <a:cubicBezTo>
                  <a:pt x="0" y="26665"/>
                  <a:pt x="26705" y="0"/>
                  <a:pt x="59641" y="0"/>
                </a:cubicBezTo>
                <a:close/>
              </a:path>
            </a:pathLst>
          </a:custGeom>
          <a:gradFill flip="none" rotWithShape="1">
            <a:gsLst>
              <a:gs pos="0">
                <a:srgbClr val="FFFF00">
                  <a:alpha val="9000"/>
                </a:srgbClr>
              </a:gs>
              <a:gs pos="100000">
                <a:srgbClr val="FFC000">
                  <a:alpha val="76000"/>
                </a:srgbClr>
              </a:gs>
            </a:gsLst>
            <a:lin ang="16200000" scaled="1"/>
            <a:tileRect/>
          </a:gradFill>
          <a:ln w="12700" cap="flat" cmpd="sng">
            <a:gradFill flip="none" rotWithShape="1">
              <a:gsLst>
                <a:gs pos="0">
                  <a:srgbClr val="FFC000">
                    <a:lumMod val="99000"/>
                  </a:srgbClr>
                </a:gs>
                <a:gs pos="100000">
                  <a:srgbClr val="FFFF00">
                    <a:alpha val="25000"/>
                  </a:srgbClr>
                </a:gs>
              </a:gsLst>
              <a:lin ang="13500000" scaled="1"/>
              <a:tileRect/>
            </a:gradFill>
            <a:prstDash val="solid"/>
            <a:miter/>
          </a:ln>
        </p:spPr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D2E735BE-7F44-3542-B21C-B169F5DABB16}"/>
              </a:ext>
            </a:extLst>
          </p:cNvPr>
          <p:cNvGrpSpPr/>
          <p:nvPr/>
        </p:nvGrpSpPr>
        <p:grpSpPr>
          <a:xfrm>
            <a:off x="1539939" y="2016770"/>
            <a:ext cx="2859096" cy="791122"/>
            <a:chOff x="-94764" y="1931934"/>
            <a:chExt cx="2859096" cy="791122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F87573D6-A3DB-C663-A68A-FD136FC3AAA0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b="1" dirty="0">
                  <a:solidFill>
                    <a:srgbClr val="EB8206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1" dirty="0">
                  <a:solidFill>
                    <a:srgbClr val="EB8206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8C6E4FE4-43AF-714B-39CB-DB4237D10419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gradFill flip="none" rotWithShape="1">
                    <a:gsLst>
                      <a:gs pos="0">
                        <a:srgbClr val="FFC000">
                          <a:lumMod val="99000"/>
                        </a:srgbClr>
                      </a:gs>
                      <a:gs pos="100000">
                        <a:srgbClr val="FFFF00">
                          <a:alpha val="25000"/>
                        </a:srgbClr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38D9DA5D-9A78-30F7-DA5E-99B2A4041157}"/>
              </a:ext>
            </a:extLst>
          </p:cNvPr>
          <p:cNvGrpSpPr/>
          <p:nvPr/>
        </p:nvGrpSpPr>
        <p:grpSpPr>
          <a:xfrm>
            <a:off x="839788" y="2135164"/>
            <a:ext cx="573812" cy="554335"/>
            <a:chOff x="839788" y="1824408"/>
            <a:chExt cx="573812" cy="554335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A0BB1C5C-BC04-5D99-462B-0C28766358DB}"/>
                </a:ext>
              </a:extLst>
            </p:cNvPr>
            <p:cNvSpPr/>
            <p:nvPr/>
          </p:nvSpPr>
          <p:spPr>
            <a:xfrm>
              <a:off x="839788" y="1824408"/>
              <a:ext cx="554335" cy="554335"/>
            </a:xfrm>
            <a:prstGeom prst="ellipse">
              <a:avLst/>
            </a:prstGeom>
            <a:gradFill flip="none" rotWithShape="1">
              <a:gsLst>
                <a:gs pos="0">
                  <a:srgbClr val="FFFF00">
                    <a:alpha val="9000"/>
                  </a:srgbClr>
                </a:gs>
                <a:gs pos="100000">
                  <a:srgbClr val="FFC000">
                    <a:alpha val="76000"/>
                  </a:srgbClr>
                </a:gs>
              </a:gsLst>
              <a:lin ang="16200000" scaled="1"/>
              <a:tileRect/>
            </a:gra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800" b="1" dirty="0">
                <a:gradFill flip="none" rotWithShape="1">
                  <a:gsLst>
                    <a:gs pos="0">
                      <a:srgbClr val="FFC000">
                        <a:lumMod val="99000"/>
                      </a:srgbClr>
                    </a:gs>
                    <a:gs pos="100000">
                      <a:srgbClr val="FFFF00">
                        <a:alpha val="25000"/>
                      </a:srgbClr>
                    </a:gs>
                  </a:gsLst>
                  <a:lin ang="54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E395720F-A9AF-3F83-8F66-186095E1177C}"/>
                </a:ext>
              </a:extLst>
            </p:cNvPr>
            <p:cNvSpPr txBox="1"/>
            <p:nvPr/>
          </p:nvSpPr>
          <p:spPr>
            <a:xfrm>
              <a:off x="859265" y="1916909"/>
              <a:ext cx="55433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800" b="1" dirty="0">
                  <a:gradFill flip="none" rotWithShape="1">
                    <a:gsLst>
                      <a:gs pos="0">
                        <a:srgbClr val="FFC000">
                          <a:lumMod val="99000"/>
                        </a:srgbClr>
                      </a:gs>
                      <a:gs pos="100000">
                        <a:srgbClr val="FFFF00">
                          <a:alpha val="25000"/>
                        </a:srgbClr>
                      </a:gs>
                    </a:gsLst>
                    <a:lin ang="54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01</a:t>
              </a:r>
              <a:endParaRPr lang="zh-CN" altLang="en-US" sz="1800" b="1" dirty="0">
                <a:gradFill flip="none" rotWithShape="1">
                  <a:gsLst>
                    <a:gs pos="0">
                      <a:srgbClr val="FFC000">
                        <a:lumMod val="99000"/>
                      </a:srgbClr>
                    </a:gs>
                    <a:gs pos="100000">
                      <a:srgbClr val="FFFF00">
                        <a:alpha val="25000"/>
                      </a:srgbClr>
                    </a:gs>
                  </a:gsLst>
                  <a:lin ang="54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89F6C2AE-18EB-DB15-6545-F6AEBAB13C98}"/>
              </a:ext>
            </a:extLst>
          </p:cNvPr>
          <p:cNvGrpSpPr/>
          <p:nvPr/>
        </p:nvGrpSpPr>
        <p:grpSpPr>
          <a:xfrm>
            <a:off x="7802167" y="2016770"/>
            <a:ext cx="2859096" cy="791122"/>
            <a:chOff x="-94764" y="1931934"/>
            <a:chExt cx="2859096" cy="791122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9669B595-5524-FCA7-3035-B6FCF3C554D0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b="1" dirty="0">
                  <a:solidFill>
                    <a:srgbClr val="EB8206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1" dirty="0">
                  <a:solidFill>
                    <a:srgbClr val="EB8206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3881DAF-5FC4-C2A7-919E-6C8B2AAA22B6}"/>
                </a:ext>
              </a:extLst>
            </p:cNvPr>
            <p:cNvSpPr txBox="1"/>
            <p:nvPr/>
          </p:nvSpPr>
          <p:spPr>
            <a:xfrm>
              <a:off x="523392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gradFill flip="none" rotWithShape="1">
                    <a:gsLst>
                      <a:gs pos="0">
                        <a:srgbClr val="FFC000">
                          <a:lumMod val="99000"/>
                        </a:srgbClr>
                      </a:gs>
                      <a:gs pos="100000">
                        <a:srgbClr val="FFFF00">
                          <a:alpha val="25000"/>
                        </a:srgbClr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EF37E627-7A94-3471-C0BA-FF953E51492B}"/>
              </a:ext>
            </a:extLst>
          </p:cNvPr>
          <p:cNvGrpSpPr/>
          <p:nvPr/>
        </p:nvGrpSpPr>
        <p:grpSpPr>
          <a:xfrm>
            <a:off x="10787602" y="2135164"/>
            <a:ext cx="573812" cy="554335"/>
            <a:chOff x="839788" y="1824408"/>
            <a:chExt cx="573812" cy="554335"/>
          </a:xfrm>
        </p:grpSpPr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8F9B642C-1A11-ABCD-B3AE-25428D12F7DC}"/>
                </a:ext>
              </a:extLst>
            </p:cNvPr>
            <p:cNvSpPr/>
            <p:nvPr/>
          </p:nvSpPr>
          <p:spPr>
            <a:xfrm>
              <a:off x="839788" y="1824408"/>
              <a:ext cx="554335" cy="554335"/>
            </a:xfrm>
            <a:prstGeom prst="ellipse">
              <a:avLst/>
            </a:prstGeom>
            <a:gradFill flip="none" rotWithShape="1">
              <a:gsLst>
                <a:gs pos="0">
                  <a:srgbClr val="FFFF00">
                    <a:alpha val="9000"/>
                  </a:srgbClr>
                </a:gs>
                <a:gs pos="100000">
                  <a:srgbClr val="FFC000">
                    <a:alpha val="76000"/>
                  </a:srgbClr>
                </a:gs>
              </a:gsLst>
              <a:lin ang="16200000" scaled="1"/>
              <a:tileRect/>
            </a:gra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800" b="1" dirty="0">
                <a:gradFill flip="none" rotWithShape="1">
                  <a:gsLst>
                    <a:gs pos="0">
                      <a:srgbClr val="FFC000">
                        <a:lumMod val="99000"/>
                      </a:srgbClr>
                    </a:gs>
                    <a:gs pos="100000">
                      <a:srgbClr val="FFFF00">
                        <a:alpha val="25000"/>
                      </a:srgbClr>
                    </a:gs>
                  </a:gsLst>
                  <a:lin ang="54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21BF4769-BA6F-0AED-C4B0-5DBEC241CEE5}"/>
                </a:ext>
              </a:extLst>
            </p:cNvPr>
            <p:cNvSpPr txBox="1"/>
            <p:nvPr/>
          </p:nvSpPr>
          <p:spPr>
            <a:xfrm>
              <a:off x="859265" y="1916909"/>
              <a:ext cx="55433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800" b="1" dirty="0">
                  <a:gradFill flip="none" rotWithShape="1">
                    <a:gsLst>
                      <a:gs pos="0">
                        <a:srgbClr val="FFC000">
                          <a:lumMod val="99000"/>
                        </a:srgbClr>
                      </a:gs>
                      <a:gs pos="100000">
                        <a:srgbClr val="FFFF00">
                          <a:alpha val="25000"/>
                        </a:srgbClr>
                      </a:gs>
                    </a:gsLst>
                    <a:lin ang="54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02</a:t>
              </a:r>
              <a:endParaRPr lang="zh-CN" altLang="en-US" sz="1800" b="1" dirty="0">
                <a:gradFill flip="none" rotWithShape="1">
                  <a:gsLst>
                    <a:gs pos="0">
                      <a:srgbClr val="FFC000">
                        <a:lumMod val="99000"/>
                      </a:srgbClr>
                    </a:gs>
                    <a:gs pos="100000">
                      <a:srgbClr val="FFFF00">
                        <a:alpha val="25000"/>
                      </a:srgbClr>
                    </a:gs>
                  </a:gsLst>
                  <a:lin ang="54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DB689565-5919-E83B-7148-A35F6C0A8DBD}"/>
              </a:ext>
            </a:extLst>
          </p:cNvPr>
          <p:cNvGrpSpPr/>
          <p:nvPr/>
        </p:nvGrpSpPr>
        <p:grpSpPr>
          <a:xfrm>
            <a:off x="1539939" y="4083695"/>
            <a:ext cx="2859096" cy="791122"/>
            <a:chOff x="-94764" y="1931934"/>
            <a:chExt cx="2859096" cy="79112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06484305-EFFD-FF42-C9C6-CBFAEBADAA06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b="1" dirty="0">
                  <a:solidFill>
                    <a:srgbClr val="EB8206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1" dirty="0">
                  <a:solidFill>
                    <a:srgbClr val="EB8206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E6A8CBE5-9CC1-5C84-F099-42DB68F6328C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gradFill flip="none" rotWithShape="1">
                    <a:gsLst>
                      <a:gs pos="0">
                        <a:srgbClr val="FFC000">
                          <a:lumMod val="99000"/>
                        </a:srgbClr>
                      </a:gs>
                      <a:gs pos="100000">
                        <a:srgbClr val="FFFF00">
                          <a:alpha val="25000"/>
                        </a:srgbClr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20AEDF04-3A51-8A13-AD6C-3325452616B4}"/>
              </a:ext>
            </a:extLst>
          </p:cNvPr>
          <p:cNvGrpSpPr/>
          <p:nvPr/>
        </p:nvGrpSpPr>
        <p:grpSpPr>
          <a:xfrm>
            <a:off x="839788" y="4202089"/>
            <a:ext cx="573812" cy="554335"/>
            <a:chOff x="839788" y="1824408"/>
            <a:chExt cx="573812" cy="554335"/>
          </a:xfrm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77314DF9-DD75-F9CE-4888-C4115D64589B}"/>
                </a:ext>
              </a:extLst>
            </p:cNvPr>
            <p:cNvSpPr/>
            <p:nvPr/>
          </p:nvSpPr>
          <p:spPr>
            <a:xfrm>
              <a:off x="839788" y="1824408"/>
              <a:ext cx="554335" cy="554335"/>
            </a:xfrm>
            <a:prstGeom prst="ellipse">
              <a:avLst/>
            </a:prstGeom>
            <a:gradFill flip="none" rotWithShape="1">
              <a:gsLst>
                <a:gs pos="0">
                  <a:srgbClr val="FFFF00">
                    <a:alpha val="9000"/>
                  </a:srgbClr>
                </a:gs>
                <a:gs pos="100000">
                  <a:srgbClr val="FFC000">
                    <a:alpha val="76000"/>
                  </a:srgbClr>
                </a:gs>
              </a:gsLst>
              <a:lin ang="16200000" scaled="1"/>
              <a:tileRect/>
            </a:gra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800" b="1" dirty="0">
                <a:gradFill flip="none" rotWithShape="1">
                  <a:gsLst>
                    <a:gs pos="0">
                      <a:srgbClr val="FFC000">
                        <a:lumMod val="99000"/>
                      </a:srgbClr>
                    </a:gs>
                    <a:gs pos="100000">
                      <a:srgbClr val="FFFF00">
                        <a:alpha val="25000"/>
                      </a:srgbClr>
                    </a:gs>
                  </a:gsLst>
                  <a:lin ang="54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30E05C1E-A927-6A6D-61D2-38C449DD4735}"/>
                </a:ext>
              </a:extLst>
            </p:cNvPr>
            <p:cNvSpPr txBox="1"/>
            <p:nvPr/>
          </p:nvSpPr>
          <p:spPr>
            <a:xfrm>
              <a:off x="859265" y="1916909"/>
              <a:ext cx="55433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800" b="1" dirty="0">
                  <a:gradFill flip="none" rotWithShape="1">
                    <a:gsLst>
                      <a:gs pos="0">
                        <a:srgbClr val="FFC000">
                          <a:lumMod val="99000"/>
                        </a:srgbClr>
                      </a:gs>
                      <a:gs pos="100000">
                        <a:srgbClr val="FFFF00">
                          <a:alpha val="25000"/>
                        </a:srgbClr>
                      </a:gs>
                    </a:gsLst>
                    <a:lin ang="54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03</a:t>
              </a:r>
              <a:endParaRPr lang="zh-CN" altLang="en-US" sz="1800" b="1" dirty="0">
                <a:gradFill flip="none" rotWithShape="1">
                  <a:gsLst>
                    <a:gs pos="0">
                      <a:srgbClr val="FFC000">
                        <a:lumMod val="99000"/>
                      </a:srgbClr>
                    </a:gs>
                    <a:gs pos="100000">
                      <a:srgbClr val="FFFF00">
                        <a:alpha val="25000"/>
                      </a:srgbClr>
                    </a:gs>
                  </a:gsLst>
                  <a:lin ang="54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5B3719B8-916C-E103-04E6-7886A609C751}"/>
              </a:ext>
            </a:extLst>
          </p:cNvPr>
          <p:cNvGrpSpPr/>
          <p:nvPr/>
        </p:nvGrpSpPr>
        <p:grpSpPr>
          <a:xfrm>
            <a:off x="7802167" y="4083695"/>
            <a:ext cx="2859096" cy="791122"/>
            <a:chOff x="-94764" y="1931934"/>
            <a:chExt cx="2859096" cy="79112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3C8AA42F-4A46-EA6F-7A57-B72D9D46DD66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b="1" dirty="0">
                  <a:solidFill>
                    <a:srgbClr val="EB8206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1" dirty="0">
                  <a:solidFill>
                    <a:srgbClr val="EB8206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555C40B7-00D6-6E3C-90E7-9E218802AB54}"/>
                </a:ext>
              </a:extLst>
            </p:cNvPr>
            <p:cNvSpPr txBox="1"/>
            <p:nvPr/>
          </p:nvSpPr>
          <p:spPr>
            <a:xfrm>
              <a:off x="523392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gradFill flip="none" rotWithShape="1">
                    <a:gsLst>
                      <a:gs pos="0">
                        <a:srgbClr val="FFC000">
                          <a:lumMod val="99000"/>
                        </a:srgbClr>
                      </a:gs>
                      <a:gs pos="100000">
                        <a:srgbClr val="FFFF00">
                          <a:alpha val="25000"/>
                        </a:srgbClr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44B71459-2B96-89E2-2F3B-3D0611157A10}"/>
              </a:ext>
            </a:extLst>
          </p:cNvPr>
          <p:cNvGrpSpPr/>
          <p:nvPr/>
        </p:nvGrpSpPr>
        <p:grpSpPr>
          <a:xfrm>
            <a:off x="10787602" y="4202089"/>
            <a:ext cx="573812" cy="554335"/>
            <a:chOff x="839788" y="1824408"/>
            <a:chExt cx="573812" cy="554335"/>
          </a:xfrm>
        </p:grpSpPr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25462BF6-0BEA-37B8-02CE-B9D913E170CD}"/>
                </a:ext>
              </a:extLst>
            </p:cNvPr>
            <p:cNvSpPr/>
            <p:nvPr/>
          </p:nvSpPr>
          <p:spPr>
            <a:xfrm>
              <a:off x="839788" y="1824408"/>
              <a:ext cx="554335" cy="554335"/>
            </a:xfrm>
            <a:prstGeom prst="ellipse">
              <a:avLst/>
            </a:prstGeom>
            <a:gradFill flip="none" rotWithShape="1">
              <a:gsLst>
                <a:gs pos="0">
                  <a:srgbClr val="FFFF00">
                    <a:alpha val="9000"/>
                  </a:srgbClr>
                </a:gs>
                <a:gs pos="100000">
                  <a:srgbClr val="FFC000">
                    <a:alpha val="76000"/>
                  </a:srgbClr>
                </a:gs>
              </a:gsLst>
              <a:lin ang="16200000" scaled="1"/>
              <a:tileRect/>
            </a:gra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800" b="1" dirty="0">
                <a:gradFill flip="none" rotWithShape="1">
                  <a:gsLst>
                    <a:gs pos="0">
                      <a:srgbClr val="FFC000">
                        <a:lumMod val="99000"/>
                      </a:srgbClr>
                    </a:gs>
                    <a:gs pos="100000">
                      <a:srgbClr val="FFFF00">
                        <a:alpha val="25000"/>
                      </a:srgbClr>
                    </a:gs>
                  </a:gsLst>
                  <a:lin ang="54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AFC83B21-E579-4551-4130-96FDED016AB9}"/>
                </a:ext>
              </a:extLst>
            </p:cNvPr>
            <p:cNvSpPr txBox="1"/>
            <p:nvPr/>
          </p:nvSpPr>
          <p:spPr>
            <a:xfrm>
              <a:off x="859265" y="1916909"/>
              <a:ext cx="55433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800" b="1" dirty="0">
                  <a:gradFill flip="none" rotWithShape="1">
                    <a:gsLst>
                      <a:gs pos="0">
                        <a:srgbClr val="FFC000">
                          <a:lumMod val="99000"/>
                        </a:srgbClr>
                      </a:gs>
                      <a:gs pos="100000">
                        <a:srgbClr val="FFFF00">
                          <a:alpha val="25000"/>
                        </a:srgbClr>
                      </a:gs>
                    </a:gsLst>
                    <a:lin ang="54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04</a:t>
              </a:r>
              <a:endParaRPr lang="zh-CN" altLang="en-US" sz="1800" b="1" dirty="0">
                <a:gradFill flip="none" rotWithShape="1">
                  <a:gsLst>
                    <a:gs pos="0">
                      <a:srgbClr val="FFC000">
                        <a:lumMod val="99000"/>
                      </a:srgbClr>
                    </a:gs>
                    <a:gs pos="100000">
                      <a:srgbClr val="FFFF00">
                        <a:alpha val="25000"/>
                      </a:srgbClr>
                    </a:gs>
                  </a:gsLst>
                  <a:lin ang="54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45065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>
            <a:extLst>
              <a:ext uri="{FF2B5EF4-FFF2-40B4-BE49-F238E27FC236}">
                <a16:creationId xmlns:a16="http://schemas.microsoft.com/office/drawing/2014/main" id="{FCADE139-EDA2-8222-C3DD-F848206D22FB}"/>
              </a:ext>
            </a:extLst>
          </p:cNvPr>
          <p:cNvGrpSpPr/>
          <p:nvPr/>
        </p:nvGrpSpPr>
        <p:grpSpPr>
          <a:xfrm>
            <a:off x="-95252" y="-153338"/>
            <a:ext cx="4533241" cy="1018486"/>
            <a:chOff x="1173417" y="1737008"/>
            <a:chExt cx="4533241" cy="1018486"/>
          </a:xfrm>
        </p:grpSpPr>
        <p:sp>
          <p:nvSpPr>
            <p:cNvPr id="12" name="平行四边形 11">
              <a:extLst>
                <a:ext uri="{FF2B5EF4-FFF2-40B4-BE49-F238E27FC236}">
                  <a16:creationId xmlns:a16="http://schemas.microsoft.com/office/drawing/2014/main" id="{E385035A-BD74-BC59-52C2-BF06A1BD149D}"/>
                </a:ext>
              </a:extLst>
            </p:cNvPr>
            <p:cNvSpPr/>
            <p:nvPr/>
          </p:nvSpPr>
          <p:spPr>
            <a:xfrm>
              <a:off x="1739900" y="2106813"/>
              <a:ext cx="3966758" cy="648681"/>
            </a:xfrm>
            <a:prstGeom prst="parallelogram">
              <a:avLst>
                <a:gd name="adj" fmla="val 48066"/>
              </a:avLst>
            </a:prstGeom>
            <a:gradFill flip="none" rotWithShape="1">
              <a:gsLst>
                <a:gs pos="0">
                  <a:srgbClr val="FFFF00">
                    <a:alpha val="0"/>
                  </a:srgbClr>
                </a:gs>
                <a:gs pos="100000">
                  <a:srgbClr val="FFC000">
                    <a:alpha val="21000"/>
                  </a:srgbClr>
                </a:gs>
              </a:gsLst>
              <a:lin ang="16200000" scaled="1"/>
              <a:tileRect/>
            </a:gra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1C7C1AB9-BCAA-AFCC-BF84-75B2910286D2}"/>
                </a:ext>
              </a:extLst>
            </p:cNvPr>
            <p:cNvSpPr/>
            <p:nvPr/>
          </p:nvSpPr>
          <p:spPr>
            <a:xfrm>
              <a:off x="1750279" y="2607469"/>
              <a:ext cx="238126" cy="147637"/>
            </a:xfrm>
            <a:custGeom>
              <a:avLst/>
              <a:gdLst>
                <a:gd name="connsiteX0" fmla="*/ 0 w 233363"/>
                <a:gd name="connsiteY0" fmla="*/ 150018 h 150018"/>
                <a:gd name="connsiteX1" fmla="*/ 233363 w 233363"/>
                <a:gd name="connsiteY1" fmla="*/ 0 h 150018"/>
                <a:gd name="connsiteX2" fmla="*/ 66675 w 233363"/>
                <a:gd name="connsiteY2" fmla="*/ 2381 h 150018"/>
                <a:gd name="connsiteX3" fmla="*/ 0 w 233363"/>
                <a:gd name="connsiteY3" fmla="*/ 150018 h 150018"/>
                <a:gd name="connsiteX0" fmla="*/ 0 w 252413"/>
                <a:gd name="connsiteY0" fmla="*/ 147637 h 147637"/>
                <a:gd name="connsiteX1" fmla="*/ 252413 w 252413"/>
                <a:gd name="connsiteY1" fmla="*/ 0 h 147637"/>
                <a:gd name="connsiteX2" fmla="*/ 66675 w 252413"/>
                <a:gd name="connsiteY2" fmla="*/ 0 h 147637"/>
                <a:gd name="connsiteX3" fmla="*/ 0 w 252413"/>
                <a:gd name="connsiteY3" fmla="*/ 147637 h 147637"/>
                <a:gd name="connsiteX0" fmla="*/ 0 w 233363"/>
                <a:gd name="connsiteY0" fmla="*/ 147637 h 147637"/>
                <a:gd name="connsiteX1" fmla="*/ 233363 w 233363"/>
                <a:gd name="connsiteY1" fmla="*/ 4763 h 147637"/>
                <a:gd name="connsiteX2" fmla="*/ 66675 w 233363"/>
                <a:gd name="connsiteY2" fmla="*/ 0 h 147637"/>
                <a:gd name="connsiteX3" fmla="*/ 0 w 233363"/>
                <a:gd name="connsiteY3" fmla="*/ 147637 h 147637"/>
                <a:gd name="connsiteX0" fmla="*/ 0 w 238126"/>
                <a:gd name="connsiteY0" fmla="*/ 147637 h 147637"/>
                <a:gd name="connsiteX1" fmla="*/ 238126 w 238126"/>
                <a:gd name="connsiteY1" fmla="*/ 4763 h 147637"/>
                <a:gd name="connsiteX2" fmla="*/ 71438 w 238126"/>
                <a:gd name="connsiteY2" fmla="*/ 0 h 147637"/>
                <a:gd name="connsiteX3" fmla="*/ 0 w 238126"/>
                <a:gd name="connsiteY3" fmla="*/ 147637 h 147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8126" h="147637">
                  <a:moveTo>
                    <a:pt x="0" y="147637"/>
                  </a:moveTo>
                  <a:lnTo>
                    <a:pt x="238126" y="4763"/>
                  </a:lnTo>
                  <a:lnTo>
                    <a:pt x="71438" y="0"/>
                  </a:lnTo>
                  <a:lnTo>
                    <a:pt x="0" y="147637"/>
                  </a:lnTo>
                  <a:close/>
                </a:path>
              </a:pathLst>
            </a:custGeom>
            <a:solidFill>
              <a:srgbClr val="83241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FA19B79F-F40E-D325-9262-A620DEB986D5}"/>
                </a:ext>
              </a:extLst>
            </p:cNvPr>
            <p:cNvSpPr/>
            <p:nvPr/>
          </p:nvSpPr>
          <p:spPr>
            <a:xfrm rot="1512064">
              <a:off x="1173417" y="1737008"/>
              <a:ext cx="927336" cy="1005007"/>
            </a:xfrm>
            <a:custGeom>
              <a:avLst/>
              <a:gdLst>
                <a:gd name="connsiteX0" fmla="*/ 0 w 1084874"/>
                <a:gd name="connsiteY0" fmla="*/ 510528 h 1175740"/>
                <a:gd name="connsiteX1" fmla="*/ 1084874 w 1084874"/>
                <a:gd name="connsiteY1" fmla="*/ 0 h 1175740"/>
                <a:gd name="connsiteX2" fmla="*/ 1084874 w 1084874"/>
                <a:gd name="connsiteY2" fmla="*/ 812525 h 1175740"/>
                <a:gd name="connsiteX3" fmla="*/ 313040 w 1084874"/>
                <a:gd name="connsiteY3" fmla="*/ 1175740 h 1175740"/>
                <a:gd name="connsiteX4" fmla="*/ 0 w 1084874"/>
                <a:gd name="connsiteY4" fmla="*/ 510528 h 1175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4874" h="1175740">
                  <a:moveTo>
                    <a:pt x="0" y="510528"/>
                  </a:moveTo>
                  <a:lnTo>
                    <a:pt x="1084874" y="0"/>
                  </a:lnTo>
                  <a:lnTo>
                    <a:pt x="1084874" y="812525"/>
                  </a:lnTo>
                  <a:lnTo>
                    <a:pt x="313040" y="1175740"/>
                  </a:lnTo>
                  <a:lnTo>
                    <a:pt x="0" y="510528"/>
                  </a:lnTo>
                  <a:close/>
                </a:path>
              </a:pathLst>
            </a:custGeom>
            <a:solidFill>
              <a:srgbClr val="C00000"/>
            </a:solidFill>
            <a:ln w="25400" cap="flat" cmpd="sng">
              <a:solidFill>
                <a:srgbClr val="FFC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1D95AF7-032E-5276-BAB4-39077C431DD4}"/>
                </a:ext>
              </a:extLst>
            </p:cNvPr>
            <p:cNvSpPr txBox="1"/>
            <p:nvPr/>
          </p:nvSpPr>
          <p:spPr>
            <a:xfrm>
              <a:off x="1378895" y="2031278"/>
              <a:ext cx="62068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gradFill flip="none" rotWithShape="1">
                    <a:gsLst>
                      <a:gs pos="0">
                        <a:srgbClr val="FFC000">
                          <a:lumMod val="99000"/>
                        </a:srgbClr>
                      </a:gs>
                      <a:gs pos="100000">
                        <a:srgbClr val="FFFF00">
                          <a:alpha val="25000"/>
                        </a:srgbClr>
                      </a:gs>
                    </a:gsLst>
                    <a:lin ang="54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01</a:t>
              </a:r>
              <a:endParaRPr lang="zh-CN" altLang="en-US" sz="2800" b="1" dirty="0">
                <a:gradFill flip="none" rotWithShape="1">
                  <a:gsLst>
                    <a:gs pos="0">
                      <a:srgbClr val="FFC000">
                        <a:lumMod val="99000"/>
                      </a:srgbClr>
                    </a:gs>
                    <a:gs pos="100000">
                      <a:srgbClr val="FFFF00">
                        <a:alpha val="25000"/>
                      </a:srgbClr>
                    </a:gs>
                  </a:gsLst>
                  <a:lin ang="54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403C653-75BA-650A-F085-0A15FC985598}"/>
                </a:ext>
              </a:extLst>
            </p:cNvPr>
            <p:cNvSpPr txBox="1"/>
            <p:nvPr/>
          </p:nvSpPr>
          <p:spPr>
            <a:xfrm>
              <a:off x="3012119" y="2231098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rgbClr val="FFC000"/>
                  </a:solidFill>
                </a:rPr>
                <a:t>添加标题文本</a:t>
              </a:r>
            </a:p>
          </p:txBody>
        </p:sp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E39324DB-2FFA-D126-547D-7B8D3F9D789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6263" y="1001268"/>
            <a:ext cx="2219474" cy="5856731"/>
          </a:xfrm>
          <a:prstGeom prst="rect">
            <a:avLst/>
          </a:prstGeom>
        </p:spPr>
      </p:pic>
      <p:grpSp>
        <p:nvGrpSpPr>
          <p:cNvPr id="24" name="组合 23">
            <a:extLst>
              <a:ext uri="{FF2B5EF4-FFF2-40B4-BE49-F238E27FC236}">
                <a16:creationId xmlns:a16="http://schemas.microsoft.com/office/drawing/2014/main" id="{A8D93456-FCD3-2217-3293-F34E38AA500C}"/>
              </a:ext>
            </a:extLst>
          </p:cNvPr>
          <p:cNvGrpSpPr/>
          <p:nvPr/>
        </p:nvGrpSpPr>
        <p:grpSpPr>
          <a:xfrm>
            <a:off x="1367109" y="2495281"/>
            <a:ext cx="2966774" cy="1023979"/>
            <a:chOff x="1367109" y="2495281"/>
            <a:chExt cx="2966774" cy="1023979"/>
          </a:xfrm>
        </p:grpSpPr>
        <p:sp>
          <p:nvSpPr>
            <p:cNvPr id="6" name="平行四边形 5">
              <a:extLst>
                <a:ext uri="{FF2B5EF4-FFF2-40B4-BE49-F238E27FC236}">
                  <a16:creationId xmlns:a16="http://schemas.microsoft.com/office/drawing/2014/main" id="{4D607852-01BC-F4AD-C927-92F6E11BB666}"/>
                </a:ext>
              </a:extLst>
            </p:cNvPr>
            <p:cNvSpPr/>
            <p:nvPr/>
          </p:nvSpPr>
          <p:spPr>
            <a:xfrm>
              <a:off x="1996277" y="2495281"/>
              <a:ext cx="2337606" cy="440535"/>
            </a:xfrm>
            <a:prstGeom prst="parallelogram">
              <a:avLst>
                <a:gd name="adj" fmla="val 48066"/>
              </a:avLst>
            </a:prstGeom>
            <a:gradFill flip="none" rotWithShape="1">
              <a:gsLst>
                <a:gs pos="0">
                  <a:srgbClr val="FFFF00">
                    <a:alpha val="0"/>
                  </a:srgbClr>
                </a:gs>
                <a:gs pos="100000">
                  <a:srgbClr val="FFC000">
                    <a:alpha val="21000"/>
                  </a:srgbClr>
                </a:gs>
              </a:gsLst>
              <a:lin ang="16200000" scaled="1"/>
              <a:tileRect/>
            </a:gra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EA5F53B2-A8F9-9B55-B77E-3A93824A286E}"/>
                </a:ext>
              </a:extLst>
            </p:cNvPr>
            <p:cNvGrpSpPr/>
            <p:nvPr/>
          </p:nvGrpSpPr>
          <p:grpSpPr>
            <a:xfrm>
              <a:off x="1367109" y="2546272"/>
              <a:ext cx="2859096" cy="972988"/>
              <a:chOff x="237609" y="1931934"/>
              <a:chExt cx="2859096" cy="972988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2B815559-08C8-F06E-2982-B44E1FFEFD86}"/>
                  </a:ext>
                </a:extLst>
              </p:cNvPr>
              <p:cNvSpPr txBox="1"/>
              <p:nvPr/>
            </p:nvSpPr>
            <p:spPr>
              <a:xfrm>
                <a:off x="237609" y="2372469"/>
                <a:ext cx="2859096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r"/>
                <a:r>
                  <a:rPr lang="zh-CN" altLang="en-US" sz="1000" b="1" dirty="0">
                    <a:solidFill>
                      <a:srgbClr val="EB8206"/>
                    </a:solidFill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b="1" dirty="0">
                    <a:solidFill>
                      <a:srgbClr val="EB8206"/>
                    </a:solidFill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D1896997-11E1-21DD-5947-0D8377BEE8B2}"/>
                  </a:ext>
                </a:extLst>
              </p:cNvPr>
              <p:cNvSpPr txBox="1"/>
              <p:nvPr/>
            </p:nvSpPr>
            <p:spPr>
              <a:xfrm>
                <a:off x="549374" y="19319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r"/>
                <a:r>
                  <a:rPr lang="zh-CN" altLang="en-US" sz="1600" dirty="0">
                    <a:gradFill flip="none" rotWithShape="1">
                      <a:gsLst>
                        <a:gs pos="0">
                          <a:srgbClr val="FFC000">
                            <a:lumMod val="99000"/>
                          </a:srgbClr>
                        </a:gs>
                        <a:gs pos="100000">
                          <a:srgbClr val="FFFF00">
                            <a:alpha val="25000"/>
                          </a:srgbClr>
                        </a:gs>
                      </a:gsLst>
                      <a:lin ang="5400000" scaled="1"/>
                      <a:tileRect/>
                    </a:gra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621AE096-A60D-D656-96A7-1434B6D1CD05}"/>
              </a:ext>
            </a:extLst>
          </p:cNvPr>
          <p:cNvGrpSpPr/>
          <p:nvPr/>
        </p:nvGrpSpPr>
        <p:grpSpPr>
          <a:xfrm>
            <a:off x="7635174" y="2495281"/>
            <a:ext cx="3326310" cy="1023979"/>
            <a:chOff x="7863774" y="2495281"/>
            <a:chExt cx="3326310" cy="1023979"/>
          </a:xfrm>
        </p:grpSpPr>
        <p:sp>
          <p:nvSpPr>
            <p:cNvPr id="17" name="平行四边形 16">
              <a:extLst>
                <a:ext uri="{FF2B5EF4-FFF2-40B4-BE49-F238E27FC236}">
                  <a16:creationId xmlns:a16="http://schemas.microsoft.com/office/drawing/2014/main" id="{F186446D-0B79-2D93-1BBA-874F37C2F18C}"/>
                </a:ext>
              </a:extLst>
            </p:cNvPr>
            <p:cNvSpPr/>
            <p:nvPr/>
          </p:nvSpPr>
          <p:spPr>
            <a:xfrm flipH="1">
              <a:off x="8186834" y="2495281"/>
              <a:ext cx="2326292" cy="440535"/>
            </a:xfrm>
            <a:prstGeom prst="parallelogram">
              <a:avLst>
                <a:gd name="adj" fmla="val 48066"/>
              </a:avLst>
            </a:prstGeom>
            <a:gradFill flip="none" rotWithShape="1">
              <a:gsLst>
                <a:gs pos="0">
                  <a:srgbClr val="FFFF00">
                    <a:alpha val="0"/>
                  </a:srgbClr>
                </a:gs>
                <a:gs pos="100000">
                  <a:srgbClr val="FFC000">
                    <a:alpha val="21000"/>
                  </a:srgbClr>
                </a:gs>
              </a:gsLst>
              <a:lin ang="16200000" scaled="1"/>
              <a:tileRect/>
            </a:gra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27ADAA00-724B-6E56-DF77-C3F4B24CB724}"/>
                </a:ext>
              </a:extLst>
            </p:cNvPr>
            <p:cNvGrpSpPr/>
            <p:nvPr/>
          </p:nvGrpSpPr>
          <p:grpSpPr>
            <a:xfrm>
              <a:off x="7863774" y="2546272"/>
              <a:ext cx="3326310" cy="972988"/>
              <a:chOff x="549374" y="1931934"/>
              <a:chExt cx="3326310" cy="972988"/>
            </a:xfrm>
          </p:grpSpPr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ECD967CA-F90E-E867-1EEE-1BF04523D587}"/>
                  </a:ext>
                </a:extLst>
              </p:cNvPr>
              <p:cNvSpPr txBox="1"/>
              <p:nvPr/>
            </p:nvSpPr>
            <p:spPr>
              <a:xfrm>
                <a:off x="1016588" y="2372469"/>
                <a:ext cx="2859096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b="1" dirty="0">
                    <a:solidFill>
                      <a:srgbClr val="EB8206"/>
                    </a:solidFill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b="1" dirty="0">
                    <a:solidFill>
                      <a:srgbClr val="EB8206"/>
                    </a:solidFill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89682772-19A4-F38A-DFCE-48367BD9A710}"/>
                  </a:ext>
                </a:extLst>
              </p:cNvPr>
              <p:cNvSpPr txBox="1"/>
              <p:nvPr/>
            </p:nvSpPr>
            <p:spPr>
              <a:xfrm>
                <a:off x="549374" y="19319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r"/>
                <a:r>
                  <a:rPr lang="zh-CN" altLang="en-US" sz="1600" dirty="0">
                    <a:gradFill flip="none" rotWithShape="1">
                      <a:gsLst>
                        <a:gs pos="0">
                          <a:srgbClr val="FFC000">
                            <a:lumMod val="99000"/>
                          </a:srgbClr>
                        </a:gs>
                        <a:gs pos="100000">
                          <a:srgbClr val="FFFF00">
                            <a:alpha val="25000"/>
                          </a:srgbClr>
                        </a:gs>
                      </a:gsLst>
                      <a:lin ang="5400000" scaled="1"/>
                      <a:tileRect/>
                    </a:gra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04D89920-AE02-8E9A-2693-177EA0FC5DDD}"/>
              </a:ext>
            </a:extLst>
          </p:cNvPr>
          <p:cNvGrpSpPr/>
          <p:nvPr/>
        </p:nvGrpSpPr>
        <p:grpSpPr>
          <a:xfrm>
            <a:off x="1367109" y="4066906"/>
            <a:ext cx="2966774" cy="1023979"/>
            <a:chOff x="1367109" y="2495281"/>
            <a:chExt cx="2966774" cy="1023979"/>
          </a:xfrm>
        </p:grpSpPr>
        <p:sp>
          <p:nvSpPr>
            <p:cNvPr id="26" name="平行四边形 25">
              <a:extLst>
                <a:ext uri="{FF2B5EF4-FFF2-40B4-BE49-F238E27FC236}">
                  <a16:creationId xmlns:a16="http://schemas.microsoft.com/office/drawing/2014/main" id="{51C10E58-99FD-1361-D2A5-CE8E5FA6AC2C}"/>
                </a:ext>
              </a:extLst>
            </p:cNvPr>
            <p:cNvSpPr/>
            <p:nvPr/>
          </p:nvSpPr>
          <p:spPr>
            <a:xfrm flipV="1">
              <a:off x="1996277" y="2495281"/>
              <a:ext cx="2337606" cy="440536"/>
            </a:xfrm>
            <a:prstGeom prst="parallelogram">
              <a:avLst>
                <a:gd name="adj" fmla="val 48066"/>
              </a:avLst>
            </a:prstGeom>
            <a:gradFill flip="none" rotWithShape="1">
              <a:gsLst>
                <a:gs pos="0">
                  <a:srgbClr val="FFFF00">
                    <a:alpha val="0"/>
                  </a:srgbClr>
                </a:gs>
                <a:gs pos="100000">
                  <a:srgbClr val="FFC000">
                    <a:alpha val="21000"/>
                  </a:srgbClr>
                </a:gs>
              </a:gsLst>
              <a:lin ang="16200000" scaled="1"/>
              <a:tileRect/>
            </a:gra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6F4E070B-4943-FADA-C2CE-B8DB9DCA35AD}"/>
                </a:ext>
              </a:extLst>
            </p:cNvPr>
            <p:cNvGrpSpPr/>
            <p:nvPr/>
          </p:nvGrpSpPr>
          <p:grpSpPr>
            <a:xfrm>
              <a:off x="1367109" y="2546272"/>
              <a:ext cx="2859096" cy="972988"/>
              <a:chOff x="237609" y="1931934"/>
              <a:chExt cx="2859096" cy="972988"/>
            </a:xfrm>
          </p:grpSpPr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F5383940-7B58-7277-DA9E-ACDDA5836C97}"/>
                  </a:ext>
                </a:extLst>
              </p:cNvPr>
              <p:cNvSpPr txBox="1"/>
              <p:nvPr/>
            </p:nvSpPr>
            <p:spPr>
              <a:xfrm>
                <a:off x="237609" y="2372469"/>
                <a:ext cx="2859096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r"/>
                <a:r>
                  <a:rPr lang="zh-CN" altLang="en-US" sz="1000" b="1" dirty="0">
                    <a:solidFill>
                      <a:srgbClr val="EB8206"/>
                    </a:solidFill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b="1" dirty="0">
                    <a:solidFill>
                      <a:srgbClr val="EB8206"/>
                    </a:solidFill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5066F35F-C855-8AD4-BA4F-17E793AA09F8}"/>
                  </a:ext>
                </a:extLst>
              </p:cNvPr>
              <p:cNvSpPr txBox="1"/>
              <p:nvPr/>
            </p:nvSpPr>
            <p:spPr>
              <a:xfrm>
                <a:off x="549374" y="19319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r"/>
                <a:r>
                  <a:rPr lang="zh-CN" altLang="en-US" sz="1600" dirty="0">
                    <a:gradFill flip="none" rotWithShape="1">
                      <a:gsLst>
                        <a:gs pos="0">
                          <a:srgbClr val="FFC000">
                            <a:lumMod val="99000"/>
                          </a:srgbClr>
                        </a:gs>
                        <a:gs pos="100000">
                          <a:srgbClr val="FFFF00">
                            <a:alpha val="25000"/>
                          </a:srgbClr>
                        </a:gs>
                      </a:gsLst>
                      <a:lin ang="5400000" scaled="1"/>
                      <a:tileRect/>
                    </a:gra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30DC5FAE-FC9C-AB85-BF71-108D32468A37}"/>
              </a:ext>
            </a:extLst>
          </p:cNvPr>
          <p:cNvGrpSpPr/>
          <p:nvPr/>
        </p:nvGrpSpPr>
        <p:grpSpPr>
          <a:xfrm>
            <a:off x="7635174" y="4066907"/>
            <a:ext cx="3326310" cy="1023978"/>
            <a:chOff x="7863774" y="2495282"/>
            <a:chExt cx="3326310" cy="1023978"/>
          </a:xfrm>
        </p:grpSpPr>
        <p:sp>
          <p:nvSpPr>
            <p:cNvPr id="31" name="平行四边形 30">
              <a:extLst>
                <a:ext uri="{FF2B5EF4-FFF2-40B4-BE49-F238E27FC236}">
                  <a16:creationId xmlns:a16="http://schemas.microsoft.com/office/drawing/2014/main" id="{79D77404-00C0-C23A-7279-64A8793CD5CD}"/>
                </a:ext>
              </a:extLst>
            </p:cNvPr>
            <p:cNvSpPr/>
            <p:nvPr/>
          </p:nvSpPr>
          <p:spPr>
            <a:xfrm flipH="1" flipV="1">
              <a:off x="8186834" y="2495282"/>
              <a:ext cx="2326292" cy="440534"/>
            </a:xfrm>
            <a:prstGeom prst="parallelogram">
              <a:avLst>
                <a:gd name="adj" fmla="val 48066"/>
              </a:avLst>
            </a:prstGeom>
            <a:gradFill flip="none" rotWithShape="1">
              <a:gsLst>
                <a:gs pos="0">
                  <a:srgbClr val="FFFF00">
                    <a:alpha val="0"/>
                  </a:srgbClr>
                </a:gs>
                <a:gs pos="100000">
                  <a:srgbClr val="FFC000">
                    <a:alpha val="21000"/>
                  </a:srgbClr>
                </a:gs>
              </a:gsLst>
              <a:lin ang="16200000" scaled="1"/>
              <a:tileRect/>
            </a:gra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29FC6210-08BF-8C17-28AC-60D02C4BF060}"/>
                </a:ext>
              </a:extLst>
            </p:cNvPr>
            <p:cNvGrpSpPr/>
            <p:nvPr/>
          </p:nvGrpSpPr>
          <p:grpSpPr>
            <a:xfrm>
              <a:off x="7863774" y="2546272"/>
              <a:ext cx="3326310" cy="972988"/>
              <a:chOff x="549374" y="1931934"/>
              <a:chExt cx="3326310" cy="972988"/>
            </a:xfrm>
          </p:grpSpPr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836330E2-937B-6C70-8A83-85144B0DE183}"/>
                  </a:ext>
                </a:extLst>
              </p:cNvPr>
              <p:cNvSpPr txBox="1"/>
              <p:nvPr/>
            </p:nvSpPr>
            <p:spPr>
              <a:xfrm>
                <a:off x="1016588" y="2372469"/>
                <a:ext cx="2859096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b="1" dirty="0">
                    <a:solidFill>
                      <a:srgbClr val="EB8206"/>
                    </a:solidFill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b="1" dirty="0">
                    <a:solidFill>
                      <a:srgbClr val="EB8206"/>
                    </a:solidFill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756B77A4-0FC9-BB16-8BF4-73BFCB43326C}"/>
                  </a:ext>
                </a:extLst>
              </p:cNvPr>
              <p:cNvSpPr txBox="1"/>
              <p:nvPr/>
            </p:nvSpPr>
            <p:spPr>
              <a:xfrm>
                <a:off x="549374" y="19319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r"/>
                <a:r>
                  <a:rPr lang="zh-CN" altLang="en-US" sz="1600" dirty="0">
                    <a:gradFill flip="none" rotWithShape="1">
                      <a:gsLst>
                        <a:gs pos="0">
                          <a:srgbClr val="FFC000">
                            <a:lumMod val="99000"/>
                          </a:srgbClr>
                        </a:gs>
                        <a:gs pos="100000">
                          <a:srgbClr val="FFFF00">
                            <a:alpha val="25000"/>
                          </a:srgbClr>
                        </a:gs>
                      </a:gsLst>
                      <a:lin ang="5400000" scaled="1"/>
                      <a:tileRect/>
                    </a:gra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32885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平行四边形 3">
            <a:extLst>
              <a:ext uri="{FF2B5EF4-FFF2-40B4-BE49-F238E27FC236}">
                <a16:creationId xmlns:a16="http://schemas.microsoft.com/office/drawing/2014/main" id="{C584431A-75CF-F954-8B1E-D464E80493A1}"/>
              </a:ext>
            </a:extLst>
          </p:cNvPr>
          <p:cNvSpPr/>
          <p:nvPr/>
        </p:nvSpPr>
        <p:spPr>
          <a:xfrm>
            <a:off x="839787" y="1520674"/>
            <a:ext cx="6900457" cy="3028659"/>
          </a:xfrm>
          <a:prstGeom prst="parallelogram">
            <a:avLst>
              <a:gd name="adj" fmla="val 48066"/>
            </a:avLst>
          </a:prstGeom>
          <a:gradFill flip="none" rotWithShape="1">
            <a:gsLst>
              <a:gs pos="0">
                <a:srgbClr val="FFFF00">
                  <a:alpha val="0"/>
                </a:srgbClr>
              </a:gs>
              <a:gs pos="100000">
                <a:srgbClr val="FFC000">
                  <a:alpha val="21000"/>
                </a:srgbClr>
              </a:gs>
            </a:gsLst>
            <a:lin ang="16200000" scaled="1"/>
            <a:tileRect/>
          </a:gradFill>
          <a:ln w="12700" cap="flat" cmpd="sng">
            <a:gradFill flip="none" rotWithShape="1">
              <a:gsLst>
                <a:gs pos="0">
                  <a:srgbClr val="FFC000">
                    <a:lumMod val="99000"/>
                  </a:srgbClr>
                </a:gs>
                <a:gs pos="100000">
                  <a:srgbClr val="FFFF00">
                    <a:alpha val="25000"/>
                  </a:srgbClr>
                </a:gs>
              </a:gsLst>
              <a:lin ang="13500000" scaled="1"/>
              <a:tileRect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FCADE139-EDA2-8222-C3DD-F848206D22FB}"/>
              </a:ext>
            </a:extLst>
          </p:cNvPr>
          <p:cNvGrpSpPr/>
          <p:nvPr/>
        </p:nvGrpSpPr>
        <p:grpSpPr>
          <a:xfrm>
            <a:off x="-95252" y="-153338"/>
            <a:ext cx="4533241" cy="1018486"/>
            <a:chOff x="1173417" y="1737008"/>
            <a:chExt cx="4533241" cy="1018486"/>
          </a:xfrm>
        </p:grpSpPr>
        <p:sp>
          <p:nvSpPr>
            <p:cNvPr id="12" name="平行四边形 11">
              <a:extLst>
                <a:ext uri="{FF2B5EF4-FFF2-40B4-BE49-F238E27FC236}">
                  <a16:creationId xmlns:a16="http://schemas.microsoft.com/office/drawing/2014/main" id="{E385035A-BD74-BC59-52C2-BF06A1BD149D}"/>
                </a:ext>
              </a:extLst>
            </p:cNvPr>
            <p:cNvSpPr/>
            <p:nvPr/>
          </p:nvSpPr>
          <p:spPr>
            <a:xfrm>
              <a:off x="1739900" y="2106813"/>
              <a:ext cx="3966758" cy="648681"/>
            </a:xfrm>
            <a:prstGeom prst="parallelogram">
              <a:avLst>
                <a:gd name="adj" fmla="val 48066"/>
              </a:avLst>
            </a:prstGeom>
            <a:gradFill flip="none" rotWithShape="1">
              <a:gsLst>
                <a:gs pos="0">
                  <a:srgbClr val="FFFF00">
                    <a:alpha val="0"/>
                  </a:srgbClr>
                </a:gs>
                <a:gs pos="100000">
                  <a:srgbClr val="FFC000">
                    <a:alpha val="21000"/>
                  </a:srgbClr>
                </a:gs>
              </a:gsLst>
              <a:lin ang="16200000" scaled="1"/>
              <a:tileRect/>
            </a:gra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1C7C1AB9-BCAA-AFCC-BF84-75B2910286D2}"/>
                </a:ext>
              </a:extLst>
            </p:cNvPr>
            <p:cNvSpPr/>
            <p:nvPr/>
          </p:nvSpPr>
          <p:spPr>
            <a:xfrm>
              <a:off x="1750279" y="2607469"/>
              <a:ext cx="238126" cy="147637"/>
            </a:xfrm>
            <a:custGeom>
              <a:avLst/>
              <a:gdLst>
                <a:gd name="connsiteX0" fmla="*/ 0 w 233363"/>
                <a:gd name="connsiteY0" fmla="*/ 150018 h 150018"/>
                <a:gd name="connsiteX1" fmla="*/ 233363 w 233363"/>
                <a:gd name="connsiteY1" fmla="*/ 0 h 150018"/>
                <a:gd name="connsiteX2" fmla="*/ 66675 w 233363"/>
                <a:gd name="connsiteY2" fmla="*/ 2381 h 150018"/>
                <a:gd name="connsiteX3" fmla="*/ 0 w 233363"/>
                <a:gd name="connsiteY3" fmla="*/ 150018 h 150018"/>
                <a:gd name="connsiteX0" fmla="*/ 0 w 252413"/>
                <a:gd name="connsiteY0" fmla="*/ 147637 h 147637"/>
                <a:gd name="connsiteX1" fmla="*/ 252413 w 252413"/>
                <a:gd name="connsiteY1" fmla="*/ 0 h 147637"/>
                <a:gd name="connsiteX2" fmla="*/ 66675 w 252413"/>
                <a:gd name="connsiteY2" fmla="*/ 0 h 147637"/>
                <a:gd name="connsiteX3" fmla="*/ 0 w 252413"/>
                <a:gd name="connsiteY3" fmla="*/ 147637 h 147637"/>
                <a:gd name="connsiteX0" fmla="*/ 0 w 233363"/>
                <a:gd name="connsiteY0" fmla="*/ 147637 h 147637"/>
                <a:gd name="connsiteX1" fmla="*/ 233363 w 233363"/>
                <a:gd name="connsiteY1" fmla="*/ 4763 h 147637"/>
                <a:gd name="connsiteX2" fmla="*/ 66675 w 233363"/>
                <a:gd name="connsiteY2" fmla="*/ 0 h 147637"/>
                <a:gd name="connsiteX3" fmla="*/ 0 w 233363"/>
                <a:gd name="connsiteY3" fmla="*/ 147637 h 147637"/>
                <a:gd name="connsiteX0" fmla="*/ 0 w 238126"/>
                <a:gd name="connsiteY0" fmla="*/ 147637 h 147637"/>
                <a:gd name="connsiteX1" fmla="*/ 238126 w 238126"/>
                <a:gd name="connsiteY1" fmla="*/ 4763 h 147637"/>
                <a:gd name="connsiteX2" fmla="*/ 71438 w 238126"/>
                <a:gd name="connsiteY2" fmla="*/ 0 h 147637"/>
                <a:gd name="connsiteX3" fmla="*/ 0 w 238126"/>
                <a:gd name="connsiteY3" fmla="*/ 147637 h 147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8126" h="147637">
                  <a:moveTo>
                    <a:pt x="0" y="147637"/>
                  </a:moveTo>
                  <a:lnTo>
                    <a:pt x="238126" y="4763"/>
                  </a:lnTo>
                  <a:lnTo>
                    <a:pt x="71438" y="0"/>
                  </a:lnTo>
                  <a:lnTo>
                    <a:pt x="0" y="147637"/>
                  </a:lnTo>
                  <a:close/>
                </a:path>
              </a:pathLst>
            </a:custGeom>
            <a:solidFill>
              <a:srgbClr val="83241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FA19B79F-F40E-D325-9262-A620DEB986D5}"/>
                </a:ext>
              </a:extLst>
            </p:cNvPr>
            <p:cNvSpPr/>
            <p:nvPr/>
          </p:nvSpPr>
          <p:spPr>
            <a:xfrm rot="1512064">
              <a:off x="1173417" y="1737008"/>
              <a:ext cx="927336" cy="1005007"/>
            </a:xfrm>
            <a:custGeom>
              <a:avLst/>
              <a:gdLst>
                <a:gd name="connsiteX0" fmla="*/ 0 w 1084874"/>
                <a:gd name="connsiteY0" fmla="*/ 510528 h 1175740"/>
                <a:gd name="connsiteX1" fmla="*/ 1084874 w 1084874"/>
                <a:gd name="connsiteY1" fmla="*/ 0 h 1175740"/>
                <a:gd name="connsiteX2" fmla="*/ 1084874 w 1084874"/>
                <a:gd name="connsiteY2" fmla="*/ 812525 h 1175740"/>
                <a:gd name="connsiteX3" fmla="*/ 313040 w 1084874"/>
                <a:gd name="connsiteY3" fmla="*/ 1175740 h 1175740"/>
                <a:gd name="connsiteX4" fmla="*/ 0 w 1084874"/>
                <a:gd name="connsiteY4" fmla="*/ 510528 h 1175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4874" h="1175740">
                  <a:moveTo>
                    <a:pt x="0" y="510528"/>
                  </a:moveTo>
                  <a:lnTo>
                    <a:pt x="1084874" y="0"/>
                  </a:lnTo>
                  <a:lnTo>
                    <a:pt x="1084874" y="812525"/>
                  </a:lnTo>
                  <a:lnTo>
                    <a:pt x="313040" y="1175740"/>
                  </a:lnTo>
                  <a:lnTo>
                    <a:pt x="0" y="510528"/>
                  </a:lnTo>
                  <a:close/>
                </a:path>
              </a:pathLst>
            </a:custGeom>
            <a:solidFill>
              <a:srgbClr val="C00000"/>
            </a:solidFill>
            <a:ln w="25400" cap="flat" cmpd="sng">
              <a:solidFill>
                <a:srgbClr val="FFC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1D95AF7-032E-5276-BAB4-39077C431DD4}"/>
                </a:ext>
              </a:extLst>
            </p:cNvPr>
            <p:cNvSpPr txBox="1"/>
            <p:nvPr/>
          </p:nvSpPr>
          <p:spPr>
            <a:xfrm>
              <a:off x="1378895" y="2031278"/>
              <a:ext cx="62068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gradFill flip="none" rotWithShape="1">
                    <a:gsLst>
                      <a:gs pos="0">
                        <a:srgbClr val="FFC000">
                          <a:lumMod val="99000"/>
                        </a:srgbClr>
                      </a:gs>
                      <a:gs pos="100000">
                        <a:srgbClr val="FFFF00">
                          <a:alpha val="25000"/>
                        </a:srgbClr>
                      </a:gs>
                    </a:gsLst>
                    <a:lin ang="54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01</a:t>
              </a:r>
              <a:endParaRPr lang="zh-CN" altLang="en-US" sz="2800" b="1" dirty="0">
                <a:gradFill flip="none" rotWithShape="1">
                  <a:gsLst>
                    <a:gs pos="0">
                      <a:srgbClr val="FFC000">
                        <a:lumMod val="99000"/>
                      </a:srgbClr>
                    </a:gs>
                    <a:gs pos="100000">
                      <a:srgbClr val="FFFF00">
                        <a:alpha val="25000"/>
                      </a:srgbClr>
                    </a:gs>
                  </a:gsLst>
                  <a:lin ang="54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403C653-75BA-650A-F085-0A15FC985598}"/>
                </a:ext>
              </a:extLst>
            </p:cNvPr>
            <p:cNvSpPr txBox="1"/>
            <p:nvPr/>
          </p:nvSpPr>
          <p:spPr>
            <a:xfrm>
              <a:off x="3012119" y="2231098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rgbClr val="FFC000"/>
                  </a:solidFill>
                </a:rPr>
                <a:t>添加标题文本</a:t>
              </a:r>
            </a:p>
          </p:txBody>
        </p:sp>
      </p:grpSp>
      <p:sp>
        <p:nvSpPr>
          <p:cNvPr id="5" name="平行四边形 4" descr="D:\51PPT模板网\51pptmoban.com\图片001.jpg">
            <a:extLst>
              <a:ext uri="{FF2B5EF4-FFF2-40B4-BE49-F238E27FC236}">
                <a16:creationId xmlns:a16="http://schemas.microsoft.com/office/drawing/2014/main" id="{AEDE716E-539A-BB82-0003-E3BF8C69E488}"/>
              </a:ext>
            </a:extLst>
          </p:cNvPr>
          <p:cNvSpPr/>
          <p:nvPr/>
        </p:nvSpPr>
        <p:spPr>
          <a:xfrm>
            <a:off x="4451756" y="2714544"/>
            <a:ext cx="6900457" cy="3028659"/>
          </a:xfrm>
          <a:prstGeom prst="parallelogram">
            <a:avLst>
              <a:gd name="adj" fmla="val 48066"/>
            </a:avLst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0E83197-5451-50D8-2B9F-955757DF542C}"/>
              </a:ext>
            </a:extLst>
          </p:cNvPr>
          <p:cNvGrpSpPr/>
          <p:nvPr/>
        </p:nvGrpSpPr>
        <p:grpSpPr>
          <a:xfrm>
            <a:off x="2460554" y="1940931"/>
            <a:ext cx="2859096" cy="791122"/>
            <a:chOff x="-94764" y="1931934"/>
            <a:chExt cx="2859096" cy="791122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91890252-4B8C-736B-DCE3-600363100848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b="1" dirty="0">
                  <a:solidFill>
                    <a:srgbClr val="EB8206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1" dirty="0">
                  <a:solidFill>
                    <a:srgbClr val="EB8206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93AB98B0-F83A-4E4E-2BAE-246ADB3E1E6F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gradFill flip="none" rotWithShape="1">
                    <a:gsLst>
                      <a:gs pos="0">
                        <a:srgbClr val="FFC000">
                          <a:lumMod val="99000"/>
                        </a:srgbClr>
                      </a:gs>
                      <a:gs pos="100000">
                        <a:srgbClr val="FFFF00">
                          <a:alpha val="25000"/>
                        </a:srgbClr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E23C5750-B112-169F-51FE-F82EF806D429}"/>
              </a:ext>
            </a:extLst>
          </p:cNvPr>
          <p:cNvGrpSpPr/>
          <p:nvPr/>
        </p:nvGrpSpPr>
        <p:grpSpPr>
          <a:xfrm>
            <a:off x="1812854" y="3179181"/>
            <a:ext cx="2859096" cy="791122"/>
            <a:chOff x="-94764" y="1931934"/>
            <a:chExt cx="2859096" cy="791122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CD23C709-1CF1-E516-2781-6DAE8D6ADFBF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b="1" dirty="0">
                  <a:solidFill>
                    <a:srgbClr val="EB8206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1" dirty="0">
                  <a:solidFill>
                    <a:srgbClr val="EB8206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C1DEE898-79D1-75DB-AF2A-00894A87BEF4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gradFill flip="none" rotWithShape="1">
                    <a:gsLst>
                      <a:gs pos="0">
                        <a:srgbClr val="FFC000">
                          <a:lumMod val="99000"/>
                        </a:srgbClr>
                      </a:gs>
                      <a:gs pos="100000">
                        <a:srgbClr val="FFFF00">
                          <a:alpha val="25000"/>
                        </a:srgbClr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14310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>
            <a:extLst>
              <a:ext uri="{FF2B5EF4-FFF2-40B4-BE49-F238E27FC236}">
                <a16:creationId xmlns:a16="http://schemas.microsoft.com/office/drawing/2014/main" id="{FCADE139-EDA2-8222-C3DD-F848206D22FB}"/>
              </a:ext>
            </a:extLst>
          </p:cNvPr>
          <p:cNvGrpSpPr/>
          <p:nvPr/>
        </p:nvGrpSpPr>
        <p:grpSpPr>
          <a:xfrm>
            <a:off x="3517900" y="1556862"/>
            <a:ext cx="4533241" cy="1018486"/>
            <a:chOff x="1173417" y="1737008"/>
            <a:chExt cx="4533241" cy="1018486"/>
          </a:xfrm>
        </p:grpSpPr>
        <p:sp>
          <p:nvSpPr>
            <p:cNvPr id="12" name="平行四边形 11">
              <a:extLst>
                <a:ext uri="{FF2B5EF4-FFF2-40B4-BE49-F238E27FC236}">
                  <a16:creationId xmlns:a16="http://schemas.microsoft.com/office/drawing/2014/main" id="{E385035A-BD74-BC59-52C2-BF06A1BD149D}"/>
                </a:ext>
              </a:extLst>
            </p:cNvPr>
            <p:cNvSpPr/>
            <p:nvPr/>
          </p:nvSpPr>
          <p:spPr>
            <a:xfrm>
              <a:off x="1739900" y="2106813"/>
              <a:ext cx="3966758" cy="648681"/>
            </a:xfrm>
            <a:prstGeom prst="parallelogram">
              <a:avLst>
                <a:gd name="adj" fmla="val 48066"/>
              </a:avLst>
            </a:prstGeom>
            <a:gradFill flip="none" rotWithShape="1">
              <a:gsLst>
                <a:gs pos="0">
                  <a:srgbClr val="FFFF00">
                    <a:alpha val="0"/>
                  </a:srgbClr>
                </a:gs>
                <a:gs pos="100000">
                  <a:srgbClr val="FFC000">
                    <a:alpha val="21000"/>
                  </a:srgbClr>
                </a:gs>
              </a:gsLst>
              <a:lin ang="16200000" scaled="1"/>
              <a:tileRect/>
            </a:gra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1C7C1AB9-BCAA-AFCC-BF84-75B2910286D2}"/>
                </a:ext>
              </a:extLst>
            </p:cNvPr>
            <p:cNvSpPr/>
            <p:nvPr/>
          </p:nvSpPr>
          <p:spPr>
            <a:xfrm>
              <a:off x="1750279" y="2607469"/>
              <a:ext cx="238126" cy="147637"/>
            </a:xfrm>
            <a:custGeom>
              <a:avLst/>
              <a:gdLst>
                <a:gd name="connsiteX0" fmla="*/ 0 w 233363"/>
                <a:gd name="connsiteY0" fmla="*/ 150018 h 150018"/>
                <a:gd name="connsiteX1" fmla="*/ 233363 w 233363"/>
                <a:gd name="connsiteY1" fmla="*/ 0 h 150018"/>
                <a:gd name="connsiteX2" fmla="*/ 66675 w 233363"/>
                <a:gd name="connsiteY2" fmla="*/ 2381 h 150018"/>
                <a:gd name="connsiteX3" fmla="*/ 0 w 233363"/>
                <a:gd name="connsiteY3" fmla="*/ 150018 h 150018"/>
                <a:gd name="connsiteX0" fmla="*/ 0 w 252413"/>
                <a:gd name="connsiteY0" fmla="*/ 147637 h 147637"/>
                <a:gd name="connsiteX1" fmla="*/ 252413 w 252413"/>
                <a:gd name="connsiteY1" fmla="*/ 0 h 147637"/>
                <a:gd name="connsiteX2" fmla="*/ 66675 w 252413"/>
                <a:gd name="connsiteY2" fmla="*/ 0 h 147637"/>
                <a:gd name="connsiteX3" fmla="*/ 0 w 252413"/>
                <a:gd name="connsiteY3" fmla="*/ 147637 h 147637"/>
                <a:gd name="connsiteX0" fmla="*/ 0 w 233363"/>
                <a:gd name="connsiteY0" fmla="*/ 147637 h 147637"/>
                <a:gd name="connsiteX1" fmla="*/ 233363 w 233363"/>
                <a:gd name="connsiteY1" fmla="*/ 4763 h 147637"/>
                <a:gd name="connsiteX2" fmla="*/ 66675 w 233363"/>
                <a:gd name="connsiteY2" fmla="*/ 0 h 147637"/>
                <a:gd name="connsiteX3" fmla="*/ 0 w 233363"/>
                <a:gd name="connsiteY3" fmla="*/ 147637 h 147637"/>
                <a:gd name="connsiteX0" fmla="*/ 0 w 238126"/>
                <a:gd name="connsiteY0" fmla="*/ 147637 h 147637"/>
                <a:gd name="connsiteX1" fmla="*/ 238126 w 238126"/>
                <a:gd name="connsiteY1" fmla="*/ 4763 h 147637"/>
                <a:gd name="connsiteX2" fmla="*/ 71438 w 238126"/>
                <a:gd name="connsiteY2" fmla="*/ 0 h 147637"/>
                <a:gd name="connsiteX3" fmla="*/ 0 w 238126"/>
                <a:gd name="connsiteY3" fmla="*/ 147637 h 147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8126" h="147637">
                  <a:moveTo>
                    <a:pt x="0" y="147637"/>
                  </a:moveTo>
                  <a:lnTo>
                    <a:pt x="238126" y="4763"/>
                  </a:lnTo>
                  <a:lnTo>
                    <a:pt x="71438" y="0"/>
                  </a:lnTo>
                  <a:lnTo>
                    <a:pt x="0" y="147637"/>
                  </a:lnTo>
                  <a:close/>
                </a:path>
              </a:pathLst>
            </a:custGeom>
            <a:solidFill>
              <a:srgbClr val="83241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FA19B79F-F40E-D325-9262-A620DEB986D5}"/>
                </a:ext>
              </a:extLst>
            </p:cNvPr>
            <p:cNvSpPr/>
            <p:nvPr/>
          </p:nvSpPr>
          <p:spPr>
            <a:xfrm rot="1512064">
              <a:off x="1173417" y="1737008"/>
              <a:ext cx="927336" cy="1005007"/>
            </a:xfrm>
            <a:custGeom>
              <a:avLst/>
              <a:gdLst>
                <a:gd name="connsiteX0" fmla="*/ 0 w 1084874"/>
                <a:gd name="connsiteY0" fmla="*/ 510528 h 1175740"/>
                <a:gd name="connsiteX1" fmla="*/ 1084874 w 1084874"/>
                <a:gd name="connsiteY1" fmla="*/ 0 h 1175740"/>
                <a:gd name="connsiteX2" fmla="*/ 1084874 w 1084874"/>
                <a:gd name="connsiteY2" fmla="*/ 812525 h 1175740"/>
                <a:gd name="connsiteX3" fmla="*/ 313040 w 1084874"/>
                <a:gd name="connsiteY3" fmla="*/ 1175740 h 1175740"/>
                <a:gd name="connsiteX4" fmla="*/ 0 w 1084874"/>
                <a:gd name="connsiteY4" fmla="*/ 510528 h 1175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4874" h="1175740">
                  <a:moveTo>
                    <a:pt x="0" y="510528"/>
                  </a:moveTo>
                  <a:lnTo>
                    <a:pt x="1084874" y="0"/>
                  </a:lnTo>
                  <a:lnTo>
                    <a:pt x="1084874" y="812525"/>
                  </a:lnTo>
                  <a:lnTo>
                    <a:pt x="313040" y="1175740"/>
                  </a:lnTo>
                  <a:lnTo>
                    <a:pt x="0" y="510528"/>
                  </a:lnTo>
                  <a:close/>
                </a:path>
              </a:pathLst>
            </a:custGeom>
            <a:solidFill>
              <a:srgbClr val="C00000"/>
            </a:solidFill>
            <a:ln w="25400" cap="flat" cmpd="sng">
              <a:solidFill>
                <a:srgbClr val="FFC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1D95AF7-032E-5276-BAB4-39077C431DD4}"/>
                </a:ext>
              </a:extLst>
            </p:cNvPr>
            <p:cNvSpPr txBox="1"/>
            <p:nvPr/>
          </p:nvSpPr>
          <p:spPr>
            <a:xfrm>
              <a:off x="1378895" y="2031278"/>
              <a:ext cx="62068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gradFill flip="none" rotWithShape="1">
                    <a:gsLst>
                      <a:gs pos="0">
                        <a:srgbClr val="FFC000">
                          <a:lumMod val="99000"/>
                        </a:srgbClr>
                      </a:gs>
                      <a:gs pos="100000">
                        <a:srgbClr val="FFFF00">
                          <a:alpha val="25000"/>
                        </a:srgbClr>
                      </a:gs>
                    </a:gsLst>
                    <a:lin ang="54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02</a:t>
              </a:r>
              <a:endParaRPr lang="zh-CN" altLang="en-US" sz="2800" b="1" dirty="0">
                <a:gradFill flip="none" rotWithShape="1">
                  <a:gsLst>
                    <a:gs pos="0">
                      <a:srgbClr val="FFC000">
                        <a:lumMod val="99000"/>
                      </a:srgbClr>
                    </a:gs>
                    <a:gs pos="100000">
                      <a:srgbClr val="FFFF00">
                        <a:alpha val="25000"/>
                      </a:srgbClr>
                    </a:gs>
                  </a:gsLst>
                  <a:lin ang="54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403C653-75BA-650A-F085-0A15FC985598}"/>
                </a:ext>
              </a:extLst>
            </p:cNvPr>
            <p:cNvSpPr txBox="1"/>
            <p:nvPr/>
          </p:nvSpPr>
          <p:spPr>
            <a:xfrm>
              <a:off x="3012119" y="2231098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rgbClr val="FFC000"/>
                  </a:solidFill>
                </a:rPr>
                <a:t>添加标题文本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2235C627-9838-13EE-CF9C-B0F7B6925D2C}"/>
              </a:ext>
            </a:extLst>
          </p:cNvPr>
          <p:cNvSpPr txBox="1"/>
          <p:nvPr/>
        </p:nvSpPr>
        <p:spPr>
          <a:xfrm>
            <a:off x="2829262" y="2872158"/>
            <a:ext cx="6477000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rgbClr val="FFC000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3618222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E8751050-75A6-9BE2-4334-C2E80A25C8B5}"/>
              </a:ext>
            </a:extLst>
          </p:cNvPr>
          <p:cNvSpPr/>
          <p:nvPr/>
        </p:nvSpPr>
        <p:spPr bwMode="auto">
          <a:xfrm>
            <a:off x="2307852" y="2557743"/>
            <a:ext cx="7704856" cy="2376024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0"/>
                </a:srgbClr>
              </a:gs>
              <a:gs pos="100000">
                <a:srgbClr val="FFC000">
                  <a:alpha val="21000"/>
                </a:srgbClr>
              </a:gs>
            </a:gsLst>
            <a:lin ang="16200000" scaled="1"/>
            <a:tileRect/>
          </a:gradFill>
          <a:ln w="12700" cap="flat" cmpd="sng">
            <a:gradFill flip="none" rotWithShape="1">
              <a:gsLst>
                <a:gs pos="0">
                  <a:srgbClr val="FFC000">
                    <a:lumMod val="99000"/>
                  </a:srgbClr>
                </a:gs>
                <a:gs pos="100000">
                  <a:srgbClr val="FFFF00">
                    <a:alpha val="25000"/>
                  </a:srgbClr>
                </a:gs>
              </a:gsLst>
              <a:lin ang="13500000" scaled="1"/>
              <a:tileRect/>
            </a:gradFill>
            <a:prstDash val="dash"/>
            <a:miter/>
          </a:ln>
        </p:spPr>
        <p:txBody>
          <a:bodyPr rtlCol="0" anchor="ctr"/>
          <a:lstStyle/>
          <a:p>
            <a:endParaRPr lang="zh-CN" altLang="en-US">
              <a:sym typeface="+mn-lt"/>
            </a:endParaRPr>
          </a:p>
        </p:txBody>
      </p:sp>
      <p:sp>
        <p:nvSpPr>
          <p:cNvPr id="3" name="Freeform 6">
            <a:extLst>
              <a:ext uri="{FF2B5EF4-FFF2-40B4-BE49-F238E27FC236}">
                <a16:creationId xmlns:a16="http://schemas.microsoft.com/office/drawing/2014/main" id="{6E16E5D3-6E26-CB09-BAB9-4DF1993F4A4C}"/>
              </a:ext>
            </a:extLst>
          </p:cNvPr>
          <p:cNvSpPr>
            <a:spLocks/>
          </p:cNvSpPr>
          <p:nvPr/>
        </p:nvSpPr>
        <p:spPr bwMode="auto">
          <a:xfrm>
            <a:off x="3651802" y="2955079"/>
            <a:ext cx="5004834" cy="1543992"/>
          </a:xfrm>
          <a:custGeom>
            <a:avLst/>
            <a:gdLst>
              <a:gd name="T0" fmla="*/ 541 w 3043"/>
              <a:gd name="T1" fmla="*/ 166 h 935"/>
              <a:gd name="T2" fmla="*/ 2502 w 3043"/>
              <a:gd name="T3" fmla="*/ 166 h 935"/>
              <a:gd name="T4" fmla="*/ 2502 w 3043"/>
              <a:gd name="T5" fmla="*/ 769 h 935"/>
              <a:gd name="T6" fmla="*/ 541 w 3043"/>
              <a:gd name="T7" fmla="*/ 769 h 935"/>
              <a:gd name="T8" fmla="*/ 541 w 3043"/>
              <a:gd name="T9" fmla="*/ 166 h 9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43" h="935">
                <a:moveTo>
                  <a:pt x="541" y="166"/>
                </a:moveTo>
                <a:cubicBezTo>
                  <a:pt x="1082" y="0"/>
                  <a:pt x="1960" y="0"/>
                  <a:pt x="2502" y="166"/>
                </a:cubicBezTo>
                <a:cubicBezTo>
                  <a:pt x="3043" y="333"/>
                  <a:pt x="3043" y="603"/>
                  <a:pt x="2502" y="769"/>
                </a:cubicBezTo>
                <a:cubicBezTo>
                  <a:pt x="1960" y="935"/>
                  <a:pt x="1082" y="935"/>
                  <a:pt x="541" y="769"/>
                </a:cubicBezTo>
                <a:cubicBezTo>
                  <a:pt x="0" y="603"/>
                  <a:pt x="0" y="333"/>
                  <a:pt x="541" y="166"/>
                </a:cubicBezTo>
                <a:close/>
              </a:path>
            </a:pathLst>
          </a:custGeom>
          <a:gradFill flip="none" rotWithShape="1">
            <a:gsLst>
              <a:gs pos="0">
                <a:srgbClr val="FFFF00">
                  <a:alpha val="0"/>
                </a:srgbClr>
              </a:gs>
              <a:gs pos="100000">
                <a:srgbClr val="FFC000">
                  <a:alpha val="21000"/>
                </a:srgbClr>
              </a:gs>
            </a:gsLst>
            <a:lin ang="16200000" scaled="1"/>
            <a:tileRect/>
          </a:gradFill>
          <a:ln w="63500" cap="flat" cmpd="sng">
            <a:gradFill flip="none" rotWithShape="1">
              <a:gsLst>
                <a:gs pos="0">
                  <a:srgbClr val="FFC000">
                    <a:lumMod val="99000"/>
                  </a:srgbClr>
                </a:gs>
                <a:gs pos="100000">
                  <a:srgbClr val="FFFF00">
                    <a:alpha val="25000"/>
                  </a:srgbClr>
                </a:gs>
              </a:gsLst>
              <a:lin ang="13500000" scaled="1"/>
              <a:tileRect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ym typeface="+mn-lt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FCADE139-EDA2-8222-C3DD-F848206D22FB}"/>
              </a:ext>
            </a:extLst>
          </p:cNvPr>
          <p:cNvGrpSpPr/>
          <p:nvPr/>
        </p:nvGrpSpPr>
        <p:grpSpPr>
          <a:xfrm>
            <a:off x="-95252" y="-153338"/>
            <a:ext cx="4533241" cy="1018486"/>
            <a:chOff x="1173417" y="1737008"/>
            <a:chExt cx="4533241" cy="1018486"/>
          </a:xfrm>
        </p:grpSpPr>
        <p:sp>
          <p:nvSpPr>
            <p:cNvPr id="12" name="平行四边形 11">
              <a:extLst>
                <a:ext uri="{FF2B5EF4-FFF2-40B4-BE49-F238E27FC236}">
                  <a16:creationId xmlns:a16="http://schemas.microsoft.com/office/drawing/2014/main" id="{E385035A-BD74-BC59-52C2-BF06A1BD149D}"/>
                </a:ext>
              </a:extLst>
            </p:cNvPr>
            <p:cNvSpPr/>
            <p:nvPr/>
          </p:nvSpPr>
          <p:spPr>
            <a:xfrm>
              <a:off x="1739900" y="2106813"/>
              <a:ext cx="3966758" cy="648681"/>
            </a:xfrm>
            <a:prstGeom prst="parallelogram">
              <a:avLst>
                <a:gd name="adj" fmla="val 48066"/>
              </a:avLst>
            </a:prstGeom>
            <a:gradFill flip="none" rotWithShape="1">
              <a:gsLst>
                <a:gs pos="0">
                  <a:srgbClr val="FFFF00">
                    <a:alpha val="0"/>
                  </a:srgbClr>
                </a:gs>
                <a:gs pos="100000">
                  <a:srgbClr val="FFC000">
                    <a:alpha val="21000"/>
                  </a:srgbClr>
                </a:gs>
              </a:gsLst>
              <a:lin ang="16200000" scaled="1"/>
              <a:tileRect/>
            </a:gra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1C7C1AB9-BCAA-AFCC-BF84-75B2910286D2}"/>
                </a:ext>
              </a:extLst>
            </p:cNvPr>
            <p:cNvSpPr/>
            <p:nvPr/>
          </p:nvSpPr>
          <p:spPr>
            <a:xfrm>
              <a:off x="1750279" y="2607469"/>
              <a:ext cx="238126" cy="147637"/>
            </a:xfrm>
            <a:custGeom>
              <a:avLst/>
              <a:gdLst>
                <a:gd name="connsiteX0" fmla="*/ 0 w 233363"/>
                <a:gd name="connsiteY0" fmla="*/ 150018 h 150018"/>
                <a:gd name="connsiteX1" fmla="*/ 233363 w 233363"/>
                <a:gd name="connsiteY1" fmla="*/ 0 h 150018"/>
                <a:gd name="connsiteX2" fmla="*/ 66675 w 233363"/>
                <a:gd name="connsiteY2" fmla="*/ 2381 h 150018"/>
                <a:gd name="connsiteX3" fmla="*/ 0 w 233363"/>
                <a:gd name="connsiteY3" fmla="*/ 150018 h 150018"/>
                <a:gd name="connsiteX0" fmla="*/ 0 w 252413"/>
                <a:gd name="connsiteY0" fmla="*/ 147637 h 147637"/>
                <a:gd name="connsiteX1" fmla="*/ 252413 w 252413"/>
                <a:gd name="connsiteY1" fmla="*/ 0 h 147637"/>
                <a:gd name="connsiteX2" fmla="*/ 66675 w 252413"/>
                <a:gd name="connsiteY2" fmla="*/ 0 h 147637"/>
                <a:gd name="connsiteX3" fmla="*/ 0 w 252413"/>
                <a:gd name="connsiteY3" fmla="*/ 147637 h 147637"/>
                <a:gd name="connsiteX0" fmla="*/ 0 w 233363"/>
                <a:gd name="connsiteY0" fmla="*/ 147637 h 147637"/>
                <a:gd name="connsiteX1" fmla="*/ 233363 w 233363"/>
                <a:gd name="connsiteY1" fmla="*/ 4763 h 147637"/>
                <a:gd name="connsiteX2" fmla="*/ 66675 w 233363"/>
                <a:gd name="connsiteY2" fmla="*/ 0 h 147637"/>
                <a:gd name="connsiteX3" fmla="*/ 0 w 233363"/>
                <a:gd name="connsiteY3" fmla="*/ 147637 h 147637"/>
                <a:gd name="connsiteX0" fmla="*/ 0 w 238126"/>
                <a:gd name="connsiteY0" fmla="*/ 147637 h 147637"/>
                <a:gd name="connsiteX1" fmla="*/ 238126 w 238126"/>
                <a:gd name="connsiteY1" fmla="*/ 4763 h 147637"/>
                <a:gd name="connsiteX2" fmla="*/ 71438 w 238126"/>
                <a:gd name="connsiteY2" fmla="*/ 0 h 147637"/>
                <a:gd name="connsiteX3" fmla="*/ 0 w 238126"/>
                <a:gd name="connsiteY3" fmla="*/ 147637 h 147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8126" h="147637">
                  <a:moveTo>
                    <a:pt x="0" y="147637"/>
                  </a:moveTo>
                  <a:lnTo>
                    <a:pt x="238126" y="4763"/>
                  </a:lnTo>
                  <a:lnTo>
                    <a:pt x="71438" y="0"/>
                  </a:lnTo>
                  <a:lnTo>
                    <a:pt x="0" y="147637"/>
                  </a:lnTo>
                  <a:close/>
                </a:path>
              </a:pathLst>
            </a:custGeom>
            <a:solidFill>
              <a:srgbClr val="83241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FA19B79F-F40E-D325-9262-A620DEB986D5}"/>
                </a:ext>
              </a:extLst>
            </p:cNvPr>
            <p:cNvSpPr/>
            <p:nvPr/>
          </p:nvSpPr>
          <p:spPr>
            <a:xfrm rot="1512064">
              <a:off x="1173417" y="1737008"/>
              <a:ext cx="927336" cy="1005007"/>
            </a:xfrm>
            <a:custGeom>
              <a:avLst/>
              <a:gdLst>
                <a:gd name="connsiteX0" fmla="*/ 0 w 1084874"/>
                <a:gd name="connsiteY0" fmla="*/ 510528 h 1175740"/>
                <a:gd name="connsiteX1" fmla="*/ 1084874 w 1084874"/>
                <a:gd name="connsiteY1" fmla="*/ 0 h 1175740"/>
                <a:gd name="connsiteX2" fmla="*/ 1084874 w 1084874"/>
                <a:gd name="connsiteY2" fmla="*/ 812525 h 1175740"/>
                <a:gd name="connsiteX3" fmla="*/ 313040 w 1084874"/>
                <a:gd name="connsiteY3" fmla="*/ 1175740 h 1175740"/>
                <a:gd name="connsiteX4" fmla="*/ 0 w 1084874"/>
                <a:gd name="connsiteY4" fmla="*/ 510528 h 1175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4874" h="1175740">
                  <a:moveTo>
                    <a:pt x="0" y="510528"/>
                  </a:moveTo>
                  <a:lnTo>
                    <a:pt x="1084874" y="0"/>
                  </a:lnTo>
                  <a:lnTo>
                    <a:pt x="1084874" y="812525"/>
                  </a:lnTo>
                  <a:lnTo>
                    <a:pt x="313040" y="1175740"/>
                  </a:lnTo>
                  <a:lnTo>
                    <a:pt x="0" y="510528"/>
                  </a:lnTo>
                  <a:close/>
                </a:path>
              </a:pathLst>
            </a:custGeom>
            <a:solidFill>
              <a:srgbClr val="C00000"/>
            </a:solidFill>
            <a:ln w="25400" cap="flat" cmpd="sng">
              <a:solidFill>
                <a:srgbClr val="FFC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1D95AF7-032E-5276-BAB4-39077C431DD4}"/>
                </a:ext>
              </a:extLst>
            </p:cNvPr>
            <p:cNvSpPr txBox="1"/>
            <p:nvPr/>
          </p:nvSpPr>
          <p:spPr>
            <a:xfrm>
              <a:off x="1378895" y="2031278"/>
              <a:ext cx="62068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gradFill flip="none" rotWithShape="1">
                    <a:gsLst>
                      <a:gs pos="0">
                        <a:srgbClr val="FFC000">
                          <a:lumMod val="99000"/>
                        </a:srgbClr>
                      </a:gs>
                      <a:gs pos="100000">
                        <a:srgbClr val="FFFF00">
                          <a:alpha val="25000"/>
                        </a:srgbClr>
                      </a:gs>
                    </a:gsLst>
                    <a:lin ang="54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02</a:t>
              </a:r>
              <a:endParaRPr lang="zh-CN" altLang="en-US" sz="2800" b="1" dirty="0">
                <a:gradFill flip="none" rotWithShape="1">
                  <a:gsLst>
                    <a:gs pos="0">
                      <a:srgbClr val="FFC000">
                        <a:lumMod val="99000"/>
                      </a:srgbClr>
                    </a:gs>
                    <a:gs pos="100000">
                      <a:srgbClr val="FFFF00">
                        <a:alpha val="25000"/>
                      </a:srgbClr>
                    </a:gs>
                  </a:gsLst>
                  <a:lin ang="54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403C653-75BA-650A-F085-0A15FC985598}"/>
                </a:ext>
              </a:extLst>
            </p:cNvPr>
            <p:cNvSpPr txBox="1"/>
            <p:nvPr/>
          </p:nvSpPr>
          <p:spPr>
            <a:xfrm>
              <a:off x="3012119" y="2231098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rgbClr val="FFC000"/>
                  </a:solidFill>
                </a:rPr>
                <a:t>添加标题文本</a:t>
              </a:r>
            </a:p>
          </p:txBody>
        </p:sp>
      </p:grpSp>
      <p:sp>
        <p:nvSpPr>
          <p:cNvPr id="5" name="Freeform 6">
            <a:extLst>
              <a:ext uri="{FF2B5EF4-FFF2-40B4-BE49-F238E27FC236}">
                <a16:creationId xmlns:a16="http://schemas.microsoft.com/office/drawing/2014/main" id="{285EB64C-B941-8B59-BF0B-95EC8114A3B3}"/>
              </a:ext>
            </a:extLst>
          </p:cNvPr>
          <p:cNvSpPr>
            <a:spLocks/>
          </p:cNvSpPr>
          <p:nvPr/>
        </p:nvSpPr>
        <p:spPr bwMode="auto">
          <a:xfrm>
            <a:off x="5135089" y="3424311"/>
            <a:ext cx="2074146" cy="639874"/>
          </a:xfrm>
          <a:custGeom>
            <a:avLst/>
            <a:gdLst>
              <a:gd name="T0" fmla="*/ 541 w 3043"/>
              <a:gd name="T1" fmla="*/ 166 h 935"/>
              <a:gd name="T2" fmla="*/ 2502 w 3043"/>
              <a:gd name="T3" fmla="*/ 166 h 935"/>
              <a:gd name="T4" fmla="*/ 2502 w 3043"/>
              <a:gd name="T5" fmla="*/ 769 h 935"/>
              <a:gd name="T6" fmla="*/ 541 w 3043"/>
              <a:gd name="T7" fmla="*/ 769 h 935"/>
              <a:gd name="T8" fmla="*/ 541 w 3043"/>
              <a:gd name="T9" fmla="*/ 166 h 9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43" h="935">
                <a:moveTo>
                  <a:pt x="541" y="166"/>
                </a:moveTo>
                <a:cubicBezTo>
                  <a:pt x="1082" y="0"/>
                  <a:pt x="1960" y="0"/>
                  <a:pt x="2502" y="166"/>
                </a:cubicBezTo>
                <a:cubicBezTo>
                  <a:pt x="3043" y="333"/>
                  <a:pt x="3043" y="603"/>
                  <a:pt x="2502" y="769"/>
                </a:cubicBezTo>
                <a:cubicBezTo>
                  <a:pt x="1960" y="935"/>
                  <a:pt x="1082" y="935"/>
                  <a:pt x="541" y="769"/>
                </a:cubicBezTo>
                <a:cubicBezTo>
                  <a:pt x="0" y="603"/>
                  <a:pt x="0" y="333"/>
                  <a:pt x="541" y="166"/>
                </a:cubicBezTo>
                <a:close/>
              </a:path>
            </a:pathLst>
          </a:custGeom>
          <a:solidFill>
            <a:srgbClr val="C00000"/>
          </a:solidFill>
          <a:ln w="12700" cap="flat" cmpd="sng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ym typeface="+mn-lt"/>
            </a:endParaRPr>
          </a:p>
        </p:txBody>
      </p:sp>
      <p:sp>
        <p:nvSpPr>
          <p:cNvPr id="6" name="Freeform 7">
            <a:extLst>
              <a:ext uri="{FF2B5EF4-FFF2-40B4-BE49-F238E27FC236}">
                <a16:creationId xmlns:a16="http://schemas.microsoft.com/office/drawing/2014/main" id="{5B641511-63E2-1DE7-2517-6C6F278C6596}"/>
              </a:ext>
            </a:extLst>
          </p:cNvPr>
          <p:cNvSpPr>
            <a:spLocks/>
          </p:cNvSpPr>
          <p:nvPr/>
        </p:nvSpPr>
        <p:spPr bwMode="auto">
          <a:xfrm>
            <a:off x="3209576" y="2831643"/>
            <a:ext cx="494722" cy="152392"/>
          </a:xfrm>
          <a:custGeom>
            <a:avLst/>
            <a:gdLst>
              <a:gd name="T0" fmla="*/ 232 w 1301"/>
              <a:gd name="T1" fmla="*/ 71 h 400"/>
              <a:gd name="T2" fmla="*/ 1070 w 1301"/>
              <a:gd name="T3" fmla="*/ 71 h 400"/>
              <a:gd name="T4" fmla="*/ 1070 w 1301"/>
              <a:gd name="T5" fmla="*/ 329 h 400"/>
              <a:gd name="T6" fmla="*/ 232 w 1301"/>
              <a:gd name="T7" fmla="*/ 329 h 400"/>
              <a:gd name="T8" fmla="*/ 232 w 1301"/>
              <a:gd name="T9" fmla="*/ 71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01" h="400">
                <a:moveTo>
                  <a:pt x="232" y="71"/>
                </a:moveTo>
                <a:cubicBezTo>
                  <a:pt x="463" y="0"/>
                  <a:pt x="838" y="0"/>
                  <a:pt x="1070" y="71"/>
                </a:cubicBezTo>
                <a:cubicBezTo>
                  <a:pt x="1301" y="142"/>
                  <a:pt x="1301" y="258"/>
                  <a:pt x="1070" y="329"/>
                </a:cubicBezTo>
                <a:cubicBezTo>
                  <a:pt x="838" y="400"/>
                  <a:pt x="463" y="400"/>
                  <a:pt x="232" y="329"/>
                </a:cubicBezTo>
                <a:cubicBezTo>
                  <a:pt x="0" y="258"/>
                  <a:pt x="0" y="142"/>
                  <a:pt x="232" y="71"/>
                </a:cubicBezTo>
                <a:close/>
              </a:path>
            </a:pathLst>
          </a:custGeom>
          <a:solidFill>
            <a:srgbClr val="C00000"/>
          </a:solidFill>
          <a:ln w="12700" cap="flat" cmpd="sng">
            <a:gradFill flip="none" rotWithShape="1">
              <a:gsLst>
                <a:gs pos="0">
                  <a:srgbClr val="FFC000">
                    <a:lumMod val="99000"/>
                  </a:srgbClr>
                </a:gs>
                <a:gs pos="100000">
                  <a:srgbClr val="FFFF00">
                    <a:alpha val="25000"/>
                  </a:srgbClr>
                </a:gs>
              </a:gsLst>
              <a:lin ang="13500000" scaled="1"/>
              <a:tileRect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ym typeface="+mn-lt"/>
            </a:endParaRPr>
          </a:p>
        </p:txBody>
      </p:sp>
      <p:sp>
        <p:nvSpPr>
          <p:cNvPr id="7" name="Freeform 8">
            <a:extLst>
              <a:ext uri="{FF2B5EF4-FFF2-40B4-BE49-F238E27FC236}">
                <a16:creationId xmlns:a16="http://schemas.microsoft.com/office/drawing/2014/main" id="{90A42CD0-C041-5EFC-6451-0F899BD7DA8D}"/>
              </a:ext>
            </a:extLst>
          </p:cNvPr>
          <p:cNvSpPr>
            <a:spLocks/>
          </p:cNvSpPr>
          <p:nvPr/>
        </p:nvSpPr>
        <p:spPr bwMode="auto">
          <a:xfrm>
            <a:off x="2949883" y="4426734"/>
            <a:ext cx="1014107" cy="310117"/>
          </a:xfrm>
          <a:custGeom>
            <a:avLst/>
            <a:gdLst>
              <a:gd name="T0" fmla="*/ 232 w 1301"/>
              <a:gd name="T1" fmla="*/ 71 h 399"/>
              <a:gd name="T2" fmla="*/ 1070 w 1301"/>
              <a:gd name="T3" fmla="*/ 71 h 399"/>
              <a:gd name="T4" fmla="*/ 1070 w 1301"/>
              <a:gd name="T5" fmla="*/ 328 h 399"/>
              <a:gd name="T6" fmla="*/ 232 w 1301"/>
              <a:gd name="T7" fmla="*/ 328 h 399"/>
              <a:gd name="T8" fmla="*/ 232 w 1301"/>
              <a:gd name="T9" fmla="*/ 71 h 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01" h="399">
                <a:moveTo>
                  <a:pt x="232" y="71"/>
                </a:moveTo>
                <a:cubicBezTo>
                  <a:pt x="463" y="0"/>
                  <a:pt x="838" y="0"/>
                  <a:pt x="1070" y="71"/>
                </a:cubicBezTo>
                <a:cubicBezTo>
                  <a:pt x="1301" y="142"/>
                  <a:pt x="1301" y="257"/>
                  <a:pt x="1070" y="328"/>
                </a:cubicBezTo>
                <a:cubicBezTo>
                  <a:pt x="838" y="399"/>
                  <a:pt x="463" y="399"/>
                  <a:pt x="232" y="328"/>
                </a:cubicBezTo>
                <a:cubicBezTo>
                  <a:pt x="0" y="257"/>
                  <a:pt x="0" y="142"/>
                  <a:pt x="232" y="71"/>
                </a:cubicBezTo>
                <a:close/>
              </a:path>
            </a:pathLst>
          </a:custGeom>
          <a:solidFill>
            <a:srgbClr val="C00000"/>
          </a:solidFill>
          <a:ln w="12700" cap="flat" cmpd="sng">
            <a:gradFill flip="none" rotWithShape="1">
              <a:gsLst>
                <a:gs pos="0">
                  <a:srgbClr val="FFC000">
                    <a:lumMod val="99000"/>
                  </a:srgbClr>
                </a:gs>
                <a:gs pos="100000">
                  <a:srgbClr val="FFFF00">
                    <a:alpha val="25000"/>
                  </a:srgbClr>
                </a:gs>
              </a:gsLst>
              <a:lin ang="13500000" scaled="1"/>
              <a:tileRect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ym typeface="+mn-lt"/>
            </a:endParaRPr>
          </a:p>
        </p:txBody>
      </p:sp>
      <p:sp>
        <p:nvSpPr>
          <p:cNvPr id="8" name="Freeform 9">
            <a:extLst>
              <a:ext uri="{FF2B5EF4-FFF2-40B4-BE49-F238E27FC236}">
                <a16:creationId xmlns:a16="http://schemas.microsoft.com/office/drawing/2014/main" id="{C0A40EB2-0639-F2AB-7EE8-360995103227}"/>
              </a:ext>
            </a:extLst>
          </p:cNvPr>
          <p:cNvSpPr>
            <a:spLocks/>
          </p:cNvSpPr>
          <p:nvPr/>
        </p:nvSpPr>
        <p:spPr bwMode="auto">
          <a:xfrm>
            <a:off x="8628457" y="4502611"/>
            <a:ext cx="517862" cy="158364"/>
          </a:xfrm>
          <a:custGeom>
            <a:avLst/>
            <a:gdLst>
              <a:gd name="T0" fmla="*/ 232 w 1302"/>
              <a:gd name="T1" fmla="*/ 71 h 399"/>
              <a:gd name="T2" fmla="*/ 1070 w 1302"/>
              <a:gd name="T3" fmla="*/ 71 h 399"/>
              <a:gd name="T4" fmla="*/ 1070 w 1302"/>
              <a:gd name="T5" fmla="*/ 328 h 399"/>
              <a:gd name="T6" fmla="*/ 232 w 1302"/>
              <a:gd name="T7" fmla="*/ 328 h 399"/>
              <a:gd name="T8" fmla="*/ 232 w 1302"/>
              <a:gd name="T9" fmla="*/ 71 h 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02" h="399">
                <a:moveTo>
                  <a:pt x="232" y="71"/>
                </a:moveTo>
                <a:cubicBezTo>
                  <a:pt x="463" y="0"/>
                  <a:pt x="839" y="0"/>
                  <a:pt x="1070" y="71"/>
                </a:cubicBezTo>
                <a:cubicBezTo>
                  <a:pt x="1302" y="142"/>
                  <a:pt x="1302" y="257"/>
                  <a:pt x="1070" y="328"/>
                </a:cubicBezTo>
                <a:cubicBezTo>
                  <a:pt x="839" y="399"/>
                  <a:pt x="463" y="399"/>
                  <a:pt x="232" y="328"/>
                </a:cubicBezTo>
                <a:cubicBezTo>
                  <a:pt x="0" y="257"/>
                  <a:pt x="0" y="142"/>
                  <a:pt x="232" y="71"/>
                </a:cubicBezTo>
                <a:close/>
              </a:path>
            </a:pathLst>
          </a:custGeom>
          <a:solidFill>
            <a:srgbClr val="C00000"/>
          </a:solidFill>
          <a:ln w="12700" cap="flat" cmpd="sng">
            <a:gradFill flip="none" rotWithShape="1">
              <a:gsLst>
                <a:gs pos="0">
                  <a:srgbClr val="FFC000">
                    <a:lumMod val="99000"/>
                  </a:srgbClr>
                </a:gs>
                <a:gs pos="100000">
                  <a:srgbClr val="FFFF00">
                    <a:alpha val="25000"/>
                  </a:srgbClr>
                </a:gs>
              </a:gsLst>
              <a:lin ang="13500000" scaled="1"/>
              <a:tileRect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ym typeface="+mn-lt"/>
            </a:endParaRPr>
          </a:p>
        </p:txBody>
      </p:sp>
      <p:sp>
        <p:nvSpPr>
          <p:cNvPr id="9" name="Freeform 10">
            <a:extLst>
              <a:ext uri="{FF2B5EF4-FFF2-40B4-BE49-F238E27FC236}">
                <a16:creationId xmlns:a16="http://schemas.microsoft.com/office/drawing/2014/main" id="{43556BF3-AE4C-40CB-7611-644FDA1D3859}"/>
              </a:ext>
            </a:extLst>
          </p:cNvPr>
          <p:cNvSpPr>
            <a:spLocks/>
          </p:cNvSpPr>
          <p:nvPr/>
        </p:nvSpPr>
        <p:spPr bwMode="auto">
          <a:xfrm>
            <a:off x="8380334" y="2751648"/>
            <a:ext cx="1014107" cy="312381"/>
          </a:xfrm>
          <a:custGeom>
            <a:avLst/>
            <a:gdLst>
              <a:gd name="T0" fmla="*/ 232 w 1302"/>
              <a:gd name="T1" fmla="*/ 71 h 400"/>
              <a:gd name="T2" fmla="*/ 1070 w 1302"/>
              <a:gd name="T3" fmla="*/ 71 h 400"/>
              <a:gd name="T4" fmla="*/ 1070 w 1302"/>
              <a:gd name="T5" fmla="*/ 329 h 400"/>
              <a:gd name="T6" fmla="*/ 232 w 1302"/>
              <a:gd name="T7" fmla="*/ 329 h 400"/>
              <a:gd name="T8" fmla="*/ 232 w 1302"/>
              <a:gd name="T9" fmla="*/ 71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02" h="400">
                <a:moveTo>
                  <a:pt x="232" y="71"/>
                </a:moveTo>
                <a:cubicBezTo>
                  <a:pt x="463" y="0"/>
                  <a:pt x="839" y="0"/>
                  <a:pt x="1070" y="71"/>
                </a:cubicBezTo>
                <a:cubicBezTo>
                  <a:pt x="1302" y="142"/>
                  <a:pt x="1302" y="258"/>
                  <a:pt x="1070" y="329"/>
                </a:cubicBezTo>
                <a:cubicBezTo>
                  <a:pt x="839" y="400"/>
                  <a:pt x="463" y="400"/>
                  <a:pt x="232" y="329"/>
                </a:cubicBezTo>
                <a:cubicBezTo>
                  <a:pt x="0" y="258"/>
                  <a:pt x="0" y="142"/>
                  <a:pt x="232" y="71"/>
                </a:cubicBezTo>
                <a:close/>
              </a:path>
            </a:pathLst>
          </a:custGeom>
          <a:solidFill>
            <a:srgbClr val="C00000"/>
          </a:solidFill>
          <a:ln w="12700" cap="flat" cmpd="sng">
            <a:gradFill flip="none" rotWithShape="1">
              <a:gsLst>
                <a:gs pos="0">
                  <a:srgbClr val="FFC000">
                    <a:lumMod val="99000"/>
                  </a:srgbClr>
                </a:gs>
                <a:gs pos="100000">
                  <a:srgbClr val="FFFF00">
                    <a:alpha val="25000"/>
                  </a:srgbClr>
                </a:gs>
              </a:gsLst>
              <a:lin ang="13500000" scaled="1"/>
              <a:tileRect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ym typeface="+mn-lt"/>
            </a:endParaRPr>
          </a:p>
        </p:txBody>
      </p:sp>
      <p:sp>
        <p:nvSpPr>
          <p:cNvPr id="10" name="Line 11">
            <a:extLst>
              <a:ext uri="{FF2B5EF4-FFF2-40B4-BE49-F238E27FC236}">
                <a16:creationId xmlns:a16="http://schemas.microsoft.com/office/drawing/2014/main" id="{AF77E512-39B4-D6C0-F55C-4BD356F07D4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834962" y="4007962"/>
            <a:ext cx="1484942" cy="457253"/>
          </a:xfrm>
          <a:prstGeom prst="line">
            <a:avLst/>
          </a:prstGeom>
          <a:noFill/>
          <a:ln w="9525" cap="flat">
            <a:solidFill>
              <a:srgbClr val="FFC000"/>
            </a:solidFill>
            <a:prstDash val="dash"/>
            <a:miter lim="800000"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Line 12">
            <a:extLst>
              <a:ext uri="{FF2B5EF4-FFF2-40B4-BE49-F238E27FC236}">
                <a16:creationId xmlns:a16="http://schemas.microsoft.com/office/drawing/2014/main" id="{DA9D37D3-AB16-A170-A04E-EC8E0B87953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056110" y="3030073"/>
            <a:ext cx="1430615" cy="441407"/>
          </a:xfrm>
          <a:prstGeom prst="line">
            <a:avLst/>
          </a:prstGeom>
          <a:noFill/>
          <a:ln w="9525" cap="flat">
            <a:solidFill>
              <a:srgbClr val="FFC000"/>
            </a:solidFill>
            <a:prstDash val="dash"/>
            <a:miter lim="800000"/>
            <a:headEnd type="triangl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Line 13">
            <a:extLst>
              <a:ext uri="{FF2B5EF4-FFF2-40B4-BE49-F238E27FC236}">
                <a16:creationId xmlns:a16="http://schemas.microsoft.com/office/drawing/2014/main" id="{3619270E-15DC-3079-8C42-FD41F2E0D1DB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3834962" y="3030073"/>
            <a:ext cx="1484942" cy="459516"/>
          </a:xfrm>
          <a:prstGeom prst="line">
            <a:avLst/>
          </a:prstGeom>
          <a:noFill/>
          <a:ln w="9525" cap="flat">
            <a:solidFill>
              <a:srgbClr val="FFC000"/>
            </a:solidFill>
            <a:prstDash val="dash"/>
            <a:miter lim="800000"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Line 14">
            <a:extLst>
              <a:ext uri="{FF2B5EF4-FFF2-40B4-BE49-F238E27FC236}">
                <a16:creationId xmlns:a16="http://schemas.microsoft.com/office/drawing/2014/main" id="{F7FDC1B2-74DD-D5EB-5205-E88245965D86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7056110" y="4023808"/>
            <a:ext cx="1430615" cy="441407"/>
          </a:xfrm>
          <a:prstGeom prst="line">
            <a:avLst/>
          </a:prstGeom>
          <a:noFill/>
          <a:ln w="9525" cap="flat">
            <a:solidFill>
              <a:srgbClr val="FFC000"/>
            </a:solidFill>
            <a:prstDash val="dash"/>
            <a:miter lim="800000"/>
            <a:headEnd type="triangl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FFF2EDA3-FE3B-616B-28B0-5A1FB358D541}"/>
              </a:ext>
            </a:extLst>
          </p:cNvPr>
          <p:cNvGrpSpPr/>
          <p:nvPr/>
        </p:nvGrpSpPr>
        <p:grpSpPr>
          <a:xfrm>
            <a:off x="6101494" y="1901810"/>
            <a:ext cx="1549731" cy="1842438"/>
            <a:chOff x="6205538" y="2856647"/>
            <a:chExt cx="1156364" cy="1374775"/>
          </a:xfr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grpSpPr>
        <p:sp>
          <p:nvSpPr>
            <p:cNvPr id="21" name="Freeform 19">
              <a:extLst>
                <a:ext uri="{FF2B5EF4-FFF2-40B4-BE49-F238E27FC236}">
                  <a16:creationId xmlns:a16="http://schemas.microsoft.com/office/drawing/2014/main" id="{2183AC3B-07B6-63A0-3EB2-190C432FA99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0149" y="2856647"/>
              <a:ext cx="1081753" cy="743828"/>
            </a:xfrm>
            <a:custGeom>
              <a:avLst/>
              <a:gdLst>
                <a:gd name="T0" fmla="*/ 976 w 976"/>
                <a:gd name="T1" fmla="*/ 0 h 667"/>
                <a:gd name="T2" fmla="*/ 0 w 976"/>
                <a:gd name="T3" fmla="*/ 0 h 667"/>
                <a:gd name="T4" fmla="*/ 0 w 976"/>
                <a:gd name="T5" fmla="*/ 667 h 667"/>
                <a:gd name="T6" fmla="*/ 976 w 976"/>
                <a:gd name="T7" fmla="*/ 667 h 667"/>
                <a:gd name="T8" fmla="*/ 666 w 976"/>
                <a:gd name="T9" fmla="*/ 334 h 667"/>
                <a:gd name="T10" fmla="*/ 976 w 976"/>
                <a:gd name="T11" fmla="*/ 0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6" h="667">
                  <a:moveTo>
                    <a:pt x="976" y="0"/>
                  </a:moveTo>
                  <a:lnTo>
                    <a:pt x="0" y="0"/>
                  </a:lnTo>
                  <a:lnTo>
                    <a:pt x="0" y="667"/>
                  </a:lnTo>
                  <a:lnTo>
                    <a:pt x="976" y="667"/>
                  </a:lnTo>
                  <a:lnTo>
                    <a:pt x="666" y="334"/>
                  </a:lnTo>
                  <a:lnTo>
                    <a:pt x="976" y="0"/>
                  </a:lnTo>
                  <a:close/>
                </a:path>
              </a:pathLst>
            </a:custGeom>
            <a:solidFill>
              <a:srgbClr val="C00000"/>
            </a:soli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ym typeface="+mn-lt"/>
              </a:endParaRPr>
            </a:p>
          </p:txBody>
        </p:sp>
        <p:sp>
          <p:nvSpPr>
            <p:cNvPr id="22" name="Rectangle 20">
              <a:extLst>
                <a:ext uri="{FF2B5EF4-FFF2-40B4-BE49-F238E27FC236}">
                  <a16:creationId xmlns:a16="http://schemas.microsoft.com/office/drawing/2014/main" id="{ED0C9136-B72E-7C77-6802-06C9867818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05538" y="2856647"/>
              <a:ext cx="53975" cy="1374775"/>
            </a:xfrm>
            <a:prstGeom prst="rect">
              <a:avLst/>
            </a:prstGeom>
            <a:solidFill>
              <a:srgbClr val="C00000"/>
            </a:soli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ym typeface="+mn-lt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370F4007-1732-24CD-4F22-C582EB933FD2}"/>
              </a:ext>
            </a:extLst>
          </p:cNvPr>
          <p:cNvGrpSpPr/>
          <p:nvPr/>
        </p:nvGrpSpPr>
        <p:grpSpPr>
          <a:xfrm>
            <a:off x="3162120" y="1767630"/>
            <a:ext cx="679822" cy="1122532"/>
            <a:chOff x="8066088" y="2327276"/>
            <a:chExt cx="719137" cy="1187450"/>
          </a:xfrm>
        </p:grpSpPr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DCCB3F7A-9AE1-8935-F27D-3A081EB8B32D}"/>
                </a:ext>
              </a:extLst>
            </p:cNvPr>
            <p:cNvSpPr>
              <a:spLocks/>
            </p:cNvSpPr>
            <p:nvPr/>
          </p:nvSpPr>
          <p:spPr bwMode="auto">
            <a:xfrm>
              <a:off x="8066088" y="2327276"/>
              <a:ext cx="719137" cy="1187450"/>
            </a:xfrm>
            <a:custGeom>
              <a:avLst/>
              <a:gdLst>
                <a:gd name="T0" fmla="*/ 420 w 840"/>
                <a:gd name="T1" fmla="*/ 0 h 1380"/>
                <a:gd name="T2" fmla="*/ 840 w 840"/>
                <a:gd name="T3" fmla="*/ 420 h 1380"/>
                <a:gd name="T4" fmla="*/ 717 w 840"/>
                <a:gd name="T5" fmla="*/ 802 h 1380"/>
                <a:gd name="T6" fmla="*/ 420 w 840"/>
                <a:gd name="T7" fmla="*/ 1380 h 1380"/>
                <a:gd name="T8" fmla="*/ 122 w 840"/>
                <a:gd name="T9" fmla="*/ 800 h 1380"/>
                <a:gd name="T10" fmla="*/ 0 w 840"/>
                <a:gd name="T11" fmla="*/ 420 h 1380"/>
                <a:gd name="T12" fmla="*/ 420 w 840"/>
                <a:gd name="T13" fmla="*/ 0 h 1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0" h="1380">
                  <a:moveTo>
                    <a:pt x="420" y="0"/>
                  </a:moveTo>
                  <a:cubicBezTo>
                    <a:pt x="652" y="0"/>
                    <a:pt x="840" y="188"/>
                    <a:pt x="840" y="420"/>
                  </a:cubicBezTo>
                  <a:cubicBezTo>
                    <a:pt x="840" y="536"/>
                    <a:pt x="779" y="686"/>
                    <a:pt x="717" y="802"/>
                  </a:cubicBezTo>
                  <a:lnTo>
                    <a:pt x="420" y="1380"/>
                  </a:lnTo>
                  <a:lnTo>
                    <a:pt x="122" y="800"/>
                  </a:lnTo>
                  <a:cubicBezTo>
                    <a:pt x="74" y="708"/>
                    <a:pt x="9" y="531"/>
                    <a:pt x="0" y="420"/>
                  </a:cubicBezTo>
                  <a:cubicBezTo>
                    <a:pt x="0" y="188"/>
                    <a:pt x="188" y="0"/>
                    <a:pt x="42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00">
                    <a:alpha val="0"/>
                  </a:srgbClr>
                </a:gs>
                <a:gs pos="100000">
                  <a:srgbClr val="FFC000">
                    <a:alpha val="21000"/>
                  </a:srgbClr>
                </a:gs>
              </a:gsLst>
              <a:lin ang="16200000" scaled="1"/>
              <a:tileRect/>
            </a:gra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ym typeface="+mn-lt"/>
              </a:endParaRP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9347AE0E-12CC-6A3D-76C6-388BFE406E1C}"/>
                </a:ext>
              </a:extLst>
            </p:cNvPr>
            <p:cNvSpPr/>
            <p:nvPr/>
          </p:nvSpPr>
          <p:spPr>
            <a:xfrm>
              <a:off x="8220737" y="2431982"/>
              <a:ext cx="405613" cy="55347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>
                  <a:solidFill>
                    <a:srgbClr val="FFC000"/>
                  </a:solidFill>
                  <a:latin typeface="+mn-lt"/>
                  <a:ea typeface="+mn-ea"/>
                  <a:cs typeface="+mn-ea"/>
                  <a:sym typeface="+mn-lt"/>
                </a:rPr>
                <a:t>1</a:t>
              </a:r>
              <a:endParaRPr lang="zh-CN" altLang="en-US" sz="2800" dirty="0">
                <a:solidFill>
                  <a:srgbClr val="FFC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6" name="矩形 25">
            <a:extLst>
              <a:ext uri="{FF2B5EF4-FFF2-40B4-BE49-F238E27FC236}">
                <a16:creationId xmlns:a16="http://schemas.microsoft.com/office/drawing/2014/main" id="{870FD7A0-21CD-939A-D53B-BE5FB31419AE}"/>
              </a:ext>
            </a:extLst>
          </p:cNvPr>
          <p:cNvSpPr/>
          <p:nvPr/>
        </p:nvSpPr>
        <p:spPr>
          <a:xfrm>
            <a:off x="6319328" y="1980697"/>
            <a:ext cx="85161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C000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6AAAA5B6-23F1-8552-17C0-2D5706E89183}"/>
              </a:ext>
            </a:extLst>
          </p:cNvPr>
          <p:cNvGrpSpPr/>
          <p:nvPr/>
        </p:nvGrpSpPr>
        <p:grpSpPr>
          <a:xfrm>
            <a:off x="8563460" y="1767630"/>
            <a:ext cx="679822" cy="1122532"/>
            <a:chOff x="8066088" y="2327276"/>
            <a:chExt cx="719137" cy="1187450"/>
          </a:xfrm>
        </p:grpSpPr>
        <p:sp>
          <p:nvSpPr>
            <p:cNvPr id="28" name="Freeform 23">
              <a:extLst>
                <a:ext uri="{FF2B5EF4-FFF2-40B4-BE49-F238E27FC236}">
                  <a16:creationId xmlns:a16="http://schemas.microsoft.com/office/drawing/2014/main" id="{4D374D0D-5560-5C74-9C03-B4C7030AB868}"/>
                </a:ext>
              </a:extLst>
            </p:cNvPr>
            <p:cNvSpPr>
              <a:spLocks/>
            </p:cNvSpPr>
            <p:nvPr/>
          </p:nvSpPr>
          <p:spPr bwMode="auto">
            <a:xfrm>
              <a:off x="8066088" y="2327276"/>
              <a:ext cx="719137" cy="1187450"/>
            </a:xfrm>
            <a:custGeom>
              <a:avLst/>
              <a:gdLst>
                <a:gd name="T0" fmla="*/ 420 w 840"/>
                <a:gd name="T1" fmla="*/ 0 h 1380"/>
                <a:gd name="T2" fmla="*/ 840 w 840"/>
                <a:gd name="T3" fmla="*/ 420 h 1380"/>
                <a:gd name="T4" fmla="*/ 717 w 840"/>
                <a:gd name="T5" fmla="*/ 802 h 1380"/>
                <a:gd name="T6" fmla="*/ 420 w 840"/>
                <a:gd name="T7" fmla="*/ 1380 h 1380"/>
                <a:gd name="T8" fmla="*/ 122 w 840"/>
                <a:gd name="T9" fmla="*/ 800 h 1380"/>
                <a:gd name="T10" fmla="*/ 0 w 840"/>
                <a:gd name="T11" fmla="*/ 420 h 1380"/>
                <a:gd name="T12" fmla="*/ 420 w 840"/>
                <a:gd name="T13" fmla="*/ 0 h 1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0" h="1380">
                  <a:moveTo>
                    <a:pt x="420" y="0"/>
                  </a:moveTo>
                  <a:cubicBezTo>
                    <a:pt x="652" y="0"/>
                    <a:pt x="840" y="188"/>
                    <a:pt x="840" y="420"/>
                  </a:cubicBezTo>
                  <a:cubicBezTo>
                    <a:pt x="840" y="536"/>
                    <a:pt x="779" y="686"/>
                    <a:pt x="717" y="802"/>
                  </a:cubicBezTo>
                  <a:lnTo>
                    <a:pt x="420" y="1380"/>
                  </a:lnTo>
                  <a:lnTo>
                    <a:pt x="122" y="800"/>
                  </a:lnTo>
                  <a:cubicBezTo>
                    <a:pt x="74" y="708"/>
                    <a:pt x="9" y="531"/>
                    <a:pt x="0" y="420"/>
                  </a:cubicBezTo>
                  <a:cubicBezTo>
                    <a:pt x="0" y="188"/>
                    <a:pt x="188" y="0"/>
                    <a:pt x="42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00">
                    <a:alpha val="0"/>
                  </a:srgbClr>
                </a:gs>
                <a:gs pos="100000">
                  <a:srgbClr val="FFC000">
                    <a:alpha val="21000"/>
                  </a:srgbClr>
                </a:gs>
              </a:gsLst>
              <a:lin ang="16200000" scaled="1"/>
              <a:tileRect/>
            </a:gra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ym typeface="+mn-lt"/>
              </a:endParaRP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126BF062-366C-0B34-0ACA-A6E327E63C27}"/>
                </a:ext>
              </a:extLst>
            </p:cNvPr>
            <p:cNvSpPr/>
            <p:nvPr/>
          </p:nvSpPr>
          <p:spPr>
            <a:xfrm>
              <a:off x="8225872" y="2431982"/>
              <a:ext cx="422570" cy="55347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>
                  <a:solidFill>
                    <a:srgbClr val="FFC000"/>
                  </a:solidFill>
                  <a:cs typeface="+mn-ea"/>
                  <a:sym typeface="+mn-lt"/>
                </a:rPr>
                <a:t>2</a:t>
              </a:r>
              <a:endParaRPr lang="zh-CN" altLang="en-US" sz="2800" dirty="0">
                <a:solidFill>
                  <a:srgbClr val="FFC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D348602B-CB71-C155-6BEA-71BB15CE8503}"/>
              </a:ext>
            </a:extLst>
          </p:cNvPr>
          <p:cNvGrpSpPr/>
          <p:nvPr/>
        </p:nvGrpSpPr>
        <p:grpSpPr>
          <a:xfrm>
            <a:off x="3162120" y="3415677"/>
            <a:ext cx="679822" cy="1122532"/>
            <a:chOff x="8066088" y="2327276"/>
            <a:chExt cx="719137" cy="1187450"/>
          </a:xfrm>
        </p:grpSpPr>
        <p:sp>
          <p:nvSpPr>
            <p:cNvPr id="31" name="Freeform 23">
              <a:extLst>
                <a:ext uri="{FF2B5EF4-FFF2-40B4-BE49-F238E27FC236}">
                  <a16:creationId xmlns:a16="http://schemas.microsoft.com/office/drawing/2014/main" id="{DEB334D5-A0E1-5654-EE25-95EF69494741}"/>
                </a:ext>
              </a:extLst>
            </p:cNvPr>
            <p:cNvSpPr>
              <a:spLocks/>
            </p:cNvSpPr>
            <p:nvPr/>
          </p:nvSpPr>
          <p:spPr bwMode="auto">
            <a:xfrm>
              <a:off x="8066088" y="2327276"/>
              <a:ext cx="719137" cy="1187450"/>
            </a:xfrm>
            <a:custGeom>
              <a:avLst/>
              <a:gdLst>
                <a:gd name="T0" fmla="*/ 420 w 840"/>
                <a:gd name="T1" fmla="*/ 0 h 1380"/>
                <a:gd name="T2" fmla="*/ 840 w 840"/>
                <a:gd name="T3" fmla="*/ 420 h 1380"/>
                <a:gd name="T4" fmla="*/ 717 w 840"/>
                <a:gd name="T5" fmla="*/ 802 h 1380"/>
                <a:gd name="T6" fmla="*/ 420 w 840"/>
                <a:gd name="T7" fmla="*/ 1380 h 1380"/>
                <a:gd name="T8" fmla="*/ 122 w 840"/>
                <a:gd name="T9" fmla="*/ 800 h 1380"/>
                <a:gd name="T10" fmla="*/ 0 w 840"/>
                <a:gd name="T11" fmla="*/ 420 h 1380"/>
                <a:gd name="T12" fmla="*/ 420 w 840"/>
                <a:gd name="T13" fmla="*/ 0 h 1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0" h="1380">
                  <a:moveTo>
                    <a:pt x="420" y="0"/>
                  </a:moveTo>
                  <a:cubicBezTo>
                    <a:pt x="652" y="0"/>
                    <a:pt x="840" y="188"/>
                    <a:pt x="840" y="420"/>
                  </a:cubicBezTo>
                  <a:cubicBezTo>
                    <a:pt x="840" y="536"/>
                    <a:pt x="779" y="686"/>
                    <a:pt x="717" y="802"/>
                  </a:cubicBezTo>
                  <a:lnTo>
                    <a:pt x="420" y="1380"/>
                  </a:lnTo>
                  <a:lnTo>
                    <a:pt x="122" y="800"/>
                  </a:lnTo>
                  <a:cubicBezTo>
                    <a:pt x="74" y="708"/>
                    <a:pt x="9" y="531"/>
                    <a:pt x="0" y="420"/>
                  </a:cubicBezTo>
                  <a:cubicBezTo>
                    <a:pt x="0" y="188"/>
                    <a:pt x="188" y="0"/>
                    <a:pt x="42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00">
                    <a:alpha val="0"/>
                  </a:srgbClr>
                </a:gs>
                <a:gs pos="100000">
                  <a:srgbClr val="FFC000">
                    <a:alpha val="21000"/>
                  </a:srgbClr>
                </a:gs>
              </a:gsLst>
              <a:lin ang="16200000" scaled="1"/>
              <a:tileRect/>
            </a:gra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ym typeface="+mn-lt"/>
              </a:endParaRP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0987DEEE-9D98-8C62-20B4-98B5DDF73B3D}"/>
                </a:ext>
              </a:extLst>
            </p:cNvPr>
            <p:cNvSpPr/>
            <p:nvPr/>
          </p:nvSpPr>
          <p:spPr>
            <a:xfrm>
              <a:off x="8234007" y="2431982"/>
              <a:ext cx="405613" cy="55347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>
                  <a:solidFill>
                    <a:srgbClr val="FFC000"/>
                  </a:solidFill>
                  <a:cs typeface="+mn-ea"/>
                  <a:sym typeface="+mn-lt"/>
                </a:rPr>
                <a:t>3</a:t>
              </a:r>
              <a:endParaRPr lang="zh-CN" altLang="en-US" sz="2800" dirty="0">
                <a:solidFill>
                  <a:srgbClr val="FFC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A46F1E38-A2B8-9535-0CE6-0978BC01126D}"/>
              </a:ext>
            </a:extLst>
          </p:cNvPr>
          <p:cNvGrpSpPr/>
          <p:nvPr/>
        </p:nvGrpSpPr>
        <p:grpSpPr>
          <a:xfrm>
            <a:off x="8563460" y="3415677"/>
            <a:ext cx="679822" cy="1122532"/>
            <a:chOff x="8066088" y="2327276"/>
            <a:chExt cx="719137" cy="1187450"/>
          </a:xfrm>
        </p:grpSpPr>
        <p:sp>
          <p:nvSpPr>
            <p:cNvPr id="34" name="Freeform 23">
              <a:extLst>
                <a:ext uri="{FF2B5EF4-FFF2-40B4-BE49-F238E27FC236}">
                  <a16:creationId xmlns:a16="http://schemas.microsoft.com/office/drawing/2014/main" id="{59A5AEF9-07D2-90F8-95EE-E056F3522743}"/>
                </a:ext>
              </a:extLst>
            </p:cNvPr>
            <p:cNvSpPr>
              <a:spLocks/>
            </p:cNvSpPr>
            <p:nvPr/>
          </p:nvSpPr>
          <p:spPr bwMode="auto">
            <a:xfrm>
              <a:off x="8066088" y="2327276"/>
              <a:ext cx="719137" cy="1187450"/>
            </a:xfrm>
            <a:custGeom>
              <a:avLst/>
              <a:gdLst>
                <a:gd name="T0" fmla="*/ 420 w 840"/>
                <a:gd name="T1" fmla="*/ 0 h 1380"/>
                <a:gd name="T2" fmla="*/ 840 w 840"/>
                <a:gd name="T3" fmla="*/ 420 h 1380"/>
                <a:gd name="T4" fmla="*/ 717 w 840"/>
                <a:gd name="T5" fmla="*/ 802 h 1380"/>
                <a:gd name="T6" fmla="*/ 420 w 840"/>
                <a:gd name="T7" fmla="*/ 1380 h 1380"/>
                <a:gd name="T8" fmla="*/ 122 w 840"/>
                <a:gd name="T9" fmla="*/ 800 h 1380"/>
                <a:gd name="T10" fmla="*/ 0 w 840"/>
                <a:gd name="T11" fmla="*/ 420 h 1380"/>
                <a:gd name="T12" fmla="*/ 420 w 840"/>
                <a:gd name="T13" fmla="*/ 0 h 1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0" h="1380">
                  <a:moveTo>
                    <a:pt x="420" y="0"/>
                  </a:moveTo>
                  <a:cubicBezTo>
                    <a:pt x="652" y="0"/>
                    <a:pt x="840" y="188"/>
                    <a:pt x="840" y="420"/>
                  </a:cubicBezTo>
                  <a:cubicBezTo>
                    <a:pt x="840" y="536"/>
                    <a:pt x="779" y="686"/>
                    <a:pt x="717" y="802"/>
                  </a:cubicBezTo>
                  <a:lnTo>
                    <a:pt x="420" y="1380"/>
                  </a:lnTo>
                  <a:lnTo>
                    <a:pt x="122" y="800"/>
                  </a:lnTo>
                  <a:cubicBezTo>
                    <a:pt x="74" y="708"/>
                    <a:pt x="9" y="531"/>
                    <a:pt x="0" y="420"/>
                  </a:cubicBezTo>
                  <a:cubicBezTo>
                    <a:pt x="0" y="188"/>
                    <a:pt x="188" y="0"/>
                    <a:pt x="42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00">
                    <a:alpha val="0"/>
                  </a:srgbClr>
                </a:gs>
                <a:gs pos="100000">
                  <a:srgbClr val="FFC000">
                    <a:alpha val="21000"/>
                  </a:srgbClr>
                </a:gs>
              </a:gsLst>
              <a:lin ang="16200000" scaled="1"/>
              <a:tileRect/>
            </a:gradFill>
            <a:ln w="12700" cap="flat" cmpd="sng">
              <a:gradFill flip="none" rotWithShape="1">
                <a:gsLst>
                  <a:gs pos="0">
                    <a:srgbClr val="FFC000">
                      <a:lumMod val="99000"/>
                    </a:srgbClr>
                  </a:gs>
                  <a:gs pos="100000">
                    <a:srgbClr val="FFFF00">
                      <a:alpha val="25000"/>
                    </a:srgb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ym typeface="+mn-lt"/>
              </a:endParaRP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23DF59EE-4B09-C06F-D736-34F6C76E2A62}"/>
                </a:ext>
              </a:extLst>
            </p:cNvPr>
            <p:cNvSpPr/>
            <p:nvPr/>
          </p:nvSpPr>
          <p:spPr>
            <a:xfrm>
              <a:off x="8223549" y="2431982"/>
              <a:ext cx="405613" cy="55347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>
                  <a:solidFill>
                    <a:srgbClr val="FFC000"/>
                  </a:solidFill>
                  <a:cs typeface="+mn-ea"/>
                  <a:sym typeface="+mn-lt"/>
                </a:rPr>
                <a:t>4</a:t>
              </a:r>
              <a:endParaRPr lang="zh-CN" altLang="en-US" sz="2800" dirty="0">
                <a:solidFill>
                  <a:srgbClr val="FFC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AE51DA5B-30D4-F8DB-6101-C79A1CCF4607}"/>
              </a:ext>
            </a:extLst>
          </p:cNvPr>
          <p:cNvGrpSpPr/>
          <p:nvPr/>
        </p:nvGrpSpPr>
        <p:grpSpPr>
          <a:xfrm>
            <a:off x="9413164" y="1712369"/>
            <a:ext cx="2235567" cy="1021955"/>
            <a:chOff x="-94764" y="1931934"/>
            <a:chExt cx="2235567" cy="1021955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69113A1E-13F6-BA93-70BA-121250B97E6F}"/>
                </a:ext>
              </a:extLst>
            </p:cNvPr>
            <p:cNvSpPr txBox="1"/>
            <p:nvPr/>
          </p:nvSpPr>
          <p:spPr>
            <a:xfrm>
              <a:off x="-94764" y="2190603"/>
              <a:ext cx="1939049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b="1" dirty="0">
                  <a:solidFill>
                    <a:srgbClr val="EB8206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1" dirty="0">
                  <a:solidFill>
                    <a:srgbClr val="EB8206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176403D-4AEE-AD6E-6AA2-478D66C21736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gradFill flip="none" rotWithShape="1">
                    <a:gsLst>
                      <a:gs pos="0">
                        <a:srgbClr val="FFC000">
                          <a:lumMod val="99000"/>
                        </a:srgbClr>
                      </a:gs>
                      <a:gs pos="100000">
                        <a:srgbClr val="FFFF00">
                          <a:alpha val="25000"/>
                        </a:srgbClr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7A393690-3C5E-3380-E0EC-46F106FCEBBA}"/>
              </a:ext>
            </a:extLst>
          </p:cNvPr>
          <p:cNvGrpSpPr/>
          <p:nvPr/>
        </p:nvGrpSpPr>
        <p:grpSpPr>
          <a:xfrm>
            <a:off x="799132" y="1712369"/>
            <a:ext cx="2240940" cy="1021955"/>
            <a:chOff x="523392" y="1931934"/>
            <a:chExt cx="2240940" cy="1021955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6CAF317D-7045-3E63-1E97-CA5359F2F06A}"/>
                </a:ext>
              </a:extLst>
            </p:cNvPr>
            <p:cNvSpPr txBox="1"/>
            <p:nvPr/>
          </p:nvSpPr>
          <p:spPr>
            <a:xfrm>
              <a:off x="626828" y="2190603"/>
              <a:ext cx="213750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b="1" dirty="0">
                  <a:solidFill>
                    <a:srgbClr val="EB8206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1" dirty="0">
                  <a:solidFill>
                    <a:srgbClr val="EB8206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F58A0677-E70F-4186-D1C9-F4AE8BCA1B24}"/>
                </a:ext>
              </a:extLst>
            </p:cNvPr>
            <p:cNvSpPr txBox="1"/>
            <p:nvPr/>
          </p:nvSpPr>
          <p:spPr>
            <a:xfrm>
              <a:off x="523392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gradFill flip="none" rotWithShape="1">
                    <a:gsLst>
                      <a:gs pos="0">
                        <a:srgbClr val="FFC000">
                          <a:lumMod val="99000"/>
                        </a:srgbClr>
                      </a:gs>
                      <a:gs pos="100000">
                        <a:srgbClr val="FFFF00">
                          <a:alpha val="25000"/>
                        </a:srgbClr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735DBF95-DCCB-9A08-A946-BDA86ED9439B}"/>
              </a:ext>
            </a:extLst>
          </p:cNvPr>
          <p:cNvGrpSpPr/>
          <p:nvPr/>
        </p:nvGrpSpPr>
        <p:grpSpPr>
          <a:xfrm>
            <a:off x="9413164" y="4439718"/>
            <a:ext cx="2235567" cy="1021955"/>
            <a:chOff x="-94764" y="1931934"/>
            <a:chExt cx="2235567" cy="1021955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BF558295-AF98-E021-A4A5-0A7E06F5EC6C}"/>
                </a:ext>
              </a:extLst>
            </p:cNvPr>
            <p:cNvSpPr txBox="1"/>
            <p:nvPr/>
          </p:nvSpPr>
          <p:spPr>
            <a:xfrm>
              <a:off x="-94764" y="2190603"/>
              <a:ext cx="1939049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b="1" dirty="0">
                  <a:solidFill>
                    <a:srgbClr val="EB8206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1" dirty="0">
                  <a:solidFill>
                    <a:srgbClr val="EB8206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676E89A6-494A-963B-AD35-6DDD7818B7BC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gradFill flip="none" rotWithShape="1">
                    <a:gsLst>
                      <a:gs pos="0">
                        <a:srgbClr val="FFC000">
                          <a:lumMod val="99000"/>
                        </a:srgbClr>
                      </a:gs>
                      <a:gs pos="100000">
                        <a:srgbClr val="FFFF00">
                          <a:alpha val="25000"/>
                        </a:srgbClr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0FF00D9D-79A9-D40E-7D7E-F51F09276981}"/>
              </a:ext>
            </a:extLst>
          </p:cNvPr>
          <p:cNvGrpSpPr/>
          <p:nvPr/>
        </p:nvGrpSpPr>
        <p:grpSpPr>
          <a:xfrm>
            <a:off x="799132" y="4439718"/>
            <a:ext cx="2240940" cy="1021955"/>
            <a:chOff x="523392" y="1931934"/>
            <a:chExt cx="2240940" cy="1021955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B762EB23-937B-6D95-9AFE-154A0D0E7CE6}"/>
                </a:ext>
              </a:extLst>
            </p:cNvPr>
            <p:cNvSpPr txBox="1"/>
            <p:nvPr/>
          </p:nvSpPr>
          <p:spPr>
            <a:xfrm>
              <a:off x="626828" y="2190603"/>
              <a:ext cx="213750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b="1" dirty="0">
                  <a:solidFill>
                    <a:srgbClr val="EB8206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1" dirty="0">
                  <a:solidFill>
                    <a:srgbClr val="EB8206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92E43BB8-0BB0-293D-C31C-D0AC63AB9461}"/>
                </a:ext>
              </a:extLst>
            </p:cNvPr>
            <p:cNvSpPr txBox="1"/>
            <p:nvPr/>
          </p:nvSpPr>
          <p:spPr>
            <a:xfrm>
              <a:off x="523392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gradFill flip="none" rotWithShape="1">
                    <a:gsLst>
                      <a:gs pos="0">
                        <a:srgbClr val="FFC000">
                          <a:lumMod val="99000"/>
                        </a:srgbClr>
                      </a:gs>
                      <a:gs pos="100000">
                        <a:srgbClr val="FFFF00">
                          <a:alpha val="25000"/>
                        </a:srgbClr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64541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100"/>
                            </p:stCondLst>
                            <p:childTnLst>
                              <p:par>
                                <p:cTn id="2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750"/>
                            </p:stCondLst>
                            <p:childTnLst>
                              <p:par>
                                <p:cTn id="3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25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6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6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6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6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6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8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3" grpId="0" animBg="1"/>
      <p:bldP spid="14" grpId="0" animBg="1"/>
      <p:bldP spid="17" grpId="0" animBg="1"/>
      <p:bldP spid="26" grpId="0"/>
    </p:bldLst>
  </p:timing>
</p:sld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lllnzd0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402</TotalTime>
  <Words>2165</Words>
  <Application>Microsoft Office PowerPoint</Application>
  <PresentationFormat>宽屏</PresentationFormat>
  <Paragraphs>241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HarmonyOS Sans SC Light</vt:lpstr>
      <vt:lpstr>阿里巴巴普惠体 2.0 55 Regular</vt:lpstr>
      <vt:lpstr>阿里巴巴普惠体 2.0 65 Medium</vt:lpstr>
      <vt:lpstr>等线</vt:lpstr>
      <vt:lpstr>思源宋体 CN Heavy</vt:lpstr>
      <vt:lpstr>Arial</vt:lpstr>
      <vt:lpstr>51PPT模板网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七一建党节主题班会ppt模板</dc:title>
  <dc:creator>51PPT模板网</dc:creator>
  <cp:keywords>www.51pptmoban.com（原创模板）</cp:keywords>
  <dc:description>51PPT模板网，幻灯片演示模板及素材免费下载！_x000d_
51PPT模板网 唯一访问网址：www.51pptmoban.com</dc:description>
  <cp:lastModifiedBy>user Power</cp:lastModifiedBy>
  <cp:revision>143</cp:revision>
  <dcterms:created xsi:type="dcterms:W3CDTF">2023-06-24T02:32:43Z</dcterms:created>
  <dcterms:modified xsi:type="dcterms:W3CDTF">2023-06-25T13:17:46Z</dcterms:modified>
</cp:coreProperties>
</file>