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297" r:id="rId3"/>
    <p:sldId id="295" r:id="rId4"/>
    <p:sldId id="298" r:id="rId5"/>
    <p:sldId id="300" r:id="rId6"/>
    <p:sldId id="299" r:id="rId7"/>
    <p:sldId id="301" r:id="rId8"/>
    <p:sldId id="302" r:id="rId9"/>
    <p:sldId id="304" r:id="rId10"/>
    <p:sldId id="303" r:id="rId11"/>
    <p:sldId id="306" r:id="rId12"/>
    <p:sldId id="307" r:id="rId13"/>
    <p:sldId id="314" r:id="rId14"/>
    <p:sldId id="309" r:id="rId15"/>
    <p:sldId id="305" r:id="rId16"/>
    <p:sldId id="308" r:id="rId17"/>
    <p:sldId id="310" r:id="rId18"/>
    <p:sldId id="315" r:id="rId19"/>
    <p:sldId id="317" r:id="rId20"/>
    <p:sldId id="320" r:id="rId21"/>
    <p:sldId id="318" r:id="rId22"/>
    <p:sldId id="316" r:id="rId23"/>
    <p:sldId id="319" r:id="rId24"/>
    <p:sldId id="321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B4C7E7"/>
    <a:srgbClr val="0817A4"/>
    <a:srgbClr val="152AF3"/>
    <a:srgbClr val="D9D9D9"/>
    <a:srgbClr val="404040"/>
    <a:srgbClr val="A613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02" y="726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6DB4F-BC1A-463F-B025-9C7217E78FAF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16C4A-E30C-472C-8EFA-A8660805AE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12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71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678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64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50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17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83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660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85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48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774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92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42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146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5811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93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64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13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6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63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392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85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80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77C76-D51C-4324-8927-1569F2B200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4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8D4A4C8-2B7A-EA9C-5F89-44E78C6C6B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F7EBCBE-DD9D-3346-AA2D-664B27675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38EB-8079-4B40-B29B-B7DF6947CD85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1E9287-61C6-25E1-73C8-B0445F5A0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57494C1-D3DF-721C-2E5F-4F2DB4FF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9836-4C6D-4ABC-8EF6-F85204E816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81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782DCB46-549A-09AA-3496-242854EBEBAE}"/>
              </a:ext>
            </a:extLst>
          </p:cNvPr>
          <p:cNvSpPr txBox="1"/>
          <p:nvPr userDrawn="1"/>
        </p:nvSpPr>
        <p:spPr>
          <a:xfrm>
            <a:off x="11506200" y="6714384"/>
            <a:ext cx="6858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D4A4C8-2B7A-EA9C-5F89-44E78C6C6B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F7EBCBE-DD9D-3346-AA2D-664B27675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38EB-8079-4B40-B29B-B7DF6947CD85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1E9287-61C6-25E1-73C8-B0445F5A0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57494C1-D3DF-721C-2E5F-4F2DB4FF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9836-4C6D-4ABC-8EF6-F85204E816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8028079-30C0-0A80-14C5-919026465021}"/>
              </a:ext>
            </a:extLst>
          </p:cNvPr>
          <p:cNvSpPr/>
          <p:nvPr userDrawn="1"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599276-45E6-E555-EB9D-90E011426DBD}"/>
              </a:ext>
            </a:extLst>
          </p:cNvPr>
          <p:cNvSpPr txBox="1"/>
          <p:nvPr userDrawn="1"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3649F99-4184-4DE3-C7E1-A66063EF3151}"/>
              </a:ext>
            </a:extLst>
          </p:cNvPr>
          <p:cNvGrpSpPr/>
          <p:nvPr userDrawn="1"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31D8DBF-D1FB-2C28-6F82-696403ABD9FC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D1CD8F01-A3F8-B196-2E6B-9484EDE84949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F7B8BA8A-98FA-6CDA-6C3E-5D2CE3D20BB1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8106C809-5066-6001-2449-316D7C302162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BC4F33C2-CFD6-8575-99B6-1E64CA762444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5AF8F2D0-9A09-8AF1-9951-4643DE5551D4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368E8A39-A8DA-B55C-1014-9C4A1E23AB03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8E3DC535-0B20-6079-A136-1E5FD74B90F6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F9CD8554-93AD-2403-725B-A22A04DF520C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3B47BDB5-A0A2-55E7-53A1-28ABBAE90E2B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C81E1295-FA05-3636-D6B1-C09065A447A0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93C13FCB-E1B2-ABA1-88A0-7A818B92B72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3F31CCD5-B7D8-8784-4920-308FDE69BACF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48473C7-D30F-4FB0-F1E2-04D666EFEE27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0EABAD16-E791-1F48-2299-6DDB58AE5B30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5A73CB0-CAA5-3998-9088-82548F53220A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BEBDD90-C800-3A46-968B-D2C339F56AC1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803D3238-67A8-0F2F-8B4E-11EB74651CD1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1C91989-3271-9133-14A4-5511F2E8893E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F9E77C8-00D8-F3AD-9754-71BD4256243E}"/>
              </a:ext>
            </a:extLst>
          </p:cNvPr>
          <p:cNvGrpSpPr/>
          <p:nvPr userDrawn="1"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984C1BD-79A2-174A-981A-036B242EDF94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34" name="箭头: V 形 33">
                <a:extLst>
                  <a:ext uri="{FF2B5EF4-FFF2-40B4-BE49-F238E27FC236}">
                    <a16:creationId xmlns:a16="http://schemas.microsoft.com/office/drawing/2014/main" id="{3342F712-9EA6-F6FB-72DC-D31BD85E3AAA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箭头: V 形 34">
                <a:extLst>
                  <a:ext uri="{FF2B5EF4-FFF2-40B4-BE49-F238E27FC236}">
                    <a16:creationId xmlns:a16="http://schemas.microsoft.com/office/drawing/2014/main" id="{E6ACEBDB-EF3F-C7C2-A0BB-6D362B6AE4A9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id="{DC646BA4-CC61-4ABA-1A60-198E3142D271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DDC9E69-540F-5D8F-6DD0-A4E7E52F6931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id="{EE67D91D-109C-EC6E-DF68-CF341D95ACC3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箭头: V 形 31">
                <a:extLst>
                  <a:ext uri="{FF2B5EF4-FFF2-40B4-BE49-F238E27FC236}">
                    <a16:creationId xmlns:a16="http://schemas.microsoft.com/office/drawing/2014/main" id="{2315AA22-D3E0-5A91-F080-9AEE4170F163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箭头: V 形 32">
                <a:extLst>
                  <a:ext uri="{FF2B5EF4-FFF2-40B4-BE49-F238E27FC236}">
                    <a16:creationId xmlns:a16="http://schemas.microsoft.com/office/drawing/2014/main" id="{51DDD1AE-C3D9-F6A2-FAB8-8E13494C09E1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1721558-5B31-E020-EF40-8CF3C40B5303}"/>
              </a:ext>
            </a:extLst>
          </p:cNvPr>
          <p:cNvGrpSpPr/>
          <p:nvPr userDrawn="1"/>
        </p:nvGrpSpPr>
        <p:grpSpPr>
          <a:xfrm>
            <a:off x="923545" y="168275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38" name="空心弧 37">
              <a:extLst>
                <a:ext uri="{FF2B5EF4-FFF2-40B4-BE49-F238E27FC236}">
                  <a16:creationId xmlns:a16="http://schemas.microsoft.com/office/drawing/2014/main" id="{FB53BCD1-4FAE-B732-14AA-E94E634646D2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空心弧 38">
              <a:extLst>
                <a:ext uri="{FF2B5EF4-FFF2-40B4-BE49-F238E27FC236}">
                  <a16:creationId xmlns:a16="http://schemas.microsoft.com/office/drawing/2014/main" id="{2C82A14E-58F7-97A1-0003-77A387621B44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2D431FC-80D5-C76B-6E85-0D117072B640}"/>
              </a:ext>
            </a:extLst>
          </p:cNvPr>
          <p:cNvGrpSpPr/>
          <p:nvPr userDrawn="1"/>
        </p:nvGrpSpPr>
        <p:grpSpPr>
          <a:xfrm rot="10800000">
            <a:off x="9944743" y="5094962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1" name="空心弧 40">
              <a:extLst>
                <a:ext uri="{FF2B5EF4-FFF2-40B4-BE49-F238E27FC236}">
                  <a16:creationId xmlns:a16="http://schemas.microsoft.com/office/drawing/2014/main" id="{F8EEDB9D-3E2B-91D4-190D-8DB80DD4F3DC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空心弧 41">
              <a:extLst>
                <a:ext uri="{FF2B5EF4-FFF2-40B4-BE49-F238E27FC236}">
                  <a16:creationId xmlns:a16="http://schemas.microsoft.com/office/drawing/2014/main" id="{405B6CC1-1CCA-D83E-6CC7-D39B72B189B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立方体 43">
            <a:extLst>
              <a:ext uri="{FF2B5EF4-FFF2-40B4-BE49-F238E27FC236}">
                <a16:creationId xmlns:a16="http://schemas.microsoft.com/office/drawing/2014/main" id="{1916460A-F0CB-0AFC-152E-F0A760254D19}"/>
              </a:ext>
            </a:extLst>
          </p:cNvPr>
          <p:cNvSpPr/>
          <p:nvPr userDrawn="1"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6669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0454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60F86C-E5D6-6FDA-E5E6-60503A3D6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6906E2-8D00-2D2D-CFEA-12E9E6B68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8A3F8-BBD7-42F9-55C6-4123170BEC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838EB-8079-4B40-B29B-B7DF6947CD85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69DDC6-E83E-5631-273C-59CB9DE798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F0625A-C440-6159-27CE-021B2CBAA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9836-4C6D-4ABC-8EF6-F85204E816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40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342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notesSlide" Target="../notesSlides/notesSlide20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notesSlide" Target="../notesSlides/notesSlide21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5A648E0B-12D4-B0AB-8CE7-B0594DF703EB}"/>
              </a:ext>
            </a:extLst>
          </p:cNvPr>
          <p:cNvSpPr/>
          <p:nvPr/>
        </p:nvSpPr>
        <p:spPr>
          <a:xfrm>
            <a:off x="6011670" y="-172579"/>
            <a:ext cx="2980120" cy="2980120"/>
          </a:xfrm>
          <a:prstGeom prst="ellipse">
            <a:avLst/>
          </a:prstGeom>
          <a:solidFill>
            <a:srgbClr val="152AF3">
              <a:alpha val="31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 descr="D:\51PPT模板网\51pptmoban.com\图片001.jpg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85445-B0D2-BA4B-55E8-8155B6B5201B}"/>
              </a:ext>
            </a:extLst>
          </p:cNvPr>
          <p:cNvSpPr txBox="1"/>
          <p:nvPr/>
        </p:nvSpPr>
        <p:spPr>
          <a:xfrm>
            <a:off x="2925900" y="1616472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52AF3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月度</a:t>
            </a: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工作复盘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07506" y="6377579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4288377-6DB0-F6AA-CA2F-DCDA5581D51A}"/>
              </a:ext>
            </a:extLst>
          </p:cNvPr>
          <p:cNvSpPr txBox="1"/>
          <p:nvPr/>
        </p:nvSpPr>
        <p:spPr>
          <a:xfrm>
            <a:off x="3445143" y="3076889"/>
            <a:ext cx="5287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月度复盘  </a:t>
            </a:r>
            <a:r>
              <a:rPr lang="en-US" altLang="zh-CN" b="1" dirty="0"/>
              <a:t>/  </a:t>
            </a:r>
            <a:r>
              <a:rPr lang="zh-CN" altLang="en-US" b="1" dirty="0"/>
              <a:t>工作汇报  </a:t>
            </a:r>
            <a:r>
              <a:rPr lang="en-US" altLang="zh-CN" b="1" dirty="0"/>
              <a:t>/  </a:t>
            </a:r>
            <a:r>
              <a:rPr lang="zh-CN" altLang="en-US" b="1" dirty="0"/>
              <a:t>月度工作计划  </a:t>
            </a:r>
            <a:r>
              <a:rPr lang="en-US" altLang="zh-CN" b="1" dirty="0"/>
              <a:t>/  </a:t>
            </a:r>
            <a:r>
              <a:rPr lang="zh-CN" altLang="en-US" b="1" dirty="0"/>
              <a:t>个人总结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2742C7-D665-17E5-6425-6D1675347A17}"/>
              </a:ext>
            </a:extLst>
          </p:cNvPr>
          <p:cNvSpPr txBox="1"/>
          <p:nvPr/>
        </p:nvSpPr>
        <p:spPr>
          <a:xfrm>
            <a:off x="3513946" y="387762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4452DA-2470-69FA-C2D7-7A84B5D6B6BE}"/>
              </a:ext>
            </a:extLst>
          </p:cNvPr>
          <p:cNvGrpSpPr/>
          <p:nvPr/>
        </p:nvGrpSpPr>
        <p:grpSpPr>
          <a:xfrm>
            <a:off x="1308648" y="3055823"/>
            <a:ext cx="3145966" cy="448344"/>
            <a:chOff x="325076" y="2989374"/>
            <a:chExt cx="3145966" cy="93722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E8465E6-8F83-76F6-6E85-C7F191CF9013}"/>
                </a:ext>
              </a:extLst>
            </p:cNvPr>
            <p:cNvSpPr/>
            <p:nvPr/>
          </p:nvSpPr>
          <p:spPr>
            <a:xfrm>
              <a:off x="325076" y="3097435"/>
              <a:ext cx="2044726" cy="6809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9F48DD21-76D1-8402-5887-B57078B3AD3E}"/>
                </a:ext>
              </a:extLst>
            </p:cNvPr>
            <p:cNvSpPr/>
            <p:nvPr/>
          </p:nvSpPr>
          <p:spPr>
            <a:xfrm>
              <a:off x="1027496" y="2989374"/>
              <a:ext cx="2044726" cy="448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5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3A07D926-75D7-B00E-F3A1-60189ECDEEFB}"/>
                </a:ext>
              </a:extLst>
            </p:cNvPr>
            <p:cNvSpPr/>
            <p:nvPr/>
          </p:nvSpPr>
          <p:spPr>
            <a:xfrm>
              <a:off x="1507240" y="3596010"/>
              <a:ext cx="1963802" cy="33058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4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51B55D-9324-5972-538B-6D91B1620708}"/>
              </a:ext>
            </a:extLst>
          </p:cNvPr>
          <p:cNvGrpSpPr/>
          <p:nvPr/>
        </p:nvGrpSpPr>
        <p:grpSpPr>
          <a:xfrm flipH="1">
            <a:off x="7749874" y="3055823"/>
            <a:ext cx="3145966" cy="448344"/>
            <a:chOff x="325076" y="2989374"/>
            <a:chExt cx="3145966" cy="93722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8E9089A-43AE-BD47-C80C-DBFD21FF8661}"/>
                </a:ext>
              </a:extLst>
            </p:cNvPr>
            <p:cNvSpPr/>
            <p:nvPr/>
          </p:nvSpPr>
          <p:spPr>
            <a:xfrm>
              <a:off x="325076" y="3097435"/>
              <a:ext cx="2044726" cy="6809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914DC70-14FC-0459-A14F-EE08E96EF01F}"/>
                </a:ext>
              </a:extLst>
            </p:cNvPr>
            <p:cNvSpPr/>
            <p:nvPr/>
          </p:nvSpPr>
          <p:spPr>
            <a:xfrm>
              <a:off x="1027496" y="2989374"/>
              <a:ext cx="2044726" cy="448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5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BF95AF0-73BD-DCA4-A88F-B4A05329AD1C}"/>
                </a:ext>
              </a:extLst>
            </p:cNvPr>
            <p:cNvSpPr/>
            <p:nvPr/>
          </p:nvSpPr>
          <p:spPr>
            <a:xfrm>
              <a:off x="1507240" y="3596010"/>
              <a:ext cx="1963802" cy="33058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4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5DC76BD-677B-7393-68B1-80EF0573229F}"/>
              </a:ext>
            </a:extLst>
          </p:cNvPr>
          <p:cNvGrpSpPr/>
          <p:nvPr/>
        </p:nvGrpSpPr>
        <p:grpSpPr>
          <a:xfrm>
            <a:off x="1108696" y="1022212"/>
            <a:ext cx="1456205" cy="600989"/>
            <a:chOff x="8244408" y="263825"/>
            <a:chExt cx="575796" cy="237636"/>
          </a:xfrm>
          <a:solidFill>
            <a:srgbClr val="152AF3">
              <a:alpha val="67000"/>
            </a:srgb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8327CB-02A1-A221-DBB4-104C0790244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4852725-E1C6-534D-7875-F3DDE626150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" name="文本框-2_矢量">
              <a:extLst>
                <a:ext uri="{FF2B5EF4-FFF2-40B4-BE49-F238E27FC236}">
                  <a16:creationId xmlns:a16="http://schemas.microsoft.com/office/drawing/2014/main" id="{DFB02334-BA10-4701-D91A-35835994DCD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459E1EF1-21D2-A998-7741-847E43A20A0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4CC2D76-6A1D-C489-4691-F7B6EFF11D2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2CDC1C6-6864-D9C7-3F37-1020B51D8A6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BA5781D-0EAD-144D-0139-5382C7F31B6F}"/>
              </a:ext>
            </a:extLst>
          </p:cNvPr>
          <p:cNvGrpSpPr/>
          <p:nvPr/>
        </p:nvGrpSpPr>
        <p:grpSpPr>
          <a:xfrm>
            <a:off x="2001447" y="2225169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0" name="空心弧 39">
              <a:extLst>
                <a:ext uri="{FF2B5EF4-FFF2-40B4-BE49-F238E27FC236}">
                  <a16:creationId xmlns:a16="http://schemas.microsoft.com/office/drawing/2014/main" id="{87BE32B2-A73F-E139-1350-75939507852D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空心弧 40">
              <a:extLst>
                <a:ext uri="{FF2B5EF4-FFF2-40B4-BE49-F238E27FC236}">
                  <a16:creationId xmlns:a16="http://schemas.microsoft.com/office/drawing/2014/main" id="{579D6565-52A3-C1C6-A2EA-F5CC59B7A43B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8FFAD36-C61F-DF53-2501-40B9BD19C9CF}"/>
              </a:ext>
            </a:extLst>
          </p:cNvPr>
          <p:cNvGrpSpPr/>
          <p:nvPr/>
        </p:nvGrpSpPr>
        <p:grpSpPr>
          <a:xfrm rot="10800000">
            <a:off x="8818949" y="1207168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4" name="空心弧 43">
              <a:extLst>
                <a:ext uri="{FF2B5EF4-FFF2-40B4-BE49-F238E27FC236}">
                  <a16:creationId xmlns:a16="http://schemas.microsoft.com/office/drawing/2014/main" id="{CD9C4A1D-3DE6-1FFC-20F4-9484F1A721C4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44">
              <a:extLst>
                <a:ext uri="{FF2B5EF4-FFF2-40B4-BE49-F238E27FC236}">
                  <a16:creationId xmlns:a16="http://schemas.microsoft.com/office/drawing/2014/main" id="{D74A9467-B42D-8E2D-6242-8B7149ACAB48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F2C99C-6832-2784-8EFE-C5616111604E}"/>
              </a:ext>
            </a:extLst>
          </p:cNvPr>
          <p:cNvGrpSpPr/>
          <p:nvPr/>
        </p:nvGrpSpPr>
        <p:grpSpPr>
          <a:xfrm>
            <a:off x="3736974" y="4932156"/>
            <a:ext cx="4718048" cy="378042"/>
            <a:chOff x="3427114" y="5071856"/>
            <a:chExt cx="4718048" cy="37804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2DB85CD-9A23-506F-17D9-93BC6FF22982}"/>
                </a:ext>
              </a:extLst>
            </p:cNvPr>
            <p:cNvSpPr/>
            <p:nvPr/>
          </p:nvSpPr>
          <p:spPr>
            <a:xfrm>
              <a:off x="5592488" y="5071856"/>
              <a:ext cx="2552674" cy="378042"/>
            </a:xfrm>
            <a:prstGeom prst="roundRect">
              <a:avLst>
                <a:gd name="adj" fmla="val 13466"/>
              </a:avLst>
            </a:prstGeom>
            <a:solidFill>
              <a:srgbClr val="152AF3"/>
            </a:solidFill>
            <a:ln w="127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B8892CA-4C82-BE99-D507-F41CCB2E7D7C}"/>
                </a:ext>
              </a:extLst>
            </p:cNvPr>
            <p:cNvSpPr txBox="1"/>
            <p:nvPr/>
          </p:nvSpPr>
          <p:spPr>
            <a:xfrm>
              <a:off x="6039617" y="5113819"/>
              <a:ext cx="19487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2023.06.26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BD38563-85A0-0677-F02D-1047F5FE0EA4}"/>
                </a:ext>
              </a:extLst>
            </p:cNvPr>
            <p:cNvSpPr/>
            <p:nvPr/>
          </p:nvSpPr>
          <p:spPr>
            <a:xfrm>
              <a:off x="3427114" y="5071856"/>
              <a:ext cx="2552674" cy="378042"/>
            </a:xfrm>
            <a:prstGeom prst="roundRect">
              <a:avLst>
                <a:gd name="adj" fmla="val 12178"/>
              </a:avLst>
            </a:prstGeom>
            <a:solidFill>
              <a:schemeClr val="bg1"/>
            </a:solidFill>
            <a:ln w="127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D077A9-3EA5-AC0E-0517-0C954AE315FA}"/>
                </a:ext>
              </a:extLst>
            </p:cNvPr>
            <p:cNvSpPr txBox="1"/>
            <p:nvPr/>
          </p:nvSpPr>
          <p:spPr>
            <a:xfrm>
              <a:off x="3729057" y="5113819"/>
              <a:ext cx="19487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B3A7AA-708C-1428-2A80-61B7E9A1F71F}"/>
              </a:ext>
            </a:extLst>
          </p:cNvPr>
          <p:cNvGrpSpPr/>
          <p:nvPr/>
        </p:nvGrpSpPr>
        <p:grpSpPr>
          <a:xfrm>
            <a:off x="5814607" y="1049802"/>
            <a:ext cx="556616" cy="136386"/>
            <a:chOff x="5603460" y="998066"/>
            <a:chExt cx="978909" cy="23985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80655E5-1297-C78D-7AED-A1748B248E2F}"/>
                </a:ext>
              </a:extLst>
            </p:cNvPr>
            <p:cNvSpPr/>
            <p:nvPr/>
          </p:nvSpPr>
          <p:spPr>
            <a:xfrm>
              <a:off x="6464081" y="1058851"/>
              <a:ext cx="118288" cy="118288"/>
            </a:xfrm>
            <a:prstGeom prst="ellipse">
              <a:avLst/>
            </a:prstGeom>
            <a:solidFill>
              <a:srgbClr val="152AF3">
                <a:alpha val="4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7752ADC-6A87-5429-1C94-7B370A08F9C5}"/>
                </a:ext>
              </a:extLst>
            </p:cNvPr>
            <p:cNvSpPr/>
            <p:nvPr/>
          </p:nvSpPr>
          <p:spPr>
            <a:xfrm>
              <a:off x="5976069" y="998066"/>
              <a:ext cx="239858" cy="239858"/>
            </a:xfrm>
            <a:prstGeom prst="ellipse">
              <a:avLst/>
            </a:prstGeom>
            <a:solidFill>
              <a:srgbClr val="152AF3">
                <a:alpha val="2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ABF184C-3EA8-0BF6-5625-580FF85608A8}"/>
                </a:ext>
              </a:extLst>
            </p:cNvPr>
            <p:cNvSpPr/>
            <p:nvPr/>
          </p:nvSpPr>
          <p:spPr>
            <a:xfrm>
              <a:off x="5603460" y="1058851"/>
              <a:ext cx="118288" cy="118288"/>
            </a:xfrm>
            <a:prstGeom prst="ellipse">
              <a:avLst/>
            </a:prstGeom>
            <a:solidFill>
              <a:srgbClr val="152AF3">
                <a:alpha val="4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缺角矩形 50">
            <a:extLst>
              <a:ext uri="{FF2B5EF4-FFF2-40B4-BE49-F238E27FC236}">
                <a16:creationId xmlns:a16="http://schemas.microsoft.com/office/drawing/2014/main" id="{75571D0D-DD21-C400-FC7E-668A25829BD1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缺角矩形 51">
            <a:extLst>
              <a:ext uri="{FF2B5EF4-FFF2-40B4-BE49-F238E27FC236}">
                <a16:creationId xmlns:a16="http://schemas.microsoft.com/office/drawing/2014/main" id="{C58AE8FB-55DB-42CA-70E3-E924B3021BF3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>
            <a:extLst>
              <a:ext uri="{FF2B5EF4-FFF2-40B4-BE49-F238E27FC236}">
                <a16:creationId xmlns:a16="http://schemas.microsoft.com/office/drawing/2014/main" id="{6C7C03D4-C9E8-5CDA-21B4-93793FA669FA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项目成果展示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" name="Group 59">
            <a:extLst>
              <a:ext uri="{FF2B5EF4-FFF2-40B4-BE49-F238E27FC236}">
                <a16:creationId xmlns:a16="http://schemas.microsoft.com/office/drawing/2014/main" id="{1440EBA5-DE77-586A-30AF-D327338044A3}"/>
              </a:ext>
            </a:extLst>
          </p:cNvPr>
          <p:cNvGrpSpPr/>
          <p:nvPr/>
        </p:nvGrpSpPr>
        <p:grpSpPr>
          <a:xfrm flipV="1">
            <a:off x="3326695" y="4497234"/>
            <a:ext cx="2898892" cy="948295"/>
            <a:chOff x="2512762" y="1534824"/>
            <a:chExt cx="2174452" cy="711221"/>
          </a:xfrm>
        </p:grpSpPr>
        <p:cxnSp>
          <p:nvCxnSpPr>
            <p:cNvPr id="3" name="Straight Connector 60">
              <a:extLst>
                <a:ext uri="{FF2B5EF4-FFF2-40B4-BE49-F238E27FC236}">
                  <a16:creationId xmlns:a16="http://schemas.microsoft.com/office/drawing/2014/main" id="{13D744CE-F8BD-750D-9256-0CCAF57D995A}"/>
                </a:ext>
              </a:extLst>
            </p:cNvPr>
            <p:cNvCxnSpPr/>
            <p:nvPr/>
          </p:nvCxnSpPr>
          <p:spPr>
            <a:xfrm flipH="1" flipV="1">
              <a:off x="2512762" y="1534824"/>
              <a:ext cx="0" cy="7112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61">
              <a:extLst>
                <a:ext uri="{FF2B5EF4-FFF2-40B4-BE49-F238E27FC236}">
                  <a16:creationId xmlns:a16="http://schemas.microsoft.com/office/drawing/2014/main" id="{0D0BB0F1-B2CF-B160-20BC-D5B5D410887F}"/>
                </a:ext>
              </a:extLst>
            </p:cNvPr>
            <p:cNvCxnSpPr/>
            <p:nvPr/>
          </p:nvCxnSpPr>
          <p:spPr>
            <a:xfrm>
              <a:off x="2512762" y="1534824"/>
              <a:ext cx="217445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reeform 45">
            <a:extLst>
              <a:ext uri="{FF2B5EF4-FFF2-40B4-BE49-F238E27FC236}">
                <a16:creationId xmlns:a16="http://schemas.microsoft.com/office/drawing/2014/main" id="{B61D762F-A97B-4DA8-9595-0150C9167E99}"/>
              </a:ext>
            </a:extLst>
          </p:cNvPr>
          <p:cNvSpPr/>
          <p:nvPr/>
        </p:nvSpPr>
        <p:spPr>
          <a:xfrm>
            <a:off x="3130461" y="1528252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0"/>
                </a:moveTo>
                <a:cubicBezTo>
                  <a:pt x="466705" y="1"/>
                  <a:pt x="914294" y="185399"/>
                  <a:pt x="1244304" y="515410"/>
                </a:cubicBezTo>
                <a:cubicBezTo>
                  <a:pt x="1574314" y="845421"/>
                  <a:pt x="1759711" y="1293011"/>
                  <a:pt x="1759710" y="1759716"/>
                </a:cubicBezTo>
                <a:cubicBezTo>
                  <a:pt x="1173140" y="1759715"/>
                  <a:pt x="586570" y="1759713"/>
                  <a:pt x="0" y="1759712"/>
                </a:cubicBezTo>
                <a:lnTo>
                  <a:pt x="0" y="0"/>
                </a:lnTo>
                <a:close/>
              </a:path>
            </a:pathLst>
          </a:custGeom>
          <a:solidFill>
            <a:srgbClr val="0817A4"/>
          </a:solidFill>
          <a:ln>
            <a:noFill/>
          </a:ln>
          <a:scene3d>
            <a:camera prst="isometricOffAxis1Top"/>
            <a:lightRig rig="threePt" dir="t"/>
          </a:scene3d>
          <a:sp3d extrusionH="1270000">
            <a:extrusionClr>
              <a:srgbClr val="0817A4"/>
            </a:extrusion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489" tIns="952631" rIns="952626" bIns="265488" numCol="1" spcCol="1693" anchor="ctr" anchorCtr="0">
            <a:noAutofit/>
          </a:bodyPr>
          <a:lstStyle/>
          <a:p>
            <a:pPr algn="ctr" defTabSz="16593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dirty="0">
              <a:cs typeface="+mn-ea"/>
              <a:sym typeface="+mn-lt"/>
            </a:endParaRPr>
          </a:p>
        </p:txBody>
      </p:sp>
      <p:sp>
        <p:nvSpPr>
          <p:cNvPr id="6" name="Freeform 46">
            <a:extLst>
              <a:ext uri="{FF2B5EF4-FFF2-40B4-BE49-F238E27FC236}">
                <a16:creationId xmlns:a16="http://schemas.microsoft.com/office/drawing/2014/main" id="{8D7CC36C-202D-0C1C-C619-C3DB895213B3}"/>
              </a:ext>
            </a:extLst>
          </p:cNvPr>
          <p:cNvSpPr/>
          <p:nvPr/>
        </p:nvSpPr>
        <p:spPr>
          <a:xfrm>
            <a:off x="3960574" y="2911495"/>
            <a:ext cx="1900501" cy="1900749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0"/>
                </a:moveTo>
                <a:cubicBezTo>
                  <a:pt x="1759711" y="466705"/>
                  <a:pt x="1574313" y="914294"/>
                  <a:pt x="1244302" y="1244304"/>
                </a:cubicBezTo>
                <a:cubicBezTo>
                  <a:pt x="914291" y="1574314"/>
                  <a:pt x="466701" y="1759711"/>
                  <a:pt x="-3" y="1759710"/>
                </a:cubicBezTo>
                <a:cubicBezTo>
                  <a:pt x="-2" y="1173140"/>
                  <a:pt x="0" y="586570"/>
                  <a:pt x="0" y="0"/>
                </a:cubicBezTo>
                <a:lnTo>
                  <a:pt x="1759712" y="0"/>
                </a:lnTo>
                <a:close/>
              </a:path>
            </a:pathLst>
          </a:custGeom>
          <a:solidFill>
            <a:srgbClr val="B4C7E7"/>
          </a:solidFill>
          <a:ln>
            <a:noFill/>
          </a:ln>
          <a:scene3d>
            <a:camera prst="isometricOffAxis1Top"/>
            <a:lightRig rig="threePt" dir="t"/>
          </a:scene3d>
          <a:sp3d extrusionH="635000">
            <a:extrusionClr>
              <a:srgbClr val="B4C7E7"/>
            </a:extrusion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488" tIns="265489" rIns="952631" bIns="952627" numCol="1" spcCol="1693" anchor="ctr" anchorCtr="0">
            <a:noAutofit/>
          </a:bodyPr>
          <a:lstStyle/>
          <a:p>
            <a:pPr algn="ctr" defTabSz="16593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dirty="0">
              <a:cs typeface="+mn-ea"/>
              <a:sym typeface="+mn-lt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31052A10-C06A-96A0-4BD7-A55AD6841B67}"/>
              </a:ext>
            </a:extLst>
          </p:cNvPr>
          <p:cNvSpPr/>
          <p:nvPr/>
        </p:nvSpPr>
        <p:spPr>
          <a:xfrm>
            <a:off x="1417121" y="2476546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1759712"/>
                </a:moveTo>
                <a:cubicBezTo>
                  <a:pt x="1" y="1293007"/>
                  <a:pt x="185399" y="845418"/>
                  <a:pt x="515410" y="515408"/>
                </a:cubicBezTo>
                <a:cubicBezTo>
                  <a:pt x="845421" y="185398"/>
                  <a:pt x="1293011" y="1"/>
                  <a:pt x="1759716" y="2"/>
                </a:cubicBezTo>
                <a:cubicBezTo>
                  <a:pt x="1759715" y="586572"/>
                  <a:pt x="1759713" y="1173142"/>
                  <a:pt x="1759712" y="1759712"/>
                </a:cubicBezTo>
                <a:lnTo>
                  <a:pt x="0" y="1759712"/>
                </a:lnTo>
                <a:close/>
              </a:path>
            </a:pathLst>
          </a:custGeom>
          <a:solidFill>
            <a:srgbClr val="152AF3"/>
          </a:solidFill>
          <a:ln>
            <a:noFill/>
          </a:ln>
          <a:scene3d>
            <a:camera prst="isometricOffAxis1Top"/>
            <a:lightRig rig="threePt" dir="t"/>
          </a:scene3d>
          <a:sp3d extrusionH="762000">
            <a:extrusionClr>
              <a:srgbClr val="152AF3"/>
            </a:extrusion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31" tIns="952627" rIns="265488" bIns="265488" numCol="1" spcCol="1693" anchor="ctr" anchorCtr="0">
            <a:noAutofit/>
          </a:bodyPr>
          <a:lstStyle/>
          <a:p>
            <a:pPr algn="ctr" defTabSz="16593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dirty="0">
              <a:cs typeface="+mn-ea"/>
              <a:sym typeface="+mn-lt"/>
            </a:endParaRPr>
          </a:p>
        </p:txBody>
      </p:sp>
      <p:sp>
        <p:nvSpPr>
          <p:cNvPr id="9" name="Freeform 47">
            <a:extLst>
              <a:ext uri="{FF2B5EF4-FFF2-40B4-BE49-F238E27FC236}">
                <a16:creationId xmlns:a16="http://schemas.microsoft.com/office/drawing/2014/main" id="{2F869BAB-8201-E8A4-6014-6203CD1DC702}"/>
              </a:ext>
            </a:extLst>
          </p:cNvPr>
          <p:cNvSpPr/>
          <p:nvPr/>
        </p:nvSpPr>
        <p:spPr>
          <a:xfrm>
            <a:off x="2247535" y="3493944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1759712"/>
                </a:moveTo>
                <a:cubicBezTo>
                  <a:pt x="1293007" y="1759711"/>
                  <a:pt x="845418" y="1574313"/>
                  <a:pt x="515408" y="1244302"/>
                </a:cubicBezTo>
                <a:cubicBezTo>
                  <a:pt x="185398" y="914291"/>
                  <a:pt x="1" y="466701"/>
                  <a:pt x="2" y="-4"/>
                </a:cubicBezTo>
                <a:cubicBezTo>
                  <a:pt x="586572" y="-3"/>
                  <a:pt x="1173142" y="-1"/>
                  <a:pt x="1759712" y="0"/>
                </a:cubicBezTo>
                <a:lnTo>
                  <a:pt x="1759712" y="1759712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scene3d>
            <a:camera prst="isometricOffAxis1Top"/>
            <a:lightRig rig="threePt" dir="t"/>
          </a:scene3d>
          <a:sp3d extrusionH="381000">
            <a:extrusionClr>
              <a:srgbClr val="595959"/>
            </a:extrusion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29" tIns="265487" rIns="265485" bIns="952633" numCol="1" spcCol="1693" anchor="ctr" anchorCtr="0">
            <a:noAutofit/>
          </a:bodyPr>
          <a:lstStyle/>
          <a:p>
            <a:pPr algn="ctr" defTabSz="16593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dirty="0">
              <a:cs typeface="+mn-ea"/>
              <a:sym typeface="+mn-lt"/>
            </a:endParaRPr>
          </a:p>
        </p:txBody>
      </p:sp>
      <p:grpSp>
        <p:nvGrpSpPr>
          <p:cNvPr id="10" name="Group 55">
            <a:extLst>
              <a:ext uri="{FF2B5EF4-FFF2-40B4-BE49-F238E27FC236}">
                <a16:creationId xmlns:a16="http://schemas.microsoft.com/office/drawing/2014/main" id="{61C274B6-61C6-EF09-6A28-C008164EDB85}"/>
              </a:ext>
            </a:extLst>
          </p:cNvPr>
          <p:cNvGrpSpPr/>
          <p:nvPr/>
        </p:nvGrpSpPr>
        <p:grpSpPr>
          <a:xfrm>
            <a:off x="3960574" y="1528253"/>
            <a:ext cx="2207698" cy="948295"/>
            <a:chOff x="2512762" y="1534824"/>
            <a:chExt cx="1655989" cy="711221"/>
          </a:xfrm>
        </p:grpSpPr>
        <p:cxnSp>
          <p:nvCxnSpPr>
            <p:cNvPr id="12" name="Straight Connector 50">
              <a:extLst>
                <a:ext uri="{FF2B5EF4-FFF2-40B4-BE49-F238E27FC236}">
                  <a16:creationId xmlns:a16="http://schemas.microsoft.com/office/drawing/2014/main" id="{54439CD4-136E-B078-7A29-409A2221166A}"/>
                </a:ext>
              </a:extLst>
            </p:cNvPr>
            <p:cNvCxnSpPr/>
            <p:nvPr/>
          </p:nvCxnSpPr>
          <p:spPr>
            <a:xfrm flipH="1" flipV="1">
              <a:off x="2512762" y="1534824"/>
              <a:ext cx="0" cy="7112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4">
              <a:extLst>
                <a:ext uri="{FF2B5EF4-FFF2-40B4-BE49-F238E27FC236}">
                  <a16:creationId xmlns:a16="http://schemas.microsoft.com/office/drawing/2014/main" id="{F4856C90-B8F8-9A7D-CCE2-4D72723EDE31}"/>
                </a:ext>
              </a:extLst>
            </p:cNvPr>
            <p:cNvCxnSpPr/>
            <p:nvPr/>
          </p:nvCxnSpPr>
          <p:spPr>
            <a:xfrm>
              <a:off x="2512762" y="1534824"/>
              <a:ext cx="165598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56">
            <a:extLst>
              <a:ext uri="{FF2B5EF4-FFF2-40B4-BE49-F238E27FC236}">
                <a16:creationId xmlns:a16="http://schemas.microsoft.com/office/drawing/2014/main" id="{17DBF037-6F6E-D310-FE81-0DEAD9AFD9A0}"/>
              </a:ext>
            </a:extLst>
          </p:cNvPr>
          <p:cNvGrpSpPr/>
          <p:nvPr/>
        </p:nvGrpSpPr>
        <p:grpSpPr>
          <a:xfrm>
            <a:off x="4709085" y="2911495"/>
            <a:ext cx="1459187" cy="948295"/>
            <a:chOff x="2512762" y="1534824"/>
            <a:chExt cx="1094533" cy="711221"/>
          </a:xfrm>
        </p:grpSpPr>
        <p:cxnSp>
          <p:nvCxnSpPr>
            <p:cNvPr id="15" name="Straight Connector 57">
              <a:extLst>
                <a:ext uri="{FF2B5EF4-FFF2-40B4-BE49-F238E27FC236}">
                  <a16:creationId xmlns:a16="http://schemas.microsoft.com/office/drawing/2014/main" id="{B2167A50-7FC4-B750-7046-D53DF37CA8B1}"/>
                </a:ext>
              </a:extLst>
            </p:cNvPr>
            <p:cNvCxnSpPr/>
            <p:nvPr/>
          </p:nvCxnSpPr>
          <p:spPr>
            <a:xfrm flipH="1" flipV="1">
              <a:off x="2512762" y="1534824"/>
              <a:ext cx="0" cy="7112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8">
              <a:extLst>
                <a:ext uri="{FF2B5EF4-FFF2-40B4-BE49-F238E27FC236}">
                  <a16:creationId xmlns:a16="http://schemas.microsoft.com/office/drawing/2014/main" id="{0E6F79B8-DBF7-84A3-80AD-48B086A1B039}"/>
                </a:ext>
              </a:extLst>
            </p:cNvPr>
            <p:cNvCxnSpPr/>
            <p:nvPr/>
          </p:nvCxnSpPr>
          <p:spPr>
            <a:xfrm>
              <a:off x="2512762" y="1534824"/>
              <a:ext cx="109453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Straight Connector 63">
            <a:extLst>
              <a:ext uri="{FF2B5EF4-FFF2-40B4-BE49-F238E27FC236}">
                <a16:creationId xmlns:a16="http://schemas.microsoft.com/office/drawing/2014/main" id="{FCBE1E22-A0FF-AD9E-B51C-1570ACC28BA3}"/>
              </a:ext>
            </a:extLst>
          </p:cNvPr>
          <p:cNvCxnSpPr/>
          <p:nvPr/>
        </p:nvCxnSpPr>
        <p:spPr>
          <a:xfrm flipH="1" flipV="1">
            <a:off x="2511127" y="1528251"/>
            <a:ext cx="0" cy="187000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84">
            <a:extLst>
              <a:ext uri="{FF2B5EF4-FFF2-40B4-BE49-F238E27FC236}">
                <a16:creationId xmlns:a16="http://schemas.microsoft.com/office/drawing/2014/main" id="{1615F7F9-BE1A-713F-8754-741CD0D9E1FD}"/>
              </a:ext>
            </a:extLst>
          </p:cNvPr>
          <p:cNvSpPr>
            <a:spLocks noChangeAspect="1"/>
          </p:cNvSpPr>
          <p:nvPr/>
        </p:nvSpPr>
        <p:spPr>
          <a:xfrm>
            <a:off x="5851386" y="2526772"/>
            <a:ext cx="760525" cy="760624"/>
          </a:xfrm>
          <a:prstGeom prst="ellipse">
            <a:avLst/>
          </a:prstGeom>
          <a:solidFill>
            <a:srgbClr val="B4C7E7"/>
          </a:solidFill>
          <a:ln w="5715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>
                <a:cs typeface="+mn-ea"/>
                <a:sym typeface="+mn-lt"/>
              </a:rPr>
              <a:t>50%</a:t>
            </a:r>
          </a:p>
        </p:txBody>
      </p:sp>
      <p:sp>
        <p:nvSpPr>
          <p:cNvPr id="19" name="Oval 85">
            <a:extLst>
              <a:ext uri="{FF2B5EF4-FFF2-40B4-BE49-F238E27FC236}">
                <a16:creationId xmlns:a16="http://schemas.microsoft.com/office/drawing/2014/main" id="{3AF559D6-E55B-F1EC-9B3A-59BADD10FE4C}"/>
              </a:ext>
            </a:extLst>
          </p:cNvPr>
          <p:cNvSpPr>
            <a:spLocks noChangeAspect="1"/>
          </p:cNvSpPr>
          <p:nvPr/>
        </p:nvSpPr>
        <p:spPr>
          <a:xfrm>
            <a:off x="5851386" y="1144204"/>
            <a:ext cx="760525" cy="760624"/>
          </a:xfrm>
          <a:prstGeom prst="ellipse">
            <a:avLst/>
          </a:prstGeom>
          <a:solidFill>
            <a:srgbClr val="0817A4"/>
          </a:solidFill>
          <a:ln w="5715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>
                <a:cs typeface="+mn-ea"/>
                <a:sym typeface="+mn-lt"/>
              </a:rPr>
              <a:t>100%</a:t>
            </a:r>
          </a:p>
        </p:txBody>
      </p:sp>
      <p:sp>
        <p:nvSpPr>
          <p:cNvPr id="20" name="Oval 86">
            <a:extLst>
              <a:ext uri="{FF2B5EF4-FFF2-40B4-BE49-F238E27FC236}">
                <a16:creationId xmlns:a16="http://schemas.microsoft.com/office/drawing/2014/main" id="{D2F62D4D-319D-688B-B5F2-D5EC03A779E8}"/>
              </a:ext>
            </a:extLst>
          </p:cNvPr>
          <p:cNvSpPr>
            <a:spLocks noChangeAspect="1"/>
          </p:cNvSpPr>
          <p:nvPr/>
        </p:nvSpPr>
        <p:spPr>
          <a:xfrm>
            <a:off x="2131769" y="1211324"/>
            <a:ext cx="760525" cy="760624"/>
          </a:xfrm>
          <a:prstGeom prst="ellipse">
            <a:avLst/>
          </a:prstGeom>
          <a:solidFill>
            <a:srgbClr val="152AF3"/>
          </a:solidFill>
          <a:ln w="5715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>
                <a:cs typeface="+mn-ea"/>
                <a:sym typeface="+mn-lt"/>
              </a:rPr>
              <a:t>60%</a:t>
            </a:r>
          </a:p>
        </p:txBody>
      </p:sp>
      <p:sp>
        <p:nvSpPr>
          <p:cNvPr id="21" name="Oval 87">
            <a:extLst>
              <a:ext uri="{FF2B5EF4-FFF2-40B4-BE49-F238E27FC236}">
                <a16:creationId xmlns:a16="http://schemas.microsoft.com/office/drawing/2014/main" id="{AF0A8D7F-4518-6D73-6A54-20F5F248EBB3}"/>
              </a:ext>
            </a:extLst>
          </p:cNvPr>
          <p:cNvSpPr>
            <a:spLocks noChangeAspect="1"/>
          </p:cNvSpPr>
          <p:nvPr/>
        </p:nvSpPr>
        <p:spPr>
          <a:xfrm>
            <a:off x="5851386" y="5061480"/>
            <a:ext cx="760525" cy="760624"/>
          </a:xfrm>
          <a:prstGeom prst="ellipse">
            <a:avLst/>
          </a:prstGeom>
          <a:solidFill>
            <a:srgbClr val="595959"/>
          </a:solidFill>
          <a:ln w="5715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>
                <a:cs typeface="+mn-ea"/>
                <a:sym typeface="+mn-lt"/>
              </a:rPr>
              <a:t>30%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FBCB0AB-E5AF-BD50-93A0-AC2AD084EC8D}"/>
              </a:ext>
            </a:extLst>
          </p:cNvPr>
          <p:cNvGrpSpPr/>
          <p:nvPr/>
        </p:nvGrpSpPr>
        <p:grpSpPr>
          <a:xfrm>
            <a:off x="7199443" y="1503724"/>
            <a:ext cx="402121" cy="401104"/>
            <a:chOff x="-959970" y="1422605"/>
            <a:chExt cx="596900" cy="595313"/>
          </a:xfrm>
        </p:grpSpPr>
        <p:sp>
          <p:nvSpPr>
            <p:cNvPr id="23" name="Oval 77">
              <a:extLst>
                <a:ext uri="{FF2B5EF4-FFF2-40B4-BE49-F238E27FC236}">
                  <a16:creationId xmlns:a16="http://schemas.microsoft.com/office/drawing/2014/main" id="{1E2CB31B-BF28-5558-40F9-868A9D838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0817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09">
              <a:extLst>
                <a:ext uri="{FF2B5EF4-FFF2-40B4-BE49-F238E27FC236}">
                  <a16:creationId xmlns:a16="http://schemas.microsoft.com/office/drawing/2014/main" id="{E4227E68-FC1D-4E7E-943B-0189923B9505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E9F0587-A8E1-A93D-F262-686AD9AB1CEE}"/>
              </a:ext>
            </a:extLst>
          </p:cNvPr>
          <p:cNvGrpSpPr/>
          <p:nvPr/>
        </p:nvGrpSpPr>
        <p:grpSpPr>
          <a:xfrm>
            <a:off x="7196770" y="2614548"/>
            <a:ext cx="402121" cy="401104"/>
            <a:chOff x="-959970" y="1422605"/>
            <a:chExt cx="596900" cy="595313"/>
          </a:xfrm>
        </p:grpSpPr>
        <p:sp>
          <p:nvSpPr>
            <p:cNvPr id="26" name="Oval 77">
              <a:extLst>
                <a:ext uri="{FF2B5EF4-FFF2-40B4-BE49-F238E27FC236}">
                  <a16:creationId xmlns:a16="http://schemas.microsoft.com/office/drawing/2014/main" id="{95DFEF50-AE68-97C9-456D-44024E51E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152AF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309">
              <a:extLst>
                <a:ext uri="{FF2B5EF4-FFF2-40B4-BE49-F238E27FC236}">
                  <a16:creationId xmlns:a16="http://schemas.microsoft.com/office/drawing/2014/main" id="{FC67AF80-5406-9D4B-D02B-B83C93E08396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80F6CE-0291-D050-C1B1-92E0CD592A1E}"/>
              </a:ext>
            </a:extLst>
          </p:cNvPr>
          <p:cNvGrpSpPr/>
          <p:nvPr/>
        </p:nvGrpSpPr>
        <p:grpSpPr>
          <a:xfrm>
            <a:off x="7201084" y="3681301"/>
            <a:ext cx="402121" cy="401104"/>
            <a:chOff x="-959970" y="1422605"/>
            <a:chExt cx="596900" cy="595313"/>
          </a:xfrm>
        </p:grpSpPr>
        <p:sp>
          <p:nvSpPr>
            <p:cNvPr id="29" name="Oval 77">
              <a:extLst>
                <a:ext uri="{FF2B5EF4-FFF2-40B4-BE49-F238E27FC236}">
                  <a16:creationId xmlns:a16="http://schemas.microsoft.com/office/drawing/2014/main" id="{5D3EA565-F3DE-C1F3-C3F1-12B70CDAA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09">
              <a:extLst>
                <a:ext uri="{FF2B5EF4-FFF2-40B4-BE49-F238E27FC236}">
                  <a16:creationId xmlns:a16="http://schemas.microsoft.com/office/drawing/2014/main" id="{5E909F0C-C9F0-8789-EC1C-1531F72AD5BD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DBC9C0-81B2-23CD-A5EC-536A6FA19D47}"/>
              </a:ext>
            </a:extLst>
          </p:cNvPr>
          <p:cNvGrpSpPr/>
          <p:nvPr/>
        </p:nvGrpSpPr>
        <p:grpSpPr>
          <a:xfrm>
            <a:off x="7194097" y="4770829"/>
            <a:ext cx="402121" cy="401104"/>
            <a:chOff x="-959970" y="1422605"/>
            <a:chExt cx="596900" cy="595313"/>
          </a:xfrm>
        </p:grpSpPr>
        <p:sp>
          <p:nvSpPr>
            <p:cNvPr id="32" name="Oval 77">
              <a:extLst>
                <a:ext uri="{FF2B5EF4-FFF2-40B4-BE49-F238E27FC236}">
                  <a16:creationId xmlns:a16="http://schemas.microsoft.com/office/drawing/2014/main" id="{C0836DB3-4049-8BDB-CD90-B06B6282A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309">
              <a:extLst>
                <a:ext uri="{FF2B5EF4-FFF2-40B4-BE49-F238E27FC236}">
                  <a16:creationId xmlns:a16="http://schemas.microsoft.com/office/drawing/2014/main" id="{171CCF89-6AA6-7F3A-A284-2FBA274FDC6E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0C7B3A5-6310-97BA-F902-C8961F2D1457}"/>
              </a:ext>
            </a:extLst>
          </p:cNvPr>
          <p:cNvGrpSpPr/>
          <p:nvPr/>
        </p:nvGrpSpPr>
        <p:grpSpPr>
          <a:xfrm>
            <a:off x="7697816" y="1409793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6CB7CBC-0D16-2610-32D6-964CD3E0F10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413D83-4440-FD70-F1A4-2AE33D58A35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EF2DA1-AA4E-11C6-AC71-FFAB0C9E62DD}"/>
              </a:ext>
            </a:extLst>
          </p:cNvPr>
          <p:cNvGrpSpPr/>
          <p:nvPr/>
        </p:nvGrpSpPr>
        <p:grpSpPr>
          <a:xfrm>
            <a:off x="7697816" y="2476546"/>
            <a:ext cx="2859096" cy="791122"/>
            <a:chOff x="-94764" y="1931934"/>
            <a:chExt cx="285909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C4A00F8-6E8B-A0ED-4C0A-DBFDEC928C1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B7594F1-2FCD-2C18-7737-9DC3F7C899C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973F609-A1C0-197C-50E8-E9E4AA28023F}"/>
              </a:ext>
            </a:extLst>
          </p:cNvPr>
          <p:cNvGrpSpPr/>
          <p:nvPr/>
        </p:nvGrpSpPr>
        <p:grpSpPr>
          <a:xfrm>
            <a:off x="7697816" y="3543299"/>
            <a:ext cx="2859096" cy="791122"/>
            <a:chOff x="-94764" y="1931934"/>
            <a:chExt cx="285909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307990C-AFC2-BC86-2DE6-C84C6099AC1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254F42-5784-C6E9-9E6B-CBB49A2F52A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A7A4132-5AC5-0921-1642-2B5552F14655}"/>
              </a:ext>
            </a:extLst>
          </p:cNvPr>
          <p:cNvGrpSpPr/>
          <p:nvPr/>
        </p:nvGrpSpPr>
        <p:grpSpPr>
          <a:xfrm>
            <a:off x="7697816" y="4610052"/>
            <a:ext cx="2859096" cy="791122"/>
            <a:chOff x="-94764" y="1931934"/>
            <a:chExt cx="285909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E2C7AB5-C912-F178-724F-343EFCF9004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8F8DDF8-C305-DAD4-149C-BEC881F6D83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139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项目成果展示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" name="Can 6">
            <a:extLst>
              <a:ext uri="{FF2B5EF4-FFF2-40B4-BE49-F238E27FC236}">
                <a16:creationId xmlns:a16="http://schemas.microsoft.com/office/drawing/2014/main" id="{F1AB623E-2543-07D6-F6BC-455EDCD1293B}"/>
              </a:ext>
            </a:extLst>
          </p:cNvPr>
          <p:cNvSpPr/>
          <p:nvPr/>
        </p:nvSpPr>
        <p:spPr>
          <a:xfrm>
            <a:off x="3507190" y="3046473"/>
            <a:ext cx="1476769" cy="1847535"/>
          </a:xfrm>
          <a:prstGeom prst="can">
            <a:avLst/>
          </a:prstGeom>
          <a:solidFill>
            <a:srgbClr val="152AF3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300">
              <a:cs typeface="+mn-ea"/>
              <a:sym typeface="+mn-lt"/>
            </a:endParaRPr>
          </a:p>
        </p:txBody>
      </p:sp>
      <p:sp>
        <p:nvSpPr>
          <p:cNvPr id="3" name="Can 7">
            <a:extLst>
              <a:ext uri="{FF2B5EF4-FFF2-40B4-BE49-F238E27FC236}">
                <a16:creationId xmlns:a16="http://schemas.microsoft.com/office/drawing/2014/main" id="{C31D9111-1E29-40BD-8B1A-09975A7F6FD8}"/>
              </a:ext>
            </a:extLst>
          </p:cNvPr>
          <p:cNvSpPr/>
          <p:nvPr/>
        </p:nvSpPr>
        <p:spPr>
          <a:xfrm>
            <a:off x="4619950" y="2791043"/>
            <a:ext cx="1476769" cy="2246119"/>
          </a:xfrm>
          <a:prstGeom prst="can">
            <a:avLst/>
          </a:prstGeom>
          <a:solidFill>
            <a:srgbClr val="0817A4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6400">
              <a:cs typeface="+mn-ea"/>
              <a:sym typeface="+mn-lt"/>
            </a:endParaRPr>
          </a:p>
        </p:txBody>
      </p:sp>
      <p:sp>
        <p:nvSpPr>
          <p:cNvPr id="4" name="Can 8">
            <a:extLst>
              <a:ext uri="{FF2B5EF4-FFF2-40B4-BE49-F238E27FC236}">
                <a16:creationId xmlns:a16="http://schemas.microsoft.com/office/drawing/2014/main" id="{5E6AEB0E-ACFE-5D7F-87A9-133A51B890FC}"/>
              </a:ext>
            </a:extLst>
          </p:cNvPr>
          <p:cNvSpPr/>
          <p:nvPr/>
        </p:nvSpPr>
        <p:spPr>
          <a:xfrm>
            <a:off x="5727402" y="2341239"/>
            <a:ext cx="1476769" cy="2824352"/>
          </a:xfrm>
          <a:prstGeom prst="can">
            <a:avLst/>
          </a:prstGeom>
          <a:solidFill>
            <a:srgbClr val="B4C7E7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800">
              <a:cs typeface="+mn-ea"/>
              <a:sym typeface="+mn-lt"/>
            </a:endParaRPr>
          </a:p>
        </p:txBody>
      </p:sp>
      <p:sp>
        <p:nvSpPr>
          <p:cNvPr id="5" name="Can 9">
            <a:extLst>
              <a:ext uri="{FF2B5EF4-FFF2-40B4-BE49-F238E27FC236}">
                <a16:creationId xmlns:a16="http://schemas.microsoft.com/office/drawing/2014/main" id="{9AD9CB8D-4C65-F317-F653-8FBA2E1AF27D}"/>
              </a:ext>
            </a:extLst>
          </p:cNvPr>
          <p:cNvSpPr/>
          <p:nvPr/>
        </p:nvSpPr>
        <p:spPr>
          <a:xfrm>
            <a:off x="6979446" y="3046474"/>
            <a:ext cx="1476769" cy="2247551"/>
          </a:xfrm>
          <a:prstGeom prst="can">
            <a:avLst/>
          </a:prstGeom>
          <a:solidFill>
            <a:srgbClr val="59595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6400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3396938-D7B1-033C-5F24-D9DADEFF76C7}"/>
              </a:ext>
            </a:extLst>
          </p:cNvPr>
          <p:cNvGrpSpPr/>
          <p:nvPr/>
        </p:nvGrpSpPr>
        <p:grpSpPr>
          <a:xfrm>
            <a:off x="8670973" y="3211239"/>
            <a:ext cx="2235567" cy="1021955"/>
            <a:chOff x="-94764" y="1931934"/>
            <a:chExt cx="2235567" cy="10219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58413A4-CAAF-DF84-0C65-0C22D58E1D2E}"/>
                </a:ext>
              </a:extLst>
            </p:cNvPr>
            <p:cNvSpPr txBox="1"/>
            <p:nvPr/>
          </p:nvSpPr>
          <p:spPr>
            <a:xfrm>
              <a:off x="-94764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9F30736-7065-1F7C-4B7B-90D7CC9450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BCEB25-B119-FFFA-5400-D8FCA4A02B23}"/>
              </a:ext>
            </a:extLst>
          </p:cNvPr>
          <p:cNvGrpSpPr/>
          <p:nvPr/>
        </p:nvGrpSpPr>
        <p:grpSpPr>
          <a:xfrm>
            <a:off x="6316342" y="1442147"/>
            <a:ext cx="2859096" cy="791122"/>
            <a:chOff x="-94764" y="1931934"/>
            <a:chExt cx="2859096" cy="7911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E294A64-D1B4-6D35-27BF-41ECDDCD122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5A02733-44FE-8239-5ADE-BA3801F100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E887479-C19B-F5EB-4923-E58FD3E9514B}"/>
              </a:ext>
            </a:extLst>
          </p:cNvPr>
          <p:cNvGrpSpPr/>
          <p:nvPr/>
        </p:nvGrpSpPr>
        <p:grpSpPr>
          <a:xfrm>
            <a:off x="1164244" y="3518541"/>
            <a:ext cx="2235567" cy="1021955"/>
            <a:chOff x="528765" y="1931934"/>
            <a:chExt cx="2235567" cy="10219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852AA4D-0BE2-0A57-FEB1-AB353B4174FA}"/>
                </a:ext>
              </a:extLst>
            </p:cNvPr>
            <p:cNvSpPr txBox="1"/>
            <p:nvPr/>
          </p:nvSpPr>
          <p:spPr>
            <a:xfrm>
              <a:off x="563084" y="2190603"/>
              <a:ext cx="22012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417FD6E-609E-74F0-9220-7CF06C3A3D8F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B16E72-C65B-F361-54DB-8381978B909D}"/>
              </a:ext>
            </a:extLst>
          </p:cNvPr>
          <p:cNvGrpSpPr/>
          <p:nvPr/>
        </p:nvGrpSpPr>
        <p:grpSpPr>
          <a:xfrm>
            <a:off x="2314580" y="1837708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0292A11-87CA-6370-1CCC-F4017E5E799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3B189E6-761B-0658-65F0-4541337F7F03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741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项目成果展示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10A4BA17-74BC-1F97-4162-B16A5EA9C79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/>
          </a:prstGeom>
          <a:noFill/>
          <a:ln w="34290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152203C6-2D10-1E4B-3830-FE782A13DCB7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5444537"/>
              <a:gd name="adj2" fmla="val 10916653"/>
            </a:avLst>
          </a:prstGeom>
          <a:noFill/>
          <a:ln w="342900" cap="flat" cmpd="sng" algn="ctr">
            <a:solidFill>
              <a:srgbClr val="0817A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46444FCF-78A2-5A07-D6F3-B62FF7B636CF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10913513"/>
              <a:gd name="adj2" fmla="val 16217451"/>
            </a:avLst>
          </a:prstGeom>
          <a:noFill/>
          <a:ln w="342900" cap="flat" cmpd="sng" algn="ctr">
            <a:solidFill>
              <a:srgbClr val="152AF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CA6835E4-32A2-1805-632B-FCA56DC60167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21584881"/>
              <a:gd name="adj2" fmla="val 5411847"/>
            </a:avLst>
          </a:prstGeom>
          <a:noFill/>
          <a:ln w="342900" cap="flat" cmpd="sng" algn="ctr">
            <a:solidFill>
              <a:srgbClr val="B4C7E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55BA2EE-F2B5-E42B-F88D-E61A5BF4729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775701" y="3978274"/>
            <a:ext cx="2051845" cy="400110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defRPr sz="2000" b="1">
                <a:solidFill>
                  <a:schemeClr val="bg1"/>
                </a:solidFill>
                <a:latin typeface="+mj-lt"/>
                <a:ea typeface="微软雅黑" panose="020B0503020204020204" charset="-122"/>
              </a:defRPr>
            </a:lvl1pPr>
            <a:lvl2pPr marL="742950" indent="-285750">
              <a:buFont typeface="Arial" panose="020B0604020202020204" pitchFamily="34" charset="0"/>
            </a:lvl2pPr>
            <a:lvl3pPr marL="1143000" indent="-228600">
              <a:buFont typeface="Arial" panose="020B0604020202020204" pitchFamily="34" charset="0"/>
            </a:lvl3pPr>
            <a:lvl4pPr marL="1600200" indent="-228600">
              <a:buFont typeface="Arial" panose="020B0604020202020204" pitchFamily="34" charset="0"/>
            </a:lvl4pPr>
            <a:lvl5pPr marL="2057400" indent="-228600">
              <a:buFont typeface="Arial" panose="020B0604020202020204" pitchFamily="34" charset="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algn="ctr">
              <a:lnSpc>
                <a:spcPct val="120000"/>
              </a:lnSpc>
            </a:pPr>
            <a:endParaRPr lang="zh-CN" altLang="en-US" spc="300" dirty="0">
              <a:latin typeface="思源黑体 CN Bold" panose="020B0800000000000000" charset="-122"/>
              <a:ea typeface="思源黑体 CN Bold" panose="020B08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5" name="椭圆 7">
            <a:extLst>
              <a:ext uri="{FF2B5EF4-FFF2-40B4-BE49-F238E27FC236}">
                <a16:creationId xmlns:a16="http://schemas.microsoft.com/office/drawing/2014/main" id="{66AEDD96-318F-A560-5E42-F7A641E6F10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10175" y="2543175"/>
            <a:ext cx="1771650" cy="177165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zh-CN">
              <a:solidFill>
                <a:srgbClr val="FFFFFF"/>
              </a:solidFill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6" name="椭圆 8">
            <a:extLst>
              <a:ext uri="{FF2B5EF4-FFF2-40B4-BE49-F238E27FC236}">
                <a16:creationId xmlns:a16="http://schemas.microsoft.com/office/drawing/2014/main" id="{D2256ABC-0F43-0FE8-A5CA-B76014A472A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60850" y="1593850"/>
            <a:ext cx="3670300" cy="3670300"/>
          </a:xfrm>
          <a:prstGeom prst="ellipse">
            <a:avLst/>
          </a:prstGeom>
          <a:noFill/>
          <a:ln w="12700">
            <a:solidFill>
              <a:schemeClr val="bg1">
                <a:lumMod val="75000"/>
                <a:alpha val="60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zh-CN">
              <a:solidFill>
                <a:srgbClr val="FFFFFF"/>
              </a:solidFill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CD9F371-9EC5-879F-A878-7B9E15194F0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356227" y="3978274"/>
            <a:ext cx="2051374" cy="400110"/>
          </a:xfrm>
          <a:prstGeom prst="rect">
            <a:avLst/>
          </a:prstGeom>
          <a:solidFill>
            <a:srgbClr val="0817A4"/>
          </a:solidFill>
          <a:ln>
            <a:noFill/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defRPr sz="2000" b="1">
                <a:solidFill>
                  <a:schemeClr val="bg1"/>
                </a:solidFill>
                <a:latin typeface="+mj-lt"/>
                <a:ea typeface="微软雅黑" panose="020B0503020204020204" charset="-122"/>
              </a:defRPr>
            </a:lvl1pPr>
            <a:lvl2pPr marL="742950" indent="-285750">
              <a:buFont typeface="Arial" panose="020B0604020202020204" pitchFamily="34" charset="0"/>
            </a:lvl2pPr>
            <a:lvl3pPr marL="1143000" indent="-228600">
              <a:buFont typeface="Arial" panose="020B0604020202020204" pitchFamily="34" charset="0"/>
            </a:lvl3pPr>
            <a:lvl4pPr marL="1600200" indent="-228600">
              <a:buFont typeface="Arial" panose="020B0604020202020204" pitchFamily="34" charset="0"/>
            </a:lvl4pPr>
            <a:lvl5pPr marL="2057400" indent="-228600">
              <a:buFont typeface="Arial" panose="020B0604020202020204" pitchFamily="34" charset="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algn="ctr">
              <a:lnSpc>
                <a:spcPct val="120000"/>
              </a:lnSpc>
            </a:pPr>
            <a:endParaRPr lang="zh-CN" altLang="en-US" spc="300" dirty="0">
              <a:latin typeface="思源黑体 CN Bold" panose="020B0800000000000000" charset="-122"/>
              <a:ea typeface="思源黑体 CN Bold" panose="020B08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569814F-1EFF-FA7D-28F2-5167958A8AF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356227" y="1591877"/>
            <a:ext cx="2051374" cy="402291"/>
          </a:xfrm>
          <a:prstGeom prst="rect">
            <a:avLst/>
          </a:prstGeom>
          <a:solidFill>
            <a:srgbClr val="152A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89498DA-F206-B1EF-A97B-EB174A1E191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775196" y="1591697"/>
            <a:ext cx="1939955" cy="40011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defRPr sz="2000" b="1">
                <a:solidFill>
                  <a:schemeClr val="bg1"/>
                </a:solidFill>
                <a:latin typeface="+mj-lt"/>
                <a:ea typeface="微软雅黑" panose="020B0503020204020204" charset="-122"/>
              </a:defRPr>
            </a:lvl1pPr>
            <a:lvl2pPr marL="742950" indent="-285750">
              <a:buFont typeface="Arial" panose="020B0604020202020204" pitchFamily="34" charset="0"/>
            </a:lvl2pPr>
            <a:lvl3pPr marL="1143000" indent="-228600">
              <a:buFont typeface="Arial" panose="020B0604020202020204" pitchFamily="34" charset="0"/>
            </a:lvl3pPr>
            <a:lvl4pPr marL="1600200" indent="-228600">
              <a:buFont typeface="Arial" panose="020B0604020202020204" pitchFamily="34" charset="0"/>
            </a:lvl4pPr>
            <a:lvl5pPr marL="2057400" indent="-228600">
              <a:buFont typeface="Arial" panose="020B0604020202020204" pitchFamily="34" charset="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algn="ctr">
              <a:lnSpc>
                <a:spcPct val="120000"/>
              </a:lnSpc>
            </a:pPr>
            <a:endParaRPr lang="zh-CN" altLang="en-US" spc="300" dirty="0">
              <a:latin typeface="思源黑体 CN Bold" panose="020B0800000000000000" charset="-122"/>
              <a:ea typeface="思源黑体 CN Bold" panose="020B08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34" name="图片 15" descr="343435383037343b343532333834323bbdb1b1ad">
            <a:extLst>
              <a:ext uri="{FF2B5EF4-FFF2-40B4-BE49-F238E27FC236}">
                <a16:creationId xmlns:a16="http://schemas.microsoft.com/office/drawing/2014/main" id="{7AE72847-5104-801D-CB99-2B70F1712A01}"/>
              </a:ext>
            </a:extLst>
          </p:cNvPr>
          <p:cNvSpPr/>
          <p:nvPr/>
        </p:nvSpPr>
        <p:spPr>
          <a:xfrm>
            <a:off x="5722634" y="3097445"/>
            <a:ext cx="747395" cy="757555"/>
          </a:xfrm>
          <a:custGeom>
            <a:avLst/>
            <a:gdLst>
              <a:gd name="connsiteX0" fmla="*/ 232596 w 284545"/>
              <a:gd name="connsiteY0" fmla="*/ 36762 h 287999"/>
              <a:gd name="connsiteX1" fmla="*/ 232596 w 284545"/>
              <a:gd name="connsiteY1" fmla="*/ 8239 h 287999"/>
              <a:gd name="connsiteX2" fmla="*/ 223642 w 284545"/>
              <a:gd name="connsiteY2" fmla="*/ 115 h 287999"/>
              <a:gd name="connsiteX3" fmla="*/ 61297 w 284545"/>
              <a:gd name="connsiteY3" fmla="*/ 115 h 287999"/>
              <a:gd name="connsiteX4" fmla="*/ 52595 w 284545"/>
              <a:gd name="connsiteY4" fmla="*/ 8239 h 287999"/>
              <a:gd name="connsiteX5" fmla="*/ 52595 w 284545"/>
              <a:gd name="connsiteY5" fmla="*/ 36762 h 287999"/>
              <a:gd name="connsiteX6" fmla="*/ 115 w 284545"/>
              <a:gd name="connsiteY6" fmla="*/ 36762 h 287999"/>
              <a:gd name="connsiteX7" fmla="*/ 115 w 284545"/>
              <a:gd name="connsiteY7" fmla="*/ 100182 h 287999"/>
              <a:gd name="connsiteX8" fmla="*/ 60407 w 284545"/>
              <a:gd name="connsiteY8" fmla="*/ 165530 h 287999"/>
              <a:gd name="connsiteX9" fmla="*/ 62868 w 284545"/>
              <a:gd name="connsiteY9" fmla="*/ 170244 h 287999"/>
              <a:gd name="connsiteX10" fmla="*/ 128364 w 284545"/>
              <a:gd name="connsiteY10" fmla="*/ 217742 h 287999"/>
              <a:gd name="connsiteX11" fmla="*/ 128364 w 284545"/>
              <a:gd name="connsiteY11" fmla="*/ 257413 h 287999"/>
              <a:gd name="connsiteX12" fmla="*/ 102205 w 284545"/>
              <a:gd name="connsiteY12" fmla="*/ 267173 h 287999"/>
              <a:gd name="connsiteX13" fmla="*/ 84068 w 284545"/>
              <a:gd name="connsiteY13" fmla="*/ 288115 h 287999"/>
              <a:gd name="connsiteX14" fmla="*/ 200886 w 284545"/>
              <a:gd name="connsiteY14" fmla="*/ 288115 h 287999"/>
              <a:gd name="connsiteX15" fmla="*/ 183228 w 284545"/>
              <a:gd name="connsiteY15" fmla="*/ 267173 h 287999"/>
              <a:gd name="connsiteX16" fmla="*/ 156590 w 284545"/>
              <a:gd name="connsiteY16" fmla="*/ 257413 h 287999"/>
              <a:gd name="connsiteX17" fmla="*/ 156590 w 284545"/>
              <a:gd name="connsiteY17" fmla="*/ 217742 h 287999"/>
              <a:gd name="connsiteX18" fmla="*/ 222071 w 284545"/>
              <a:gd name="connsiteY18" fmla="*/ 170258 h 287999"/>
              <a:gd name="connsiteX19" fmla="*/ 224695 w 284545"/>
              <a:gd name="connsiteY19" fmla="*/ 165514 h 287999"/>
              <a:gd name="connsiteX20" fmla="*/ 284661 w 284545"/>
              <a:gd name="connsiteY20" fmla="*/ 100197 h 287999"/>
              <a:gd name="connsiteX21" fmla="*/ 284661 w 284545"/>
              <a:gd name="connsiteY21" fmla="*/ 36762 h 287999"/>
              <a:gd name="connsiteX22" fmla="*/ 232596 w 284545"/>
              <a:gd name="connsiteY22" fmla="*/ 36762 h 287999"/>
              <a:gd name="connsiteX23" fmla="*/ 25139 w 284545"/>
              <a:gd name="connsiteY23" fmla="*/ 100182 h 287999"/>
              <a:gd name="connsiteX24" fmla="*/ 25139 w 284545"/>
              <a:gd name="connsiteY24" fmla="*/ 61771 h 287999"/>
              <a:gd name="connsiteX25" fmla="*/ 52610 w 284545"/>
              <a:gd name="connsiteY25" fmla="*/ 61771 h 287999"/>
              <a:gd name="connsiteX26" fmla="*/ 52610 w 284545"/>
              <a:gd name="connsiteY26" fmla="*/ 123591 h 287999"/>
              <a:gd name="connsiteX27" fmla="*/ 53306 w 284545"/>
              <a:gd name="connsiteY27" fmla="*/ 138830 h 287999"/>
              <a:gd name="connsiteX28" fmla="*/ 25139 w 284545"/>
              <a:gd name="connsiteY28" fmla="*/ 100182 h 287999"/>
              <a:gd name="connsiteX29" fmla="*/ 259636 w 284545"/>
              <a:gd name="connsiteY29" fmla="*/ 100182 h 287999"/>
              <a:gd name="connsiteX30" fmla="*/ 231767 w 284545"/>
              <a:gd name="connsiteY30" fmla="*/ 138726 h 287999"/>
              <a:gd name="connsiteX31" fmla="*/ 232596 w 284545"/>
              <a:gd name="connsiteY31" fmla="*/ 123591 h 287999"/>
              <a:gd name="connsiteX32" fmla="*/ 232596 w 284545"/>
              <a:gd name="connsiteY32" fmla="*/ 61771 h 287999"/>
              <a:gd name="connsiteX33" fmla="*/ 259636 w 284545"/>
              <a:gd name="connsiteY33" fmla="*/ 61771 h 287999"/>
              <a:gd name="connsiteX34" fmla="*/ 259636 w 284545"/>
              <a:gd name="connsiteY34" fmla="*/ 100182 h 28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4545" h="287999">
                <a:moveTo>
                  <a:pt x="232596" y="36762"/>
                </a:moveTo>
                <a:lnTo>
                  <a:pt x="232596" y="8239"/>
                </a:lnTo>
                <a:cubicBezTo>
                  <a:pt x="232596" y="3747"/>
                  <a:pt x="228120" y="115"/>
                  <a:pt x="223642" y="115"/>
                </a:cubicBezTo>
                <a:lnTo>
                  <a:pt x="61297" y="115"/>
                </a:lnTo>
                <a:cubicBezTo>
                  <a:pt x="56820" y="115"/>
                  <a:pt x="52595" y="3747"/>
                  <a:pt x="52595" y="8239"/>
                </a:cubicBezTo>
                <a:lnTo>
                  <a:pt x="52595" y="36762"/>
                </a:lnTo>
                <a:lnTo>
                  <a:pt x="115" y="36762"/>
                </a:lnTo>
                <a:lnTo>
                  <a:pt x="115" y="100182"/>
                </a:lnTo>
                <a:cubicBezTo>
                  <a:pt x="99" y="134353"/>
                  <a:pt x="26345" y="162800"/>
                  <a:pt x="60407" y="165530"/>
                </a:cubicBezTo>
                <a:cubicBezTo>
                  <a:pt x="61163" y="167115"/>
                  <a:pt x="61979" y="168687"/>
                  <a:pt x="62868" y="170244"/>
                </a:cubicBezTo>
                <a:cubicBezTo>
                  <a:pt x="76492" y="194008"/>
                  <a:pt x="100627" y="212612"/>
                  <a:pt x="128364" y="217742"/>
                </a:cubicBezTo>
                <a:lnTo>
                  <a:pt x="128364" y="257413"/>
                </a:lnTo>
                <a:cubicBezTo>
                  <a:pt x="116311" y="260186"/>
                  <a:pt x="107591" y="263440"/>
                  <a:pt x="102205" y="267173"/>
                </a:cubicBezTo>
                <a:cubicBezTo>
                  <a:pt x="96819" y="270907"/>
                  <a:pt x="90773" y="277887"/>
                  <a:pt x="84068" y="288115"/>
                </a:cubicBezTo>
                <a:lnTo>
                  <a:pt x="200886" y="288115"/>
                </a:lnTo>
                <a:cubicBezTo>
                  <a:pt x="194288" y="277740"/>
                  <a:pt x="188402" y="270759"/>
                  <a:pt x="183228" y="267173"/>
                </a:cubicBezTo>
                <a:cubicBezTo>
                  <a:pt x="178054" y="263587"/>
                  <a:pt x="169175" y="260334"/>
                  <a:pt x="156590" y="257413"/>
                </a:cubicBezTo>
                <a:lnTo>
                  <a:pt x="156590" y="217742"/>
                </a:lnTo>
                <a:cubicBezTo>
                  <a:pt x="184327" y="212628"/>
                  <a:pt x="207454" y="193399"/>
                  <a:pt x="222071" y="170258"/>
                </a:cubicBezTo>
                <a:cubicBezTo>
                  <a:pt x="223035" y="168728"/>
                  <a:pt x="223911" y="167145"/>
                  <a:pt x="224695" y="165514"/>
                </a:cubicBezTo>
                <a:cubicBezTo>
                  <a:pt x="258610" y="162612"/>
                  <a:pt x="284662" y="134235"/>
                  <a:pt x="284661" y="100197"/>
                </a:cubicBezTo>
                <a:lnTo>
                  <a:pt x="284661" y="36762"/>
                </a:lnTo>
                <a:lnTo>
                  <a:pt x="232596" y="36762"/>
                </a:lnTo>
                <a:moveTo>
                  <a:pt x="25139" y="100182"/>
                </a:moveTo>
                <a:lnTo>
                  <a:pt x="25139" y="61771"/>
                </a:lnTo>
                <a:lnTo>
                  <a:pt x="52610" y="61771"/>
                </a:lnTo>
                <a:lnTo>
                  <a:pt x="52610" y="123591"/>
                </a:lnTo>
                <a:cubicBezTo>
                  <a:pt x="52610" y="128853"/>
                  <a:pt x="52802" y="133923"/>
                  <a:pt x="53306" y="138830"/>
                </a:cubicBezTo>
                <a:cubicBezTo>
                  <a:pt x="36522" y="133429"/>
                  <a:pt x="25141" y="117813"/>
                  <a:pt x="25139" y="100182"/>
                </a:cubicBezTo>
                <a:moveTo>
                  <a:pt x="259636" y="100182"/>
                </a:moveTo>
                <a:cubicBezTo>
                  <a:pt x="259636" y="118165"/>
                  <a:pt x="247925" y="133448"/>
                  <a:pt x="231767" y="138726"/>
                </a:cubicBezTo>
                <a:cubicBezTo>
                  <a:pt x="232374" y="133286"/>
                  <a:pt x="232596" y="128082"/>
                  <a:pt x="232596" y="123591"/>
                </a:cubicBezTo>
                <a:lnTo>
                  <a:pt x="232596" y="61771"/>
                </a:lnTo>
                <a:lnTo>
                  <a:pt x="259636" y="61771"/>
                </a:lnTo>
                <a:lnTo>
                  <a:pt x="259636" y="100182"/>
                </a:lnTo>
              </a:path>
            </a:pathLst>
          </a:custGeom>
          <a:solidFill>
            <a:schemeClr val="bg1"/>
          </a:solidFill>
          <a:ln w="110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BF3D671-7E48-BA80-C7E9-0DB87145FB07}"/>
              </a:ext>
            </a:extLst>
          </p:cNvPr>
          <p:cNvGrpSpPr/>
          <p:nvPr/>
        </p:nvGrpSpPr>
        <p:grpSpPr>
          <a:xfrm>
            <a:off x="1292803" y="1621646"/>
            <a:ext cx="2859096" cy="981587"/>
            <a:chOff x="-442181" y="1957334"/>
            <a:chExt cx="2859096" cy="9815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9BE15D6-02B6-27BF-FDEA-9D4D4103F972}"/>
                </a:ext>
              </a:extLst>
            </p:cNvPr>
            <p:cNvSpPr txBox="1"/>
            <p:nvPr/>
          </p:nvSpPr>
          <p:spPr>
            <a:xfrm>
              <a:off x="-442181" y="2406468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F920D1-B1C2-4E39-4CB4-6CF40D5E156F}"/>
                </a:ext>
              </a:extLst>
            </p:cNvPr>
            <p:cNvSpPr txBox="1"/>
            <p:nvPr/>
          </p:nvSpPr>
          <p:spPr>
            <a:xfrm>
              <a:off x="-94763" y="1957334"/>
              <a:ext cx="15347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CA52F62-0E6B-C442-438F-E01B397AC2FA}"/>
              </a:ext>
            </a:extLst>
          </p:cNvPr>
          <p:cNvGrpSpPr/>
          <p:nvPr/>
        </p:nvGrpSpPr>
        <p:grpSpPr>
          <a:xfrm>
            <a:off x="1292803" y="4003674"/>
            <a:ext cx="2859096" cy="981587"/>
            <a:chOff x="-442181" y="1957334"/>
            <a:chExt cx="2859096" cy="9815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058BB58-F335-C624-618E-BA8C25F7FA42}"/>
                </a:ext>
              </a:extLst>
            </p:cNvPr>
            <p:cNvSpPr txBox="1"/>
            <p:nvPr/>
          </p:nvSpPr>
          <p:spPr>
            <a:xfrm>
              <a:off x="-442181" y="2406468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779B378-6ACD-DFF7-214C-F43A8FF209A5}"/>
                </a:ext>
              </a:extLst>
            </p:cNvPr>
            <p:cNvSpPr txBox="1"/>
            <p:nvPr/>
          </p:nvSpPr>
          <p:spPr>
            <a:xfrm>
              <a:off x="-94763" y="1957334"/>
              <a:ext cx="15347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A2577BE-42AD-188E-1C08-CB19ED9BDE44}"/>
              </a:ext>
            </a:extLst>
          </p:cNvPr>
          <p:cNvGrpSpPr/>
          <p:nvPr/>
        </p:nvGrpSpPr>
        <p:grpSpPr>
          <a:xfrm>
            <a:off x="7968450" y="1621646"/>
            <a:ext cx="2859096" cy="981587"/>
            <a:chOff x="-1069034" y="1957334"/>
            <a:chExt cx="2859096" cy="9815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03BF6BE-367B-CB73-A995-F8F3A457BC61}"/>
                </a:ext>
              </a:extLst>
            </p:cNvPr>
            <p:cNvSpPr txBox="1"/>
            <p:nvPr/>
          </p:nvSpPr>
          <p:spPr>
            <a:xfrm>
              <a:off x="-1069034" y="2406468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96BDE9-9792-836A-9F72-BCACF0E36A32}"/>
                </a:ext>
              </a:extLst>
            </p:cNvPr>
            <p:cNvSpPr txBox="1"/>
            <p:nvPr/>
          </p:nvSpPr>
          <p:spPr>
            <a:xfrm>
              <a:off x="-94763" y="1957334"/>
              <a:ext cx="15347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D743662-E8A4-9100-E08C-36FA28AC2D4B}"/>
              </a:ext>
            </a:extLst>
          </p:cNvPr>
          <p:cNvGrpSpPr/>
          <p:nvPr/>
        </p:nvGrpSpPr>
        <p:grpSpPr>
          <a:xfrm>
            <a:off x="8078201" y="4003674"/>
            <a:ext cx="2859096" cy="981587"/>
            <a:chOff x="-959283" y="1957334"/>
            <a:chExt cx="2859096" cy="9815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0EECF56-D6AC-EA58-D724-B3B017F6892C}"/>
                </a:ext>
              </a:extLst>
            </p:cNvPr>
            <p:cNvSpPr txBox="1"/>
            <p:nvPr/>
          </p:nvSpPr>
          <p:spPr>
            <a:xfrm>
              <a:off x="-959283" y="2406468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20DA58-7AC0-2EDA-7F0B-F950DFB7B8E2}"/>
                </a:ext>
              </a:extLst>
            </p:cNvPr>
            <p:cNvSpPr txBox="1"/>
            <p:nvPr/>
          </p:nvSpPr>
          <p:spPr>
            <a:xfrm>
              <a:off x="-94763" y="1957334"/>
              <a:ext cx="15347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797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39EDCD-183A-ED4C-40FE-76E5D2BFD349}"/>
              </a:ext>
            </a:extLst>
          </p:cNvPr>
          <p:cNvGrpSpPr/>
          <p:nvPr/>
        </p:nvGrpSpPr>
        <p:grpSpPr>
          <a:xfrm>
            <a:off x="3802887" y="2178430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5DA2D179-0664-A8F1-9EFA-F97A23D75C0F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059040D-DA4E-5353-759C-5551B537266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0A2803-D71B-40D7-CD48-2EB4538887F4}"/>
              </a:ext>
            </a:extLst>
          </p:cNvPr>
          <p:cNvGrpSpPr/>
          <p:nvPr/>
        </p:nvGrpSpPr>
        <p:grpSpPr>
          <a:xfrm rot="10800000">
            <a:off x="7009139" y="1684264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40D40A5-0206-4346-2B1F-8353F7BFED0E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D423C50-6338-A9F5-F8E6-6DFA40A6B69C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CCA7442-4503-B109-4EDA-3682178CE1B6}"/>
              </a:ext>
            </a:extLst>
          </p:cNvPr>
          <p:cNvSpPr/>
          <p:nvPr/>
        </p:nvSpPr>
        <p:spPr>
          <a:xfrm>
            <a:off x="4530725" y="3766970"/>
            <a:ext cx="3130550" cy="830997"/>
          </a:xfrm>
          <a:prstGeom prst="roundRect">
            <a:avLst>
              <a:gd name="adj" fmla="val 9026"/>
            </a:avLst>
          </a:prstGeom>
          <a:solidFill>
            <a:schemeClr val="bg1">
              <a:alpha val="24000"/>
            </a:schemeClr>
          </a:solidFill>
          <a:ln w="25400">
            <a:solidFill>
              <a:srgbClr val="152A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049AFF4-7583-FE4D-DA21-636063F286E0}"/>
              </a:ext>
            </a:extLst>
          </p:cNvPr>
          <p:cNvSpPr txBox="1"/>
          <p:nvPr/>
        </p:nvSpPr>
        <p:spPr>
          <a:xfrm>
            <a:off x="4943279" y="3960565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存在的主要问题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4B01C99-E555-B92D-DEDA-07E3D12E139F}"/>
              </a:ext>
            </a:extLst>
          </p:cNvPr>
          <p:cNvSpPr/>
          <p:nvPr/>
        </p:nvSpPr>
        <p:spPr>
          <a:xfrm>
            <a:off x="4853386" y="1223594"/>
            <a:ext cx="2485226" cy="2485222"/>
          </a:xfrm>
          <a:prstGeom prst="ellipse">
            <a:avLst/>
          </a:prstGeom>
          <a:noFill/>
          <a:ln w="12700" cap="flat" cmpd="sng" algn="ctr">
            <a:solidFill>
              <a:srgbClr val="152AF3">
                <a:alpha val="2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A0DCBA8-EAE2-C5DE-929D-E66355456E84}"/>
              </a:ext>
            </a:extLst>
          </p:cNvPr>
          <p:cNvSpPr/>
          <p:nvPr/>
        </p:nvSpPr>
        <p:spPr>
          <a:xfrm>
            <a:off x="5043886" y="1414094"/>
            <a:ext cx="2104226" cy="2104222"/>
          </a:xfrm>
          <a:prstGeom prst="ellipse">
            <a:avLst/>
          </a:prstGeom>
          <a:noFill/>
          <a:ln w="25400">
            <a:solidFill>
              <a:srgbClr val="152AF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890075-F968-2A7C-6737-F65868DE1419}"/>
              </a:ext>
            </a:extLst>
          </p:cNvPr>
          <p:cNvSpPr txBox="1"/>
          <p:nvPr/>
        </p:nvSpPr>
        <p:spPr>
          <a:xfrm>
            <a:off x="5255319" y="1709665"/>
            <a:ext cx="17283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152AF3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9600" dirty="0">
              <a:solidFill>
                <a:srgbClr val="152AF3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6AAC24-F429-2657-AD4A-AC2DED5A0F62}"/>
              </a:ext>
            </a:extLst>
          </p:cNvPr>
          <p:cNvSpPr txBox="1"/>
          <p:nvPr/>
        </p:nvSpPr>
        <p:spPr>
          <a:xfrm>
            <a:off x="2755900" y="4784749"/>
            <a:ext cx="66802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45BF4CEC-880B-D6D9-65B1-C03378A82D2C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2EE39960-1C9D-F0CF-1726-EB3AD2CB05B1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id="{538B8B84-4606-16E6-B5E0-44916B9A7039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2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存在的主要问题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" name="Oval 28">
            <a:extLst>
              <a:ext uri="{FF2B5EF4-FFF2-40B4-BE49-F238E27FC236}">
                <a16:creationId xmlns:a16="http://schemas.microsoft.com/office/drawing/2014/main" id="{67E6D8FE-E1C8-F34C-515C-7F026FCB9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051" y="1147209"/>
            <a:ext cx="1341263" cy="1344613"/>
          </a:xfrm>
          <a:prstGeom prst="ellipse">
            <a:avLst/>
          </a:prstGeom>
          <a:solidFill>
            <a:srgbClr val="152A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29">
            <a:extLst>
              <a:ext uri="{FF2B5EF4-FFF2-40B4-BE49-F238E27FC236}">
                <a16:creationId xmlns:a16="http://schemas.microsoft.com/office/drawing/2014/main" id="{0B25E8EE-BEE2-3175-17CD-BB830B10D223}"/>
              </a:ext>
            </a:extLst>
          </p:cNvPr>
          <p:cNvSpPr/>
          <p:nvPr/>
        </p:nvSpPr>
        <p:spPr bwMode="auto">
          <a:xfrm>
            <a:off x="1719831" y="1821897"/>
            <a:ext cx="2385703" cy="3709987"/>
          </a:xfrm>
          <a:custGeom>
            <a:avLst/>
            <a:gdLst>
              <a:gd name="T0" fmla="*/ 641 w 776"/>
              <a:gd name="T1" fmla="*/ 0 h 1206"/>
              <a:gd name="T2" fmla="*/ 566 w 776"/>
              <a:gd name="T3" fmla="*/ 178 h 1206"/>
              <a:gd name="T4" fmla="*/ 388 w 776"/>
              <a:gd name="T5" fmla="*/ 252 h 1206"/>
              <a:gd name="T6" fmla="*/ 209 w 776"/>
              <a:gd name="T7" fmla="*/ 178 h 1206"/>
              <a:gd name="T8" fmla="*/ 135 w 776"/>
              <a:gd name="T9" fmla="*/ 0 h 1206"/>
              <a:gd name="T10" fmla="*/ 0 w 776"/>
              <a:gd name="T11" fmla="*/ 0 h 1206"/>
              <a:gd name="T12" fmla="*/ 0 w 776"/>
              <a:gd name="T13" fmla="*/ 1206 h 1206"/>
              <a:gd name="T14" fmla="*/ 776 w 776"/>
              <a:gd name="T15" fmla="*/ 1206 h 1206"/>
              <a:gd name="T16" fmla="*/ 776 w 776"/>
              <a:gd name="T17" fmla="*/ 0 h 1206"/>
              <a:gd name="T18" fmla="*/ 641 w 776"/>
              <a:gd name="T19" fmla="*/ 0 h 1206"/>
              <a:gd name="T20" fmla="*/ 641 w 776"/>
              <a:gd name="T21" fmla="*/ 0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6" h="1206">
                <a:moveTo>
                  <a:pt x="641" y="0"/>
                </a:moveTo>
                <a:cubicBezTo>
                  <a:pt x="641" y="67"/>
                  <a:pt x="614" y="132"/>
                  <a:pt x="566" y="178"/>
                </a:cubicBezTo>
                <a:cubicBezTo>
                  <a:pt x="519" y="227"/>
                  <a:pt x="456" y="252"/>
                  <a:pt x="388" y="252"/>
                </a:cubicBezTo>
                <a:cubicBezTo>
                  <a:pt x="320" y="252"/>
                  <a:pt x="257" y="227"/>
                  <a:pt x="209" y="178"/>
                </a:cubicBezTo>
                <a:cubicBezTo>
                  <a:pt x="161" y="132"/>
                  <a:pt x="135" y="67"/>
                  <a:pt x="1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6"/>
                  <a:pt x="0" y="1206"/>
                  <a:pt x="0" y="1206"/>
                </a:cubicBezTo>
                <a:cubicBezTo>
                  <a:pt x="776" y="1206"/>
                  <a:pt x="776" y="1206"/>
                  <a:pt x="776" y="1206"/>
                </a:cubicBezTo>
                <a:cubicBezTo>
                  <a:pt x="776" y="0"/>
                  <a:pt x="776" y="0"/>
                  <a:pt x="776" y="0"/>
                </a:cubicBezTo>
                <a:cubicBezTo>
                  <a:pt x="641" y="0"/>
                  <a:pt x="641" y="0"/>
                  <a:pt x="641" y="0"/>
                </a:cubicBezTo>
                <a:cubicBezTo>
                  <a:pt x="641" y="0"/>
                  <a:pt x="641" y="0"/>
                  <a:pt x="641" y="0"/>
                </a:cubicBezTo>
                <a:close/>
              </a:path>
            </a:pathLst>
          </a:custGeom>
          <a:solidFill>
            <a:srgbClr val="152A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Oval 30">
            <a:extLst>
              <a:ext uri="{FF2B5EF4-FFF2-40B4-BE49-F238E27FC236}">
                <a16:creationId xmlns:a16="http://schemas.microsoft.com/office/drawing/2014/main" id="{17ABFE07-6E84-C3E6-8CF7-25DA9F162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92" y="1147209"/>
            <a:ext cx="1344438" cy="134461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lIns="91417" tIns="45709" rIns="91417" bIns="45709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zh-CN" altLang="zh-CN">
              <a:cs typeface="+mn-ea"/>
              <a:sym typeface="+mn-lt"/>
            </a:endParaRPr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E211F0C8-9DDA-090A-57FF-4C17C12FFF69}"/>
              </a:ext>
            </a:extLst>
          </p:cNvPr>
          <p:cNvSpPr/>
          <p:nvPr/>
        </p:nvSpPr>
        <p:spPr bwMode="auto">
          <a:xfrm>
            <a:off x="4878549" y="1821897"/>
            <a:ext cx="2385701" cy="3709987"/>
          </a:xfrm>
          <a:custGeom>
            <a:avLst/>
            <a:gdLst>
              <a:gd name="T0" fmla="*/ 640 w 776"/>
              <a:gd name="T1" fmla="*/ 0 h 1206"/>
              <a:gd name="T2" fmla="*/ 566 w 776"/>
              <a:gd name="T3" fmla="*/ 178 h 1206"/>
              <a:gd name="T4" fmla="*/ 388 w 776"/>
              <a:gd name="T5" fmla="*/ 252 h 1206"/>
              <a:gd name="T6" fmla="*/ 209 w 776"/>
              <a:gd name="T7" fmla="*/ 178 h 1206"/>
              <a:gd name="T8" fmla="*/ 135 w 776"/>
              <a:gd name="T9" fmla="*/ 0 h 1206"/>
              <a:gd name="T10" fmla="*/ 0 w 776"/>
              <a:gd name="T11" fmla="*/ 0 h 1206"/>
              <a:gd name="T12" fmla="*/ 0 w 776"/>
              <a:gd name="T13" fmla="*/ 1206 h 1206"/>
              <a:gd name="T14" fmla="*/ 776 w 776"/>
              <a:gd name="T15" fmla="*/ 1206 h 1206"/>
              <a:gd name="T16" fmla="*/ 776 w 776"/>
              <a:gd name="T17" fmla="*/ 0 h 1206"/>
              <a:gd name="T18" fmla="*/ 640 w 776"/>
              <a:gd name="T19" fmla="*/ 0 h 1206"/>
              <a:gd name="T20" fmla="*/ 640 w 776"/>
              <a:gd name="T21" fmla="*/ 0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6" h="1206">
                <a:moveTo>
                  <a:pt x="640" y="0"/>
                </a:moveTo>
                <a:cubicBezTo>
                  <a:pt x="640" y="67"/>
                  <a:pt x="614" y="132"/>
                  <a:pt x="566" y="178"/>
                </a:cubicBezTo>
                <a:cubicBezTo>
                  <a:pt x="518" y="227"/>
                  <a:pt x="455" y="252"/>
                  <a:pt x="388" y="252"/>
                </a:cubicBezTo>
                <a:cubicBezTo>
                  <a:pt x="320" y="252"/>
                  <a:pt x="257" y="227"/>
                  <a:pt x="209" y="178"/>
                </a:cubicBezTo>
                <a:cubicBezTo>
                  <a:pt x="160" y="132"/>
                  <a:pt x="135" y="67"/>
                  <a:pt x="1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6"/>
                  <a:pt x="0" y="1206"/>
                  <a:pt x="0" y="1206"/>
                </a:cubicBezTo>
                <a:cubicBezTo>
                  <a:pt x="776" y="1206"/>
                  <a:pt x="776" y="1206"/>
                  <a:pt x="776" y="1206"/>
                </a:cubicBezTo>
                <a:cubicBezTo>
                  <a:pt x="776" y="0"/>
                  <a:pt x="776" y="0"/>
                  <a:pt x="776" y="0"/>
                </a:cubicBezTo>
                <a:cubicBezTo>
                  <a:pt x="640" y="0"/>
                  <a:pt x="640" y="0"/>
                  <a:pt x="640" y="0"/>
                </a:cubicBezTo>
                <a:cubicBezTo>
                  <a:pt x="640" y="0"/>
                  <a:pt x="640" y="0"/>
                  <a:pt x="640" y="0"/>
                </a:cubicBezTo>
                <a:close/>
              </a:path>
            </a:pathLst>
          </a:custGeom>
          <a:solidFill>
            <a:srgbClr val="B4C7E7"/>
          </a:solidFill>
          <a:ln>
            <a:noFill/>
          </a:ln>
        </p:spPr>
        <p:txBody>
          <a:bodyPr lIns="91417" tIns="45709" rIns="91417" bIns="45709"/>
          <a:lstStyle/>
          <a:p>
            <a:pPr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Oval 32">
            <a:extLst>
              <a:ext uri="{FF2B5EF4-FFF2-40B4-BE49-F238E27FC236}">
                <a16:creationId xmlns:a16="http://schemas.microsoft.com/office/drawing/2014/main" id="{98CF716F-D9AC-6519-9C30-B0A95A6E3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0525" y="1147209"/>
            <a:ext cx="1344438" cy="1344613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33">
            <a:extLst>
              <a:ext uri="{FF2B5EF4-FFF2-40B4-BE49-F238E27FC236}">
                <a16:creationId xmlns:a16="http://schemas.microsoft.com/office/drawing/2014/main" id="{160DE582-2CE1-4813-AAD6-EC4524ECBFB9}"/>
              </a:ext>
            </a:extLst>
          </p:cNvPr>
          <p:cNvSpPr/>
          <p:nvPr/>
        </p:nvSpPr>
        <p:spPr bwMode="auto">
          <a:xfrm>
            <a:off x="8041483" y="1821897"/>
            <a:ext cx="2385701" cy="3709987"/>
          </a:xfrm>
          <a:custGeom>
            <a:avLst/>
            <a:gdLst>
              <a:gd name="T0" fmla="*/ 640 w 776"/>
              <a:gd name="T1" fmla="*/ 0 h 1206"/>
              <a:gd name="T2" fmla="*/ 566 w 776"/>
              <a:gd name="T3" fmla="*/ 178 h 1206"/>
              <a:gd name="T4" fmla="*/ 388 w 776"/>
              <a:gd name="T5" fmla="*/ 252 h 1206"/>
              <a:gd name="T6" fmla="*/ 209 w 776"/>
              <a:gd name="T7" fmla="*/ 178 h 1206"/>
              <a:gd name="T8" fmla="*/ 135 w 776"/>
              <a:gd name="T9" fmla="*/ 0 h 1206"/>
              <a:gd name="T10" fmla="*/ 0 w 776"/>
              <a:gd name="T11" fmla="*/ 0 h 1206"/>
              <a:gd name="T12" fmla="*/ 0 w 776"/>
              <a:gd name="T13" fmla="*/ 1206 h 1206"/>
              <a:gd name="T14" fmla="*/ 776 w 776"/>
              <a:gd name="T15" fmla="*/ 1206 h 1206"/>
              <a:gd name="T16" fmla="*/ 776 w 776"/>
              <a:gd name="T17" fmla="*/ 0 h 1206"/>
              <a:gd name="T18" fmla="*/ 640 w 776"/>
              <a:gd name="T19" fmla="*/ 0 h 1206"/>
              <a:gd name="T20" fmla="*/ 640 w 776"/>
              <a:gd name="T21" fmla="*/ 0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6" h="1206">
                <a:moveTo>
                  <a:pt x="640" y="0"/>
                </a:moveTo>
                <a:cubicBezTo>
                  <a:pt x="640" y="67"/>
                  <a:pt x="614" y="132"/>
                  <a:pt x="566" y="178"/>
                </a:cubicBezTo>
                <a:cubicBezTo>
                  <a:pt x="518" y="227"/>
                  <a:pt x="455" y="252"/>
                  <a:pt x="388" y="252"/>
                </a:cubicBezTo>
                <a:cubicBezTo>
                  <a:pt x="320" y="252"/>
                  <a:pt x="257" y="227"/>
                  <a:pt x="209" y="178"/>
                </a:cubicBezTo>
                <a:cubicBezTo>
                  <a:pt x="161" y="132"/>
                  <a:pt x="135" y="67"/>
                  <a:pt x="1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6"/>
                  <a:pt x="0" y="1206"/>
                  <a:pt x="0" y="1206"/>
                </a:cubicBezTo>
                <a:cubicBezTo>
                  <a:pt x="776" y="1206"/>
                  <a:pt x="776" y="1206"/>
                  <a:pt x="776" y="1206"/>
                </a:cubicBezTo>
                <a:cubicBezTo>
                  <a:pt x="776" y="0"/>
                  <a:pt x="776" y="0"/>
                  <a:pt x="776" y="0"/>
                </a:cubicBezTo>
                <a:cubicBezTo>
                  <a:pt x="640" y="0"/>
                  <a:pt x="640" y="0"/>
                  <a:pt x="640" y="0"/>
                </a:cubicBezTo>
                <a:cubicBezTo>
                  <a:pt x="640" y="0"/>
                  <a:pt x="640" y="0"/>
                  <a:pt x="64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119">
            <a:extLst>
              <a:ext uri="{FF2B5EF4-FFF2-40B4-BE49-F238E27FC236}">
                <a16:creationId xmlns:a16="http://schemas.microsoft.com/office/drawing/2014/main" id="{9B020C31-51A3-F668-4F31-8DD2523EC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8238" y="1536147"/>
            <a:ext cx="617458" cy="552449"/>
          </a:xfrm>
          <a:custGeom>
            <a:avLst/>
            <a:gdLst>
              <a:gd name="T0" fmla="*/ 551609 w 497"/>
              <a:gd name="T1" fmla="*/ 87205 h 444"/>
              <a:gd name="T2" fmla="*/ 551609 w 497"/>
              <a:gd name="T3" fmla="*/ 87205 h 444"/>
              <a:gd name="T4" fmla="*/ 530441 w 497"/>
              <a:gd name="T5" fmla="*/ 87205 h 444"/>
              <a:gd name="T6" fmla="*/ 530441 w 497"/>
              <a:gd name="T7" fmla="*/ 551883 h 444"/>
              <a:gd name="T8" fmla="*/ 551609 w 497"/>
              <a:gd name="T9" fmla="*/ 551883 h 444"/>
              <a:gd name="T10" fmla="*/ 617603 w 497"/>
              <a:gd name="T11" fmla="*/ 495823 h 444"/>
              <a:gd name="T12" fmla="*/ 617603 w 497"/>
              <a:gd name="T13" fmla="*/ 154477 h 444"/>
              <a:gd name="T14" fmla="*/ 551609 w 497"/>
              <a:gd name="T15" fmla="*/ 87205 h 444"/>
              <a:gd name="T16" fmla="*/ 0 w 497"/>
              <a:gd name="T17" fmla="*/ 154477 h 444"/>
              <a:gd name="T18" fmla="*/ 0 w 497"/>
              <a:gd name="T19" fmla="*/ 154477 h 444"/>
              <a:gd name="T20" fmla="*/ 0 w 497"/>
              <a:gd name="T21" fmla="*/ 495823 h 444"/>
              <a:gd name="T22" fmla="*/ 65994 w 497"/>
              <a:gd name="T23" fmla="*/ 551883 h 444"/>
              <a:gd name="T24" fmla="*/ 88407 w 497"/>
              <a:gd name="T25" fmla="*/ 551883 h 444"/>
              <a:gd name="T26" fmla="*/ 88407 w 497"/>
              <a:gd name="T27" fmla="*/ 87205 h 444"/>
              <a:gd name="T28" fmla="*/ 65994 w 497"/>
              <a:gd name="T29" fmla="*/ 87205 h 444"/>
              <a:gd name="T30" fmla="*/ 0 w 497"/>
              <a:gd name="T31" fmla="*/ 154477 h 444"/>
              <a:gd name="T32" fmla="*/ 419621 w 497"/>
              <a:gd name="T33" fmla="*/ 32390 h 444"/>
              <a:gd name="T34" fmla="*/ 419621 w 497"/>
              <a:gd name="T35" fmla="*/ 32390 h 444"/>
              <a:gd name="T36" fmla="*/ 308801 w 497"/>
              <a:gd name="T37" fmla="*/ 0 h 444"/>
              <a:gd name="T38" fmla="*/ 199227 w 497"/>
              <a:gd name="T39" fmla="*/ 32390 h 444"/>
              <a:gd name="T40" fmla="*/ 199227 w 497"/>
              <a:gd name="T41" fmla="*/ 87205 h 444"/>
              <a:gd name="T42" fmla="*/ 133233 w 497"/>
              <a:gd name="T43" fmla="*/ 87205 h 444"/>
              <a:gd name="T44" fmla="*/ 133233 w 497"/>
              <a:gd name="T45" fmla="*/ 551883 h 444"/>
              <a:gd name="T46" fmla="*/ 485615 w 497"/>
              <a:gd name="T47" fmla="*/ 551883 h 444"/>
              <a:gd name="T48" fmla="*/ 485615 w 497"/>
              <a:gd name="T49" fmla="*/ 87205 h 444"/>
              <a:gd name="T50" fmla="*/ 419621 w 497"/>
              <a:gd name="T51" fmla="*/ 87205 h 444"/>
              <a:gd name="T52" fmla="*/ 419621 w 497"/>
              <a:gd name="T53" fmla="*/ 32390 h 444"/>
              <a:gd name="T54" fmla="*/ 374795 w 497"/>
              <a:gd name="T55" fmla="*/ 87205 h 444"/>
              <a:gd name="T56" fmla="*/ 374795 w 497"/>
              <a:gd name="T57" fmla="*/ 87205 h 444"/>
              <a:gd name="T58" fmla="*/ 242808 w 497"/>
              <a:gd name="T59" fmla="*/ 87205 h 444"/>
              <a:gd name="T60" fmla="*/ 242808 w 497"/>
              <a:gd name="T61" fmla="*/ 54815 h 444"/>
              <a:gd name="T62" fmla="*/ 308801 w 497"/>
              <a:gd name="T63" fmla="*/ 32390 h 444"/>
              <a:gd name="T64" fmla="*/ 374795 w 497"/>
              <a:gd name="T65" fmla="*/ 54815 h 444"/>
              <a:gd name="T66" fmla="*/ 374795 w 497"/>
              <a:gd name="T67" fmla="*/ 87205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3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17" tIns="45709" rIns="91417" bIns="45709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23">
            <a:extLst>
              <a:ext uri="{FF2B5EF4-FFF2-40B4-BE49-F238E27FC236}">
                <a16:creationId xmlns:a16="http://schemas.microsoft.com/office/drawing/2014/main" id="{61487E50-EB3D-1879-FF62-0DF95C56A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9973" y="1501221"/>
            <a:ext cx="631743" cy="641350"/>
          </a:xfrm>
          <a:custGeom>
            <a:avLst/>
            <a:gdLst>
              <a:gd name="T0" fmla="*/ 383460 w 452"/>
              <a:gd name="T1" fmla="*/ 418602 h 462"/>
              <a:gd name="T2" fmla="*/ 383460 w 452"/>
              <a:gd name="T3" fmla="*/ 418602 h 462"/>
              <a:gd name="T4" fmla="*/ 605170 w 452"/>
              <a:gd name="T5" fmla="*/ 36158 h 462"/>
              <a:gd name="T6" fmla="*/ 605170 w 452"/>
              <a:gd name="T7" fmla="*/ 25033 h 462"/>
              <a:gd name="T8" fmla="*/ 592620 w 452"/>
              <a:gd name="T9" fmla="*/ 25033 h 462"/>
              <a:gd name="T10" fmla="*/ 221710 w 452"/>
              <a:gd name="T11" fmla="*/ 247546 h 462"/>
              <a:gd name="T12" fmla="*/ 12550 w 452"/>
              <a:gd name="T13" fmla="*/ 418602 h 462"/>
              <a:gd name="T14" fmla="*/ 48804 w 452"/>
              <a:gd name="T15" fmla="*/ 456151 h 462"/>
              <a:gd name="T16" fmla="*/ 122707 w 452"/>
              <a:gd name="T17" fmla="*/ 431119 h 462"/>
              <a:gd name="T18" fmla="*/ 210554 w 452"/>
              <a:gd name="T19" fmla="*/ 517342 h 462"/>
              <a:gd name="T20" fmla="*/ 185455 w 452"/>
              <a:gd name="T21" fmla="*/ 591050 h 462"/>
              <a:gd name="T22" fmla="*/ 210554 w 452"/>
              <a:gd name="T23" fmla="*/ 628599 h 462"/>
              <a:gd name="T24" fmla="*/ 383460 w 452"/>
              <a:gd name="T25" fmla="*/ 418602 h 462"/>
              <a:gd name="T26" fmla="*/ 419715 w 452"/>
              <a:gd name="T27" fmla="*/ 208606 h 462"/>
              <a:gd name="T28" fmla="*/ 419715 w 452"/>
              <a:gd name="T29" fmla="*/ 208606 h 462"/>
              <a:gd name="T30" fmla="*/ 419715 w 452"/>
              <a:gd name="T31" fmla="*/ 134898 h 462"/>
              <a:gd name="T32" fmla="*/ 493618 w 452"/>
              <a:gd name="T33" fmla="*/ 134898 h 462"/>
              <a:gd name="T34" fmla="*/ 493618 w 452"/>
              <a:gd name="T35" fmla="*/ 208606 h 462"/>
              <a:gd name="T36" fmla="*/ 419715 w 452"/>
              <a:gd name="T37" fmla="*/ 208606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17" tIns="45709" rIns="91417" bIns="45709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5">
            <a:extLst>
              <a:ext uri="{FF2B5EF4-FFF2-40B4-BE49-F238E27FC236}">
                <a16:creationId xmlns:a16="http://schemas.microsoft.com/office/drawing/2014/main" id="{3BA40FED-BA99-1787-F347-5B808E8B0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4175" y="1482171"/>
            <a:ext cx="557141" cy="693736"/>
          </a:xfrm>
          <a:custGeom>
            <a:avLst/>
            <a:gdLst>
              <a:gd name="T0" fmla="*/ 531145 w 400"/>
              <a:gd name="T1" fmla="*/ 172417 h 498"/>
              <a:gd name="T2" fmla="*/ 531145 w 400"/>
              <a:gd name="T3" fmla="*/ 172417 h 498"/>
              <a:gd name="T4" fmla="*/ 322033 w 400"/>
              <a:gd name="T5" fmla="*/ 12514 h 498"/>
              <a:gd name="T6" fmla="*/ 160319 w 400"/>
              <a:gd name="T7" fmla="*/ 209960 h 498"/>
              <a:gd name="T8" fmla="*/ 185413 w 400"/>
              <a:gd name="T9" fmla="*/ 296168 h 498"/>
              <a:gd name="T10" fmla="*/ 12547 w 400"/>
              <a:gd name="T11" fmla="*/ 565918 h 498"/>
              <a:gd name="T12" fmla="*/ 0 w 400"/>
              <a:gd name="T13" fmla="*/ 603460 h 498"/>
              <a:gd name="T14" fmla="*/ 12547 w 400"/>
              <a:gd name="T15" fmla="*/ 664641 h 498"/>
              <a:gd name="T16" fmla="*/ 37640 w 400"/>
              <a:gd name="T17" fmla="*/ 691060 h 498"/>
              <a:gd name="T18" fmla="*/ 86433 w 400"/>
              <a:gd name="T19" fmla="*/ 677155 h 498"/>
              <a:gd name="T20" fmla="*/ 124073 w 400"/>
              <a:gd name="T21" fmla="*/ 653517 h 498"/>
              <a:gd name="T22" fmla="*/ 197960 w 400"/>
              <a:gd name="T23" fmla="*/ 542280 h 498"/>
              <a:gd name="T24" fmla="*/ 197960 w 400"/>
              <a:gd name="T25" fmla="*/ 542280 h 498"/>
              <a:gd name="T26" fmla="*/ 246753 w 400"/>
              <a:gd name="T27" fmla="*/ 529766 h 498"/>
              <a:gd name="T28" fmla="*/ 322033 w 400"/>
              <a:gd name="T29" fmla="*/ 394891 h 498"/>
              <a:gd name="T30" fmla="*/ 408466 w 400"/>
              <a:gd name="T31" fmla="*/ 394891 h 498"/>
              <a:gd name="T32" fmla="*/ 531145 w 400"/>
              <a:gd name="T33" fmla="*/ 172417 h 498"/>
              <a:gd name="T34" fmla="*/ 444712 w 400"/>
              <a:gd name="T35" fmla="*/ 221083 h 498"/>
              <a:gd name="T36" fmla="*/ 444712 w 400"/>
              <a:gd name="T37" fmla="*/ 221083 h 498"/>
              <a:gd name="T38" fmla="*/ 356885 w 400"/>
              <a:gd name="T39" fmla="*/ 197446 h 498"/>
              <a:gd name="T40" fmla="*/ 308092 w 400"/>
              <a:gd name="T41" fmla="*/ 111237 h 498"/>
              <a:gd name="T42" fmla="*/ 432166 w 400"/>
              <a:gd name="T43" fmla="*/ 98723 h 498"/>
              <a:gd name="T44" fmla="*/ 444712 w 400"/>
              <a:gd name="T45" fmla="*/ 221083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17" tIns="45709" rIns="91417" bIns="45709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: Shape 10">
            <a:extLst>
              <a:ext uri="{FF2B5EF4-FFF2-40B4-BE49-F238E27FC236}">
                <a16:creationId xmlns:a16="http://schemas.microsoft.com/office/drawing/2014/main" id="{46095311-D1FF-192E-367A-D13E97FDC219}"/>
              </a:ext>
            </a:extLst>
          </p:cNvPr>
          <p:cNvSpPr/>
          <p:nvPr/>
        </p:nvSpPr>
        <p:spPr>
          <a:xfrm>
            <a:off x="8673648" y="3429000"/>
            <a:ext cx="1350579" cy="1348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6F6F71-DB84-E48A-A309-99C314C8D54C}"/>
              </a:ext>
            </a:extLst>
          </p:cNvPr>
          <p:cNvGrpSpPr/>
          <p:nvPr/>
        </p:nvGrpSpPr>
        <p:grpSpPr>
          <a:xfrm>
            <a:off x="1994279" y="2907544"/>
            <a:ext cx="1901940" cy="2208617"/>
            <a:chOff x="-356458" y="1986168"/>
            <a:chExt cx="3120791" cy="10284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60EAA97-B56B-0F70-33B5-B956946EB870}"/>
                </a:ext>
              </a:extLst>
            </p:cNvPr>
            <p:cNvSpPr txBox="1"/>
            <p:nvPr/>
          </p:nvSpPr>
          <p:spPr>
            <a:xfrm>
              <a:off x="-44272" y="2121748"/>
              <a:ext cx="2496414" cy="8928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F3E277-CE94-C30C-1445-23D3BE05E586}"/>
                </a:ext>
              </a:extLst>
            </p:cNvPr>
            <p:cNvSpPr txBox="1"/>
            <p:nvPr/>
          </p:nvSpPr>
          <p:spPr>
            <a:xfrm>
              <a:off x="-356458" y="1986168"/>
              <a:ext cx="3120791" cy="15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4E0503F-2FB2-426F-7C2C-D26B06395080}"/>
              </a:ext>
            </a:extLst>
          </p:cNvPr>
          <p:cNvGrpSpPr/>
          <p:nvPr/>
        </p:nvGrpSpPr>
        <p:grpSpPr>
          <a:xfrm>
            <a:off x="5145030" y="2907544"/>
            <a:ext cx="1901940" cy="2208617"/>
            <a:chOff x="-356458" y="1986168"/>
            <a:chExt cx="3120791" cy="10284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6FDA135-711E-FB3E-6AEA-8C23040D4D67}"/>
                </a:ext>
              </a:extLst>
            </p:cNvPr>
            <p:cNvSpPr txBox="1"/>
            <p:nvPr/>
          </p:nvSpPr>
          <p:spPr>
            <a:xfrm>
              <a:off x="-44272" y="2121748"/>
              <a:ext cx="2496414" cy="8928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CEF79D3-9CD6-E82E-4751-B4D61F31C27E}"/>
                </a:ext>
              </a:extLst>
            </p:cNvPr>
            <p:cNvSpPr txBox="1"/>
            <p:nvPr/>
          </p:nvSpPr>
          <p:spPr>
            <a:xfrm>
              <a:off x="-356458" y="1986168"/>
              <a:ext cx="3120791" cy="15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9E38855-BCFB-6305-D9BB-B1CA68EE8BE1}"/>
              </a:ext>
            </a:extLst>
          </p:cNvPr>
          <p:cNvGrpSpPr/>
          <p:nvPr/>
        </p:nvGrpSpPr>
        <p:grpSpPr>
          <a:xfrm>
            <a:off x="8295781" y="2907544"/>
            <a:ext cx="1901940" cy="2208617"/>
            <a:chOff x="-356458" y="1986168"/>
            <a:chExt cx="3120791" cy="10284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4444024-C5A9-E341-1B97-A1880C043659}"/>
                </a:ext>
              </a:extLst>
            </p:cNvPr>
            <p:cNvSpPr txBox="1"/>
            <p:nvPr/>
          </p:nvSpPr>
          <p:spPr>
            <a:xfrm>
              <a:off x="-44272" y="2121748"/>
              <a:ext cx="2496414" cy="8928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01D421-28F3-9ECA-B530-B3054F422C2D}"/>
                </a:ext>
              </a:extLst>
            </p:cNvPr>
            <p:cNvSpPr txBox="1"/>
            <p:nvPr/>
          </p:nvSpPr>
          <p:spPr>
            <a:xfrm>
              <a:off x="-356458" y="1986168"/>
              <a:ext cx="3120791" cy="15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667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存在的主要问题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BC8845-5D8C-8A49-7403-B1828A80E333}"/>
              </a:ext>
            </a:extLst>
          </p:cNvPr>
          <p:cNvGrpSpPr/>
          <p:nvPr/>
        </p:nvGrpSpPr>
        <p:grpSpPr>
          <a:xfrm>
            <a:off x="4246246" y="1574801"/>
            <a:ext cx="3706250" cy="3708400"/>
            <a:chOff x="4642058" y="1945428"/>
            <a:chExt cx="2965426" cy="2967145"/>
          </a:xfrm>
        </p:grpSpPr>
        <p:sp>
          <p:nvSpPr>
            <p:cNvPr id="2" name="Freeform 6">
              <a:extLst>
                <a:ext uri="{FF2B5EF4-FFF2-40B4-BE49-F238E27FC236}">
                  <a16:creationId xmlns:a16="http://schemas.microsoft.com/office/drawing/2014/main" id="{BA4F29F8-5A21-4AF7-51C9-7AE09436D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058" y="2701826"/>
              <a:ext cx="1029734" cy="1454348"/>
            </a:xfrm>
            <a:custGeom>
              <a:avLst/>
              <a:gdLst>
                <a:gd name="T0" fmla="*/ 591 w 3198"/>
                <a:gd name="T1" fmla="*/ 4516 h 4516"/>
                <a:gd name="T2" fmla="*/ 0 w 3198"/>
                <a:gd name="T3" fmla="*/ 2258 h 4516"/>
                <a:gd name="T4" fmla="*/ 591 w 3198"/>
                <a:gd name="T5" fmla="*/ 0 h 4516"/>
                <a:gd name="T6" fmla="*/ 2835 w 3198"/>
                <a:gd name="T7" fmla="*/ 1296 h 4516"/>
                <a:gd name="T8" fmla="*/ 2605 w 3198"/>
                <a:gd name="T9" fmla="*/ 2013 h 4516"/>
                <a:gd name="T10" fmla="*/ 2603 w 3198"/>
                <a:gd name="T11" fmla="*/ 2026 h 4516"/>
                <a:gd name="T12" fmla="*/ 2623 w 3198"/>
                <a:gd name="T13" fmla="*/ 2066 h 4516"/>
                <a:gd name="T14" fmla="*/ 2633 w 3198"/>
                <a:gd name="T15" fmla="*/ 2071 h 4516"/>
                <a:gd name="T16" fmla="*/ 2654 w 3198"/>
                <a:gd name="T17" fmla="*/ 2076 h 4516"/>
                <a:gd name="T18" fmla="*/ 2691 w 3198"/>
                <a:gd name="T19" fmla="*/ 2060 h 4516"/>
                <a:gd name="T20" fmla="*/ 2891 w 3198"/>
                <a:gd name="T21" fmla="*/ 1969 h 4516"/>
                <a:gd name="T22" fmla="*/ 2891 w 3198"/>
                <a:gd name="T23" fmla="*/ 1969 h 4516"/>
                <a:gd name="T24" fmla="*/ 3192 w 3198"/>
                <a:gd name="T25" fmla="*/ 2247 h 4516"/>
                <a:gd name="T26" fmla="*/ 2914 w 3198"/>
                <a:gd name="T27" fmla="*/ 2548 h 4516"/>
                <a:gd name="T28" fmla="*/ 2902 w 3198"/>
                <a:gd name="T29" fmla="*/ 2548 h 4516"/>
                <a:gd name="T30" fmla="*/ 2696 w 3198"/>
                <a:gd name="T31" fmla="*/ 2461 h 4516"/>
                <a:gd name="T32" fmla="*/ 2654 w 3198"/>
                <a:gd name="T33" fmla="*/ 2440 h 4516"/>
                <a:gd name="T34" fmla="*/ 2616 w 3198"/>
                <a:gd name="T35" fmla="*/ 2457 h 4516"/>
                <a:gd name="T36" fmla="*/ 2603 w 3198"/>
                <a:gd name="T37" fmla="*/ 2491 h 4516"/>
                <a:gd name="T38" fmla="*/ 2605 w 3198"/>
                <a:gd name="T39" fmla="*/ 2503 h 4516"/>
                <a:gd name="T40" fmla="*/ 2835 w 3198"/>
                <a:gd name="T41" fmla="*/ 3221 h 4516"/>
                <a:gd name="T42" fmla="*/ 591 w 3198"/>
                <a:gd name="T43" fmla="*/ 4516 h 4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98" h="4516">
                  <a:moveTo>
                    <a:pt x="591" y="4516"/>
                  </a:moveTo>
                  <a:cubicBezTo>
                    <a:pt x="204" y="3830"/>
                    <a:pt x="0" y="3051"/>
                    <a:pt x="0" y="2258"/>
                  </a:cubicBezTo>
                  <a:cubicBezTo>
                    <a:pt x="0" y="1466"/>
                    <a:pt x="204" y="687"/>
                    <a:pt x="591" y="0"/>
                  </a:cubicBezTo>
                  <a:lnTo>
                    <a:pt x="2835" y="1296"/>
                  </a:lnTo>
                  <a:cubicBezTo>
                    <a:pt x="2713" y="1519"/>
                    <a:pt x="2636" y="1759"/>
                    <a:pt x="2605" y="2013"/>
                  </a:cubicBezTo>
                  <a:cubicBezTo>
                    <a:pt x="2604" y="2017"/>
                    <a:pt x="2603" y="2021"/>
                    <a:pt x="2603" y="2026"/>
                  </a:cubicBezTo>
                  <a:cubicBezTo>
                    <a:pt x="2603" y="2041"/>
                    <a:pt x="2611" y="2056"/>
                    <a:pt x="2623" y="2066"/>
                  </a:cubicBezTo>
                  <a:cubicBezTo>
                    <a:pt x="2625" y="2067"/>
                    <a:pt x="2631" y="2070"/>
                    <a:pt x="2633" y="2071"/>
                  </a:cubicBezTo>
                  <a:cubicBezTo>
                    <a:pt x="2640" y="2074"/>
                    <a:pt x="2647" y="2076"/>
                    <a:pt x="2654" y="2076"/>
                  </a:cubicBezTo>
                  <a:cubicBezTo>
                    <a:pt x="2668" y="2076"/>
                    <a:pt x="2681" y="2070"/>
                    <a:pt x="2691" y="2060"/>
                  </a:cubicBezTo>
                  <a:cubicBezTo>
                    <a:pt x="2743" y="2004"/>
                    <a:pt x="2814" y="1972"/>
                    <a:pt x="2891" y="1969"/>
                  </a:cubicBezTo>
                  <a:cubicBezTo>
                    <a:pt x="2891" y="1969"/>
                    <a:pt x="2891" y="1969"/>
                    <a:pt x="2891" y="1969"/>
                  </a:cubicBezTo>
                  <a:cubicBezTo>
                    <a:pt x="3059" y="1969"/>
                    <a:pt x="3186" y="2091"/>
                    <a:pt x="3192" y="2247"/>
                  </a:cubicBezTo>
                  <a:cubicBezTo>
                    <a:pt x="3198" y="2406"/>
                    <a:pt x="3073" y="2541"/>
                    <a:pt x="2914" y="2548"/>
                  </a:cubicBezTo>
                  <a:lnTo>
                    <a:pt x="2902" y="2548"/>
                  </a:lnTo>
                  <a:cubicBezTo>
                    <a:pt x="2824" y="2548"/>
                    <a:pt x="2750" y="2516"/>
                    <a:pt x="2696" y="2461"/>
                  </a:cubicBezTo>
                  <a:cubicBezTo>
                    <a:pt x="2686" y="2448"/>
                    <a:pt x="2671" y="2440"/>
                    <a:pt x="2654" y="2440"/>
                  </a:cubicBezTo>
                  <a:cubicBezTo>
                    <a:pt x="2639" y="2440"/>
                    <a:pt x="2626" y="2446"/>
                    <a:pt x="2616" y="2457"/>
                  </a:cubicBezTo>
                  <a:cubicBezTo>
                    <a:pt x="2608" y="2466"/>
                    <a:pt x="2603" y="2478"/>
                    <a:pt x="2603" y="2491"/>
                  </a:cubicBezTo>
                  <a:cubicBezTo>
                    <a:pt x="2603" y="2495"/>
                    <a:pt x="2604" y="2499"/>
                    <a:pt x="2605" y="2503"/>
                  </a:cubicBezTo>
                  <a:cubicBezTo>
                    <a:pt x="2636" y="2757"/>
                    <a:pt x="2713" y="2998"/>
                    <a:pt x="2835" y="3221"/>
                  </a:cubicBezTo>
                  <a:lnTo>
                    <a:pt x="591" y="4516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61EF2722-56E7-47B3-E046-5ED3FA6C1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348" y="3767661"/>
              <a:ext cx="1260091" cy="1144912"/>
            </a:xfrm>
            <a:custGeom>
              <a:avLst/>
              <a:gdLst>
                <a:gd name="T0" fmla="*/ 3910 w 3910"/>
                <a:gd name="T1" fmla="*/ 3552 h 3552"/>
                <a:gd name="T2" fmla="*/ 0 w 3910"/>
                <a:gd name="T3" fmla="*/ 1295 h 3552"/>
                <a:gd name="T4" fmla="*/ 2243 w 3910"/>
                <a:gd name="T5" fmla="*/ 0 h 3552"/>
                <a:gd name="T6" fmla="*/ 2685 w 3910"/>
                <a:gd name="T7" fmla="*/ 506 h 3552"/>
                <a:gd name="T8" fmla="*/ 2516 w 3910"/>
                <a:gd name="T9" fmla="*/ 671 h 3552"/>
                <a:gd name="T10" fmla="*/ 2680 w 3910"/>
                <a:gd name="T11" fmla="*/ 1199 h 3552"/>
                <a:gd name="T12" fmla="*/ 2862 w 3910"/>
                <a:gd name="T13" fmla="*/ 1244 h 3552"/>
                <a:gd name="T14" fmla="*/ 3208 w 3910"/>
                <a:gd name="T15" fmla="*/ 1035 h 3552"/>
                <a:gd name="T16" fmla="*/ 3252 w 3910"/>
                <a:gd name="T17" fmla="*/ 834 h 3552"/>
                <a:gd name="T18" fmla="*/ 3910 w 3910"/>
                <a:gd name="T19" fmla="*/ 962 h 3552"/>
                <a:gd name="T20" fmla="*/ 3910 w 3910"/>
                <a:gd name="T21" fmla="*/ 3552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10" h="3552">
                  <a:moveTo>
                    <a:pt x="3910" y="3552"/>
                  </a:moveTo>
                  <a:cubicBezTo>
                    <a:pt x="2308" y="3534"/>
                    <a:pt x="818" y="2675"/>
                    <a:pt x="0" y="1295"/>
                  </a:cubicBezTo>
                  <a:lnTo>
                    <a:pt x="2243" y="0"/>
                  </a:lnTo>
                  <a:cubicBezTo>
                    <a:pt x="2361" y="193"/>
                    <a:pt x="2509" y="363"/>
                    <a:pt x="2685" y="506"/>
                  </a:cubicBezTo>
                  <a:cubicBezTo>
                    <a:pt x="2611" y="543"/>
                    <a:pt x="2553" y="600"/>
                    <a:pt x="2516" y="671"/>
                  </a:cubicBezTo>
                  <a:cubicBezTo>
                    <a:pt x="2416" y="862"/>
                    <a:pt x="2490" y="1099"/>
                    <a:pt x="2680" y="1199"/>
                  </a:cubicBezTo>
                  <a:cubicBezTo>
                    <a:pt x="2736" y="1228"/>
                    <a:pt x="2799" y="1244"/>
                    <a:pt x="2862" y="1244"/>
                  </a:cubicBezTo>
                  <a:cubicBezTo>
                    <a:pt x="3008" y="1244"/>
                    <a:pt x="3140" y="1164"/>
                    <a:pt x="3208" y="1035"/>
                  </a:cubicBezTo>
                  <a:cubicBezTo>
                    <a:pt x="3241" y="972"/>
                    <a:pt x="3256" y="903"/>
                    <a:pt x="3252" y="834"/>
                  </a:cubicBezTo>
                  <a:cubicBezTo>
                    <a:pt x="3463" y="914"/>
                    <a:pt x="3683" y="956"/>
                    <a:pt x="3910" y="962"/>
                  </a:cubicBezTo>
                  <a:lnTo>
                    <a:pt x="3910" y="3552"/>
                  </a:lnTo>
                  <a:close/>
                </a:path>
              </a:pathLst>
            </a:custGeom>
            <a:solidFill>
              <a:srgbClr val="152AF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C6097E1D-8B1F-C8B4-0D4B-B91E0A313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348" y="1945428"/>
              <a:ext cx="1260091" cy="1144912"/>
            </a:xfrm>
            <a:custGeom>
              <a:avLst/>
              <a:gdLst>
                <a:gd name="T0" fmla="*/ 0 w 3910"/>
                <a:gd name="T1" fmla="*/ 2257 h 3552"/>
                <a:gd name="T2" fmla="*/ 3910 w 3910"/>
                <a:gd name="T3" fmla="*/ 0 h 3552"/>
                <a:gd name="T4" fmla="*/ 3910 w 3910"/>
                <a:gd name="T5" fmla="*/ 2590 h 3552"/>
                <a:gd name="T6" fmla="*/ 3252 w 3910"/>
                <a:gd name="T7" fmla="*/ 2718 h 3552"/>
                <a:gd name="T8" fmla="*/ 3192 w 3910"/>
                <a:gd name="T9" fmla="*/ 2491 h 3552"/>
                <a:gd name="T10" fmla="*/ 2862 w 3910"/>
                <a:gd name="T11" fmla="*/ 2309 h 3552"/>
                <a:gd name="T12" fmla="*/ 2653 w 3910"/>
                <a:gd name="T13" fmla="*/ 2369 h 3552"/>
                <a:gd name="T14" fmla="*/ 2532 w 3910"/>
                <a:gd name="T15" fmla="*/ 2908 h 3552"/>
                <a:gd name="T16" fmla="*/ 2683 w 3910"/>
                <a:gd name="T17" fmla="*/ 3047 h 3552"/>
                <a:gd name="T18" fmla="*/ 2243 w 3910"/>
                <a:gd name="T19" fmla="*/ 3552 h 3552"/>
                <a:gd name="T20" fmla="*/ 0 w 3910"/>
                <a:gd name="T21" fmla="*/ 2257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10" h="3552">
                  <a:moveTo>
                    <a:pt x="0" y="2257"/>
                  </a:moveTo>
                  <a:cubicBezTo>
                    <a:pt x="818" y="878"/>
                    <a:pt x="2308" y="18"/>
                    <a:pt x="3910" y="0"/>
                  </a:cubicBezTo>
                  <a:lnTo>
                    <a:pt x="3910" y="2590"/>
                  </a:lnTo>
                  <a:cubicBezTo>
                    <a:pt x="3683" y="2596"/>
                    <a:pt x="3463" y="2639"/>
                    <a:pt x="3252" y="2718"/>
                  </a:cubicBezTo>
                  <a:cubicBezTo>
                    <a:pt x="3256" y="2639"/>
                    <a:pt x="3236" y="2559"/>
                    <a:pt x="3192" y="2491"/>
                  </a:cubicBezTo>
                  <a:cubicBezTo>
                    <a:pt x="3120" y="2377"/>
                    <a:pt x="2997" y="2309"/>
                    <a:pt x="2862" y="2309"/>
                  </a:cubicBezTo>
                  <a:cubicBezTo>
                    <a:pt x="2788" y="2309"/>
                    <a:pt x="2716" y="2330"/>
                    <a:pt x="2653" y="2369"/>
                  </a:cubicBezTo>
                  <a:cubicBezTo>
                    <a:pt x="2471" y="2484"/>
                    <a:pt x="2417" y="2726"/>
                    <a:pt x="2532" y="2908"/>
                  </a:cubicBezTo>
                  <a:cubicBezTo>
                    <a:pt x="2569" y="2968"/>
                    <a:pt x="2622" y="3016"/>
                    <a:pt x="2683" y="3047"/>
                  </a:cubicBezTo>
                  <a:cubicBezTo>
                    <a:pt x="2509" y="3190"/>
                    <a:pt x="2361" y="3360"/>
                    <a:pt x="2243" y="3552"/>
                  </a:cubicBezTo>
                  <a:lnTo>
                    <a:pt x="0" y="2257"/>
                  </a:lnTo>
                  <a:close/>
                </a:path>
              </a:pathLst>
            </a:custGeom>
            <a:solidFill>
              <a:srgbClr val="152AF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F1EF3CB-4B68-4A88-471A-2788945D4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648" y="2701826"/>
              <a:ext cx="912836" cy="1454348"/>
            </a:xfrm>
            <a:custGeom>
              <a:avLst/>
              <a:gdLst>
                <a:gd name="T0" fmla="*/ 0 w 2834"/>
                <a:gd name="T1" fmla="*/ 3221 h 4516"/>
                <a:gd name="T2" fmla="*/ 217 w 2834"/>
                <a:gd name="T3" fmla="*/ 2587 h 4516"/>
                <a:gd name="T4" fmla="*/ 428 w 2834"/>
                <a:gd name="T5" fmla="*/ 2649 h 4516"/>
                <a:gd name="T6" fmla="*/ 444 w 2834"/>
                <a:gd name="T7" fmla="*/ 2649 h 4516"/>
                <a:gd name="T8" fmla="*/ 716 w 2834"/>
                <a:gd name="T9" fmla="*/ 2523 h 4516"/>
                <a:gd name="T10" fmla="*/ 819 w 2834"/>
                <a:gd name="T11" fmla="*/ 2243 h 4516"/>
                <a:gd name="T12" fmla="*/ 429 w 2834"/>
                <a:gd name="T13" fmla="*/ 1867 h 4516"/>
                <a:gd name="T14" fmla="*/ 413 w 2834"/>
                <a:gd name="T15" fmla="*/ 1868 h 4516"/>
                <a:gd name="T16" fmla="*/ 217 w 2834"/>
                <a:gd name="T17" fmla="*/ 1930 h 4516"/>
                <a:gd name="T18" fmla="*/ 0 w 2834"/>
                <a:gd name="T19" fmla="*/ 1296 h 4516"/>
                <a:gd name="T20" fmla="*/ 2243 w 2834"/>
                <a:gd name="T21" fmla="*/ 0 h 4516"/>
                <a:gd name="T22" fmla="*/ 2834 w 2834"/>
                <a:gd name="T23" fmla="*/ 2258 h 4516"/>
                <a:gd name="T24" fmla="*/ 2243 w 2834"/>
                <a:gd name="T25" fmla="*/ 4516 h 4516"/>
                <a:gd name="T26" fmla="*/ 0 w 2834"/>
                <a:gd name="T27" fmla="*/ 3221 h 4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34" h="4516">
                  <a:moveTo>
                    <a:pt x="0" y="3221"/>
                  </a:moveTo>
                  <a:cubicBezTo>
                    <a:pt x="108" y="3022"/>
                    <a:pt x="181" y="2809"/>
                    <a:pt x="217" y="2587"/>
                  </a:cubicBezTo>
                  <a:cubicBezTo>
                    <a:pt x="280" y="2627"/>
                    <a:pt x="353" y="2649"/>
                    <a:pt x="428" y="2649"/>
                  </a:cubicBezTo>
                  <a:lnTo>
                    <a:pt x="444" y="2649"/>
                  </a:lnTo>
                  <a:cubicBezTo>
                    <a:pt x="549" y="2644"/>
                    <a:pt x="645" y="2600"/>
                    <a:pt x="716" y="2523"/>
                  </a:cubicBezTo>
                  <a:cubicBezTo>
                    <a:pt x="787" y="2447"/>
                    <a:pt x="823" y="2347"/>
                    <a:pt x="819" y="2243"/>
                  </a:cubicBezTo>
                  <a:cubicBezTo>
                    <a:pt x="811" y="2032"/>
                    <a:pt x="639" y="1867"/>
                    <a:pt x="429" y="1867"/>
                  </a:cubicBezTo>
                  <a:lnTo>
                    <a:pt x="413" y="1868"/>
                  </a:lnTo>
                  <a:cubicBezTo>
                    <a:pt x="342" y="1871"/>
                    <a:pt x="275" y="1892"/>
                    <a:pt x="217" y="1930"/>
                  </a:cubicBezTo>
                  <a:cubicBezTo>
                    <a:pt x="182" y="1711"/>
                    <a:pt x="109" y="1496"/>
                    <a:pt x="0" y="1296"/>
                  </a:cubicBezTo>
                  <a:lnTo>
                    <a:pt x="2243" y="0"/>
                  </a:lnTo>
                  <a:cubicBezTo>
                    <a:pt x="2630" y="686"/>
                    <a:pt x="2834" y="1466"/>
                    <a:pt x="2834" y="2258"/>
                  </a:cubicBezTo>
                  <a:cubicBezTo>
                    <a:pt x="2834" y="3051"/>
                    <a:pt x="2630" y="3830"/>
                    <a:pt x="2243" y="4516"/>
                  </a:cubicBezTo>
                  <a:lnTo>
                    <a:pt x="0" y="3221"/>
                  </a:lnTo>
                  <a:close/>
                </a:path>
              </a:pathLst>
            </a:custGeom>
            <a:solidFill>
              <a:srgbClr val="152AF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1763F01E-0B2B-1CB7-864A-71EB3F377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102" y="3767661"/>
              <a:ext cx="1260091" cy="1144912"/>
            </a:xfrm>
            <a:custGeom>
              <a:avLst/>
              <a:gdLst>
                <a:gd name="T0" fmla="*/ 0 w 3910"/>
                <a:gd name="T1" fmla="*/ 962 h 3552"/>
                <a:gd name="T2" fmla="*/ 742 w 3910"/>
                <a:gd name="T3" fmla="*/ 800 h 3552"/>
                <a:gd name="T4" fmla="*/ 773 w 3910"/>
                <a:gd name="T5" fmla="*/ 750 h 3552"/>
                <a:gd name="T6" fmla="*/ 734 w 3910"/>
                <a:gd name="T7" fmla="*/ 705 h 3552"/>
                <a:gd name="T8" fmla="*/ 555 w 3910"/>
                <a:gd name="T9" fmla="*/ 577 h 3552"/>
                <a:gd name="T10" fmla="*/ 517 w 3910"/>
                <a:gd name="T11" fmla="*/ 359 h 3552"/>
                <a:gd name="T12" fmla="*/ 645 w 3910"/>
                <a:gd name="T13" fmla="*/ 178 h 3552"/>
                <a:gd name="T14" fmla="*/ 799 w 3910"/>
                <a:gd name="T15" fmla="*/ 133 h 3552"/>
                <a:gd name="T16" fmla="*/ 1045 w 3910"/>
                <a:gd name="T17" fmla="*/ 268 h 3552"/>
                <a:gd name="T18" fmla="*/ 1079 w 3910"/>
                <a:gd name="T19" fmla="*/ 499 h 3552"/>
                <a:gd name="T20" fmla="*/ 1074 w 3910"/>
                <a:gd name="T21" fmla="*/ 521 h 3552"/>
                <a:gd name="T22" fmla="*/ 1113 w 3910"/>
                <a:gd name="T23" fmla="*/ 571 h 3552"/>
                <a:gd name="T24" fmla="*/ 1125 w 3910"/>
                <a:gd name="T25" fmla="*/ 572 h 3552"/>
                <a:gd name="T26" fmla="*/ 1156 w 3910"/>
                <a:gd name="T27" fmla="*/ 562 h 3552"/>
                <a:gd name="T28" fmla="*/ 1161 w 3910"/>
                <a:gd name="T29" fmla="*/ 557 h 3552"/>
                <a:gd name="T30" fmla="*/ 1667 w 3910"/>
                <a:gd name="T31" fmla="*/ 0 h 3552"/>
                <a:gd name="T32" fmla="*/ 3910 w 3910"/>
                <a:gd name="T33" fmla="*/ 1295 h 3552"/>
                <a:gd name="T34" fmla="*/ 0 w 3910"/>
                <a:gd name="T35" fmla="*/ 3552 h 3552"/>
                <a:gd name="T36" fmla="*/ 0 w 3910"/>
                <a:gd name="T37" fmla="*/ 962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0" h="3552">
                  <a:moveTo>
                    <a:pt x="0" y="962"/>
                  </a:moveTo>
                  <a:cubicBezTo>
                    <a:pt x="257" y="956"/>
                    <a:pt x="507" y="901"/>
                    <a:pt x="742" y="800"/>
                  </a:cubicBezTo>
                  <a:cubicBezTo>
                    <a:pt x="762" y="792"/>
                    <a:pt x="774" y="771"/>
                    <a:pt x="773" y="750"/>
                  </a:cubicBezTo>
                  <a:cubicBezTo>
                    <a:pt x="771" y="728"/>
                    <a:pt x="755" y="710"/>
                    <a:pt x="734" y="705"/>
                  </a:cubicBezTo>
                  <a:cubicBezTo>
                    <a:pt x="659" y="687"/>
                    <a:pt x="596" y="642"/>
                    <a:pt x="555" y="577"/>
                  </a:cubicBezTo>
                  <a:cubicBezTo>
                    <a:pt x="513" y="512"/>
                    <a:pt x="500" y="434"/>
                    <a:pt x="517" y="359"/>
                  </a:cubicBezTo>
                  <a:cubicBezTo>
                    <a:pt x="534" y="283"/>
                    <a:pt x="579" y="219"/>
                    <a:pt x="645" y="178"/>
                  </a:cubicBezTo>
                  <a:cubicBezTo>
                    <a:pt x="691" y="148"/>
                    <a:pt x="745" y="133"/>
                    <a:pt x="799" y="133"/>
                  </a:cubicBezTo>
                  <a:cubicBezTo>
                    <a:pt x="900" y="133"/>
                    <a:pt x="991" y="183"/>
                    <a:pt x="1045" y="268"/>
                  </a:cubicBezTo>
                  <a:cubicBezTo>
                    <a:pt x="1088" y="337"/>
                    <a:pt x="1101" y="421"/>
                    <a:pt x="1079" y="499"/>
                  </a:cubicBezTo>
                  <a:cubicBezTo>
                    <a:pt x="1076" y="506"/>
                    <a:pt x="1074" y="513"/>
                    <a:pt x="1074" y="521"/>
                  </a:cubicBezTo>
                  <a:cubicBezTo>
                    <a:pt x="1074" y="545"/>
                    <a:pt x="1091" y="566"/>
                    <a:pt x="1113" y="571"/>
                  </a:cubicBezTo>
                  <a:cubicBezTo>
                    <a:pt x="1115" y="571"/>
                    <a:pt x="1123" y="572"/>
                    <a:pt x="1125" y="572"/>
                  </a:cubicBezTo>
                  <a:cubicBezTo>
                    <a:pt x="1136" y="572"/>
                    <a:pt x="1147" y="569"/>
                    <a:pt x="1156" y="562"/>
                  </a:cubicBezTo>
                  <a:cubicBezTo>
                    <a:pt x="1158" y="560"/>
                    <a:pt x="1160" y="559"/>
                    <a:pt x="1161" y="557"/>
                  </a:cubicBezTo>
                  <a:cubicBezTo>
                    <a:pt x="1365" y="403"/>
                    <a:pt x="1535" y="216"/>
                    <a:pt x="1667" y="0"/>
                  </a:cubicBezTo>
                  <a:lnTo>
                    <a:pt x="3910" y="1295"/>
                  </a:lnTo>
                  <a:cubicBezTo>
                    <a:pt x="3092" y="2675"/>
                    <a:pt x="1602" y="3534"/>
                    <a:pt x="0" y="3552"/>
                  </a:cubicBezTo>
                  <a:lnTo>
                    <a:pt x="0" y="962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E91EA3B7-9958-CE92-D0FD-D1A1EC509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102" y="1945428"/>
              <a:ext cx="1260091" cy="1144912"/>
            </a:xfrm>
            <a:custGeom>
              <a:avLst/>
              <a:gdLst>
                <a:gd name="T0" fmla="*/ 1667 w 3910"/>
                <a:gd name="T1" fmla="*/ 3552 h 3552"/>
                <a:gd name="T2" fmla="*/ 1161 w 3910"/>
                <a:gd name="T3" fmla="*/ 2995 h 3552"/>
                <a:gd name="T4" fmla="*/ 1148 w 3910"/>
                <a:gd name="T5" fmla="*/ 2986 h 3552"/>
                <a:gd name="T6" fmla="*/ 1125 w 3910"/>
                <a:gd name="T7" fmla="*/ 2980 h 3552"/>
                <a:gd name="T8" fmla="*/ 1102 w 3910"/>
                <a:gd name="T9" fmla="*/ 2986 h 3552"/>
                <a:gd name="T10" fmla="*/ 1074 w 3910"/>
                <a:gd name="T11" fmla="*/ 3031 h 3552"/>
                <a:gd name="T12" fmla="*/ 1079 w 3910"/>
                <a:gd name="T13" fmla="*/ 3051 h 3552"/>
                <a:gd name="T14" fmla="*/ 1056 w 3910"/>
                <a:gd name="T15" fmla="*/ 3264 h 3552"/>
                <a:gd name="T16" fmla="*/ 799 w 3910"/>
                <a:gd name="T17" fmla="*/ 3420 h 3552"/>
                <a:gd name="T18" fmla="*/ 665 w 3910"/>
                <a:gd name="T19" fmla="*/ 3386 h 3552"/>
                <a:gd name="T20" fmla="*/ 543 w 3910"/>
                <a:gd name="T21" fmla="*/ 2995 h 3552"/>
                <a:gd name="T22" fmla="*/ 734 w 3910"/>
                <a:gd name="T23" fmla="*/ 2847 h 3552"/>
                <a:gd name="T24" fmla="*/ 773 w 3910"/>
                <a:gd name="T25" fmla="*/ 2803 h 3552"/>
                <a:gd name="T26" fmla="*/ 742 w 3910"/>
                <a:gd name="T27" fmla="*/ 2752 h 3552"/>
                <a:gd name="T28" fmla="*/ 0 w 3910"/>
                <a:gd name="T29" fmla="*/ 2590 h 3552"/>
                <a:gd name="T30" fmla="*/ 0 w 3910"/>
                <a:gd name="T31" fmla="*/ 0 h 3552"/>
                <a:gd name="T32" fmla="*/ 3910 w 3910"/>
                <a:gd name="T33" fmla="*/ 2257 h 3552"/>
                <a:gd name="T34" fmla="*/ 1667 w 3910"/>
                <a:gd name="T35" fmla="*/ 3552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10" h="3552">
                  <a:moveTo>
                    <a:pt x="1667" y="3552"/>
                  </a:moveTo>
                  <a:cubicBezTo>
                    <a:pt x="1534" y="3336"/>
                    <a:pt x="1364" y="3148"/>
                    <a:pt x="1161" y="2995"/>
                  </a:cubicBezTo>
                  <a:cubicBezTo>
                    <a:pt x="1157" y="2991"/>
                    <a:pt x="1153" y="2988"/>
                    <a:pt x="1148" y="2986"/>
                  </a:cubicBezTo>
                  <a:cubicBezTo>
                    <a:pt x="1141" y="2982"/>
                    <a:pt x="1133" y="2980"/>
                    <a:pt x="1125" y="2980"/>
                  </a:cubicBezTo>
                  <a:cubicBezTo>
                    <a:pt x="1117" y="2980"/>
                    <a:pt x="1109" y="2982"/>
                    <a:pt x="1102" y="2986"/>
                  </a:cubicBezTo>
                  <a:cubicBezTo>
                    <a:pt x="1085" y="2994"/>
                    <a:pt x="1074" y="3012"/>
                    <a:pt x="1074" y="3031"/>
                  </a:cubicBezTo>
                  <a:cubicBezTo>
                    <a:pt x="1074" y="3038"/>
                    <a:pt x="1076" y="3045"/>
                    <a:pt x="1079" y="3051"/>
                  </a:cubicBezTo>
                  <a:cubicBezTo>
                    <a:pt x="1099" y="3123"/>
                    <a:pt x="1091" y="3198"/>
                    <a:pt x="1056" y="3264"/>
                  </a:cubicBezTo>
                  <a:cubicBezTo>
                    <a:pt x="1006" y="3360"/>
                    <a:pt x="908" y="3420"/>
                    <a:pt x="799" y="3420"/>
                  </a:cubicBezTo>
                  <a:cubicBezTo>
                    <a:pt x="752" y="3420"/>
                    <a:pt x="707" y="3408"/>
                    <a:pt x="665" y="3386"/>
                  </a:cubicBezTo>
                  <a:cubicBezTo>
                    <a:pt x="523" y="3312"/>
                    <a:pt x="469" y="3136"/>
                    <a:pt x="543" y="2995"/>
                  </a:cubicBezTo>
                  <a:cubicBezTo>
                    <a:pt x="582" y="2920"/>
                    <a:pt x="652" y="2867"/>
                    <a:pt x="734" y="2847"/>
                  </a:cubicBezTo>
                  <a:cubicBezTo>
                    <a:pt x="755" y="2843"/>
                    <a:pt x="771" y="2824"/>
                    <a:pt x="773" y="2803"/>
                  </a:cubicBezTo>
                  <a:cubicBezTo>
                    <a:pt x="774" y="2781"/>
                    <a:pt x="762" y="2761"/>
                    <a:pt x="742" y="2752"/>
                  </a:cubicBezTo>
                  <a:cubicBezTo>
                    <a:pt x="507" y="2651"/>
                    <a:pt x="257" y="2597"/>
                    <a:pt x="0" y="2590"/>
                  </a:cubicBezTo>
                  <a:lnTo>
                    <a:pt x="0" y="0"/>
                  </a:lnTo>
                  <a:cubicBezTo>
                    <a:pt x="1602" y="18"/>
                    <a:pt x="3092" y="878"/>
                    <a:pt x="3910" y="2257"/>
                  </a:cubicBezTo>
                  <a:lnTo>
                    <a:pt x="1667" y="3552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B6BC739A-6CF3-FF45-15E2-97282660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387" y="2722456"/>
              <a:ext cx="1407933" cy="1413090"/>
            </a:xfrm>
            <a:custGeom>
              <a:avLst/>
              <a:gdLst>
                <a:gd name="T0" fmla="*/ 647 w 4370"/>
                <a:gd name="T1" fmla="*/ 4352 h 4386"/>
                <a:gd name="T2" fmla="*/ 716 w 4370"/>
                <a:gd name="T3" fmla="*/ 3814 h 4386"/>
                <a:gd name="T4" fmla="*/ 755 w 4370"/>
                <a:gd name="T5" fmla="*/ 3761 h 4386"/>
                <a:gd name="T6" fmla="*/ 734 w 4370"/>
                <a:gd name="T7" fmla="*/ 3723 h 4386"/>
                <a:gd name="T8" fmla="*/ 0 w 4370"/>
                <a:gd name="T9" fmla="*/ 2540 h 4386"/>
                <a:gd name="T10" fmla="*/ 195 w 4370"/>
                <a:gd name="T11" fmla="*/ 2583 h 4386"/>
                <a:gd name="T12" fmla="*/ 180 w 4370"/>
                <a:gd name="T13" fmla="*/ 1802 h 4386"/>
                <a:gd name="T14" fmla="*/ 0 w 4370"/>
                <a:gd name="T15" fmla="*/ 1846 h 4386"/>
                <a:gd name="T16" fmla="*/ 734 w 4370"/>
                <a:gd name="T17" fmla="*/ 663 h 4386"/>
                <a:gd name="T18" fmla="*/ 754 w 4370"/>
                <a:gd name="T19" fmla="*/ 611 h 4386"/>
                <a:gd name="T20" fmla="*/ 536 w 4370"/>
                <a:gd name="T21" fmla="*/ 445 h 4386"/>
                <a:gd name="T22" fmla="*/ 781 w 4370"/>
                <a:gd name="T23" fmla="*/ 0 h 4386"/>
                <a:gd name="T24" fmla="*/ 1058 w 4370"/>
                <a:gd name="T25" fmla="*/ 374 h 4386"/>
                <a:gd name="T26" fmla="*/ 1107 w 4370"/>
                <a:gd name="T27" fmla="*/ 440 h 4386"/>
                <a:gd name="T28" fmla="*/ 1127 w 4370"/>
                <a:gd name="T29" fmla="*/ 436 h 4386"/>
                <a:gd name="T30" fmla="*/ 2520 w 4370"/>
                <a:gd name="T31" fmla="*/ 391 h 4386"/>
                <a:gd name="T32" fmla="*/ 2548 w 4370"/>
                <a:gd name="T33" fmla="*/ 1067 h 4386"/>
                <a:gd name="T34" fmla="*/ 3076 w 4370"/>
                <a:gd name="T35" fmla="*/ 902 h 4386"/>
                <a:gd name="T36" fmla="*/ 3536 w 4370"/>
                <a:gd name="T37" fmla="*/ 1237 h 4386"/>
                <a:gd name="T38" fmla="*/ 3828 w 4370"/>
                <a:gd name="T39" fmla="*/ 2014 h 4386"/>
                <a:gd name="T40" fmla="*/ 4065 w 4370"/>
                <a:gd name="T41" fmla="*/ 1904 h 4386"/>
                <a:gd name="T42" fmla="*/ 4367 w 4370"/>
                <a:gd name="T43" fmla="*/ 2181 h 4386"/>
                <a:gd name="T44" fmla="*/ 4089 w 4370"/>
                <a:gd name="T45" fmla="*/ 2483 h 4386"/>
                <a:gd name="T46" fmla="*/ 3866 w 4370"/>
                <a:gd name="T47" fmla="*/ 2391 h 4386"/>
                <a:gd name="T48" fmla="*/ 3828 w 4370"/>
                <a:gd name="T49" fmla="*/ 2375 h 4386"/>
                <a:gd name="T50" fmla="*/ 3778 w 4370"/>
                <a:gd name="T51" fmla="*/ 2420 h 4386"/>
                <a:gd name="T52" fmla="*/ 3120 w 4370"/>
                <a:gd name="T53" fmla="*/ 3647 h 4386"/>
                <a:gd name="T54" fmla="*/ 2730 w 4370"/>
                <a:gd name="T55" fmla="*/ 3275 h 4386"/>
                <a:gd name="T56" fmla="*/ 2349 w 4370"/>
                <a:gd name="T57" fmla="*/ 3580 h 4386"/>
                <a:gd name="T58" fmla="*/ 2520 w 4370"/>
                <a:gd name="T59" fmla="*/ 3995 h 4386"/>
                <a:gd name="T60" fmla="*/ 1128 w 4370"/>
                <a:gd name="T61" fmla="*/ 3951 h 4386"/>
                <a:gd name="T62" fmla="*/ 1085 w 4370"/>
                <a:gd name="T63" fmla="*/ 3951 h 4386"/>
                <a:gd name="T64" fmla="*/ 1038 w 4370"/>
                <a:gd name="T65" fmla="*/ 4230 h 4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70" h="4386">
                  <a:moveTo>
                    <a:pt x="781" y="4386"/>
                  </a:moveTo>
                  <a:cubicBezTo>
                    <a:pt x="734" y="4386"/>
                    <a:pt x="689" y="4374"/>
                    <a:pt x="647" y="4352"/>
                  </a:cubicBezTo>
                  <a:cubicBezTo>
                    <a:pt x="505" y="4278"/>
                    <a:pt x="450" y="4102"/>
                    <a:pt x="525" y="3961"/>
                  </a:cubicBezTo>
                  <a:cubicBezTo>
                    <a:pt x="564" y="3887"/>
                    <a:pt x="633" y="3833"/>
                    <a:pt x="716" y="3814"/>
                  </a:cubicBezTo>
                  <a:cubicBezTo>
                    <a:pt x="721" y="3812"/>
                    <a:pt x="726" y="3810"/>
                    <a:pt x="731" y="3807"/>
                  </a:cubicBezTo>
                  <a:cubicBezTo>
                    <a:pt x="747" y="3798"/>
                    <a:pt x="756" y="3780"/>
                    <a:pt x="755" y="3761"/>
                  </a:cubicBezTo>
                  <a:cubicBezTo>
                    <a:pt x="754" y="3749"/>
                    <a:pt x="749" y="3737"/>
                    <a:pt x="740" y="3729"/>
                  </a:cubicBezTo>
                  <a:cubicBezTo>
                    <a:pt x="738" y="3727"/>
                    <a:pt x="736" y="3725"/>
                    <a:pt x="734" y="3723"/>
                  </a:cubicBezTo>
                  <a:cubicBezTo>
                    <a:pt x="526" y="3567"/>
                    <a:pt x="354" y="3374"/>
                    <a:pt x="224" y="3149"/>
                  </a:cubicBezTo>
                  <a:cubicBezTo>
                    <a:pt x="114" y="2959"/>
                    <a:pt x="39" y="2755"/>
                    <a:pt x="0" y="2540"/>
                  </a:cubicBezTo>
                  <a:cubicBezTo>
                    <a:pt x="55" y="2568"/>
                    <a:pt x="116" y="2584"/>
                    <a:pt x="179" y="2584"/>
                  </a:cubicBezTo>
                  <a:lnTo>
                    <a:pt x="195" y="2583"/>
                  </a:lnTo>
                  <a:cubicBezTo>
                    <a:pt x="410" y="2575"/>
                    <a:pt x="578" y="2393"/>
                    <a:pt x="570" y="2177"/>
                  </a:cubicBezTo>
                  <a:cubicBezTo>
                    <a:pt x="562" y="1967"/>
                    <a:pt x="390" y="1802"/>
                    <a:pt x="180" y="1802"/>
                  </a:cubicBezTo>
                  <a:lnTo>
                    <a:pt x="164" y="1803"/>
                  </a:lnTo>
                  <a:cubicBezTo>
                    <a:pt x="106" y="1805"/>
                    <a:pt x="50" y="1820"/>
                    <a:pt x="0" y="1846"/>
                  </a:cubicBezTo>
                  <a:cubicBezTo>
                    <a:pt x="39" y="1631"/>
                    <a:pt x="114" y="1427"/>
                    <a:pt x="224" y="1237"/>
                  </a:cubicBezTo>
                  <a:cubicBezTo>
                    <a:pt x="354" y="1012"/>
                    <a:pt x="526" y="819"/>
                    <a:pt x="734" y="663"/>
                  </a:cubicBezTo>
                  <a:cubicBezTo>
                    <a:pt x="738" y="660"/>
                    <a:pt x="741" y="657"/>
                    <a:pt x="744" y="653"/>
                  </a:cubicBezTo>
                  <a:cubicBezTo>
                    <a:pt x="753" y="642"/>
                    <a:pt x="757" y="626"/>
                    <a:pt x="754" y="611"/>
                  </a:cubicBezTo>
                  <a:cubicBezTo>
                    <a:pt x="750" y="592"/>
                    <a:pt x="735" y="577"/>
                    <a:pt x="716" y="573"/>
                  </a:cubicBezTo>
                  <a:cubicBezTo>
                    <a:pt x="641" y="555"/>
                    <a:pt x="577" y="510"/>
                    <a:pt x="536" y="445"/>
                  </a:cubicBezTo>
                  <a:cubicBezTo>
                    <a:pt x="451" y="310"/>
                    <a:pt x="491" y="131"/>
                    <a:pt x="627" y="45"/>
                  </a:cubicBezTo>
                  <a:cubicBezTo>
                    <a:pt x="673" y="16"/>
                    <a:pt x="726" y="0"/>
                    <a:pt x="781" y="0"/>
                  </a:cubicBezTo>
                  <a:cubicBezTo>
                    <a:pt x="881" y="0"/>
                    <a:pt x="973" y="51"/>
                    <a:pt x="1026" y="136"/>
                  </a:cubicBezTo>
                  <a:cubicBezTo>
                    <a:pt x="1071" y="207"/>
                    <a:pt x="1083" y="294"/>
                    <a:pt x="1058" y="374"/>
                  </a:cubicBezTo>
                  <a:cubicBezTo>
                    <a:pt x="1051" y="398"/>
                    <a:pt x="1063" y="424"/>
                    <a:pt x="1085" y="435"/>
                  </a:cubicBezTo>
                  <a:cubicBezTo>
                    <a:pt x="1092" y="438"/>
                    <a:pt x="1100" y="440"/>
                    <a:pt x="1107" y="440"/>
                  </a:cubicBezTo>
                  <a:cubicBezTo>
                    <a:pt x="1111" y="440"/>
                    <a:pt x="1114" y="439"/>
                    <a:pt x="1118" y="439"/>
                  </a:cubicBezTo>
                  <a:cubicBezTo>
                    <a:pt x="1121" y="438"/>
                    <a:pt x="1124" y="437"/>
                    <a:pt x="1127" y="436"/>
                  </a:cubicBezTo>
                  <a:cubicBezTo>
                    <a:pt x="1365" y="333"/>
                    <a:pt x="1618" y="282"/>
                    <a:pt x="1880" y="282"/>
                  </a:cubicBezTo>
                  <a:cubicBezTo>
                    <a:pt x="2100" y="282"/>
                    <a:pt x="2315" y="318"/>
                    <a:pt x="2520" y="391"/>
                  </a:cubicBezTo>
                  <a:cubicBezTo>
                    <a:pt x="2463" y="427"/>
                    <a:pt x="2416" y="478"/>
                    <a:pt x="2384" y="539"/>
                  </a:cubicBezTo>
                  <a:cubicBezTo>
                    <a:pt x="2284" y="730"/>
                    <a:pt x="2358" y="966"/>
                    <a:pt x="2548" y="1067"/>
                  </a:cubicBezTo>
                  <a:cubicBezTo>
                    <a:pt x="2604" y="1096"/>
                    <a:pt x="2667" y="1111"/>
                    <a:pt x="2730" y="1111"/>
                  </a:cubicBezTo>
                  <a:cubicBezTo>
                    <a:pt x="2876" y="1111"/>
                    <a:pt x="3008" y="1031"/>
                    <a:pt x="3076" y="902"/>
                  </a:cubicBezTo>
                  <a:cubicBezTo>
                    <a:pt x="3103" y="851"/>
                    <a:pt x="3118" y="795"/>
                    <a:pt x="3121" y="739"/>
                  </a:cubicBezTo>
                  <a:cubicBezTo>
                    <a:pt x="3287" y="880"/>
                    <a:pt x="3426" y="1047"/>
                    <a:pt x="3536" y="1237"/>
                  </a:cubicBezTo>
                  <a:cubicBezTo>
                    <a:pt x="3666" y="1462"/>
                    <a:pt x="3748" y="1707"/>
                    <a:pt x="3778" y="1966"/>
                  </a:cubicBezTo>
                  <a:cubicBezTo>
                    <a:pt x="3778" y="1994"/>
                    <a:pt x="3801" y="2014"/>
                    <a:pt x="3828" y="2014"/>
                  </a:cubicBezTo>
                  <a:cubicBezTo>
                    <a:pt x="3846" y="2014"/>
                    <a:pt x="3862" y="2004"/>
                    <a:pt x="3871" y="1989"/>
                  </a:cubicBezTo>
                  <a:cubicBezTo>
                    <a:pt x="3927" y="1935"/>
                    <a:pt x="3994" y="1906"/>
                    <a:pt x="4065" y="1904"/>
                  </a:cubicBezTo>
                  <a:cubicBezTo>
                    <a:pt x="4066" y="1904"/>
                    <a:pt x="4066" y="1904"/>
                    <a:pt x="4066" y="1904"/>
                  </a:cubicBezTo>
                  <a:cubicBezTo>
                    <a:pt x="4234" y="1904"/>
                    <a:pt x="4360" y="2026"/>
                    <a:pt x="4367" y="2181"/>
                  </a:cubicBezTo>
                  <a:cubicBezTo>
                    <a:pt x="4370" y="2259"/>
                    <a:pt x="4342" y="2333"/>
                    <a:pt x="4290" y="2390"/>
                  </a:cubicBezTo>
                  <a:cubicBezTo>
                    <a:pt x="4238" y="2447"/>
                    <a:pt x="4166" y="2480"/>
                    <a:pt x="4089" y="2483"/>
                  </a:cubicBezTo>
                  <a:lnTo>
                    <a:pt x="4077" y="2483"/>
                  </a:lnTo>
                  <a:cubicBezTo>
                    <a:pt x="3997" y="2483"/>
                    <a:pt x="3920" y="2449"/>
                    <a:pt x="3866" y="2391"/>
                  </a:cubicBezTo>
                  <a:cubicBezTo>
                    <a:pt x="3865" y="2391"/>
                    <a:pt x="3864" y="2390"/>
                    <a:pt x="3864" y="2390"/>
                  </a:cubicBezTo>
                  <a:cubicBezTo>
                    <a:pt x="3855" y="2381"/>
                    <a:pt x="3842" y="2375"/>
                    <a:pt x="3828" y="2375"/>
                  </a:cubicBezTo>
                  <a:cubicBezTo>
                    <a:pt x="3803" y="2375"/>
                    <a:pt x="3782" y="2394"/>
                    <a:pt x="3778" y="2419"/>
                  </a:cubicBezTo>
                  <a:cubicBezTo>
                    <a:pt x="3778" y="2419"/>
                    <a:pt x="3778" y="2420"/>
                    <a:pt x="3778" y="2420"/>
                  </a:cubicBezTo>
                  <a:cubicBezTo>
                    <a:pt x="3748" y="2678"/>
                    <a:pt x="3666" y="2924"/>
                    <a:pt x="3536" y="3149"/>
                  </a:cubicBezTo>
                  <a:cubicBezTo>
                    <a:pt x="3426" y="3339"/>
                    <a:pt x="3286" y="3506"/>
                    <a:pt x="3120" y="3647"/>
                  </a:cubicBezTo>
                  <a:cubicBezTo>
                    <a:pt x="3117" y="3581"/>
                    <a:pt x="3097" y="3515"/>
                    <a:pt x="3060" y="3457"/>
                  </a:cubicBezTo>
                  <a:cubicBezTo>
                    <a:pt x="2988" y="3343"/>
                    <a:pt x="2865" y="3275"/>
                    <a:pt x="2730" y="3275"/>
                  </a:cubicBezTo>
                  <a:cubicBezTo>
                    <a:pt x="2656" y="3275"/>
                    <a:pt x="2584" y="3296"/>
                    <a:pt x="2521" y="3335"/>
                  </a:cubicBezTo>
                  <a:cubicBezTo>
                    <a:pt x="2433" y="3391"/>
                    <a:pt x="2372" y="3478"/>
                    <a:pt x="2349" y="3580"/>
                  </a:cubicBezTo>
                  <a:cubicBezTo>
                    <a:pt x="2326" y="3681"/>
                    <a:pt x="2344" y="3786"/>
                    <a:pt x="2400" y="3874"/>
                  </a:cubicBezTo>
                  <a:cubicBezTo>
                    <a:pt x="2431" y="3924"/>
                    <a:pt x="2472" y="3964"/>
                    <a:pt x="2520" y="3995"/>
                  </a:cubicBezTo>
                  <a:cubicBezTo>
                    <a:pt x="2315" y="4068"/>
                    <a:pt x="2100" y="4105"/>
                    <a:pt x="1880" y="4105"/>
                  </a:cubicBezTo>
                  <a:cubicBezTo>
                    <a:pt x="1619" y="4105"/>
                    <a:pt x="1366" y="4053"/>
                    <a:pt x="1128" y="3951"/>
                  </a:cubicBezTo>
                  <a:cubicBezTo>
                    <a:pt x="1121" y="3948"/>
                    <a:pt x="1114" y="3946"/>
                    <a:pt x="1107" y="3946"/>
                  </a:cubicBezTo>
                  <a:cubicBezTo>
                    <a:pt x="1100" y="3946"/>
                    <a:pt x="1092" y="3948"/>
                    <a:pt x="1085" y="3951"/>
                  </a:cubicBezTo>
                  <a:cubicBezTo>
                    <a:pt x="1063" y="3962"/>
                    <a:pt x="1051" y="3988"/>
                    <a:pt x="1058" y="4012"/>
                  </a:cubicBezTo>
                  <a:cubicBezTo>
                    <a:pt x="1081" y="4085"/>
                    <a:pt x="1074" y="4163"/>
                    <a:pt x="1038" y="4230"/>
                  </a:cubicBezTo>
                  <a:cubicBezTo>
                    <a:pt x="988" y="4326"/>
                    <a:pt x="889" y="4386"/>
                    <a:pt x="781" y="4386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TextBox 35">
              <a:extLst>
                <a:ext uri="{FF2B5EF4-FFF2-40B4-BE49-F238E27FC236}">
                  <a16:creationId xmlns:a16="http://schemas.microsoft.com/office/drawing/2014/main" id="{7824EFEC-CF17-2D8D-8C9B-50FB29A08B85}"/>
                </a:ext>
              </a:extLst>
            </p:cNvPr>
            <p:cNvSpPr txBox="1"/>
            <p:nvPr/>
          </p:nvSpPr>
          <p:spPr>
            <a:xfrm>
              <a:off x="5759005" y="3184049"/>
              <a:ext cx="759837" cy="51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2" name="TextBox 39">
              <a:extLst>
                <a:ext uri="{FF2B5EF4-FFF2-40B4-BE49-F238E27FC236}">
                  <a16:creationId xmlns:a16="http://schemas.microsoft.com/office/drawing/2014/main" id="{756B29F6-4F4D-4226-E1CD-843C38DC01E4}"/>
                </a:ext>
              </a:extLst>
            </p:cNvPr>
            <p:cNvSpPr txBox="1"/>
            <p:nvPr/>
          </p:nvSpPr>
          <p:spPr>
            <a:xfrm>
              <a:off x="5318819" y="2265982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40">
              <a:extLst>
                <a:ext uri="{FF2B5EF4-FFF2-40B4-BE49-F238E27FC236}">
                  <a16:creationId xmlns:a16="http://schemas.microsoft.com/office/drawing/2014/main" id="{EDD2B432-FDF7-4A5B-A24F-D7369DF524BF}"/>
                </a:ext>
              </a:extLst>
            </p:cNvPr>
            <p:cNvSpPr txBox="1"/>
            <p:nvPr/>
          </p:nvSpPr>
          <p:spPr>
            <a:xfrm>
              <a:off x="6340795" y="2287582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41">
              <a:extLst>
                <a:ext uri="{FF2B5EF4-FFF2-40B4-BE49-F238E27FC236}">
                  <a16:creationId xmlns:a16="http://schemas.microsoft.com/office/drawing/2014/main" id="{A06E0B95-B913-AB35-2B1A-0E061D120695}"/>
                </a:ext>
              </a:extLst>
            </p:cNvPr>
            <p:cNvSpPr txBox="1"/>
            <p:nvPr/>
          </p:nvSpPr>
          <p:spPr>
            <a:xfrm>
              <a:off x="6988867" y="3228946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2">
              <a:extLst>
                <a:ext uri="{FF2B5EF4-FFF2-40B4-BE49-F238E27FC236}">
                  <a16:creationId xmlns:a16="http://schemas.microsoft.com/office/drawing/2014/main" id="{2082A7F1-E56E-8A16-4E44-A36C6D6E30A9}"/>
                </a:ext>
              </a:extLst>
            </p:cNvPr>
            <p:cNvSpPr txBox="1"/>
            <p:nvPr/>
          </p:nvSpPr>
          <p:spPr>
            <a:xfrm>
              <a:off x="6422329" y="4135546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43">
              <a:extLst>
                <a:ext uri="{FF2B5EF4-FFF2-40B4-BE49-F238E27FC236}">
                  <a16:creationId xmlns:a16="http://schemas.microsoft.com/office/drawing/2014/main" id="{D82FE7C9-B94C-4401-CFD0-E6BFD5960155}"/>
                </a:ext>
              </a:extLst>
            </p:cNvPr>
            <p:cNvSpPr txBox="1"/>
            <p:nvPr/>
          </p:nvSpPr>
          <p:spPr>
            <a:xfrm>
              <a:off x="5304418" y="4192174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44">
              <a:extLst>
                <a:ext uri="{FF2B5EF4-FFF2-40B4-BE49-F238E27FC236}">
                  <a16:creationId xmlns:a16="http://schemas.microsoft.com/office/drawing/2014/main" id="{E8D024FC-6F79-C2F3-3888-9C8141274511}"/>
                </a:ext>
              </a:extLst>
            </p:cNvPr>
            <p:cNvSpPr txBox="1"/>
            <p:nvPr/>
          </p:nvSpPr>
          <p:spPr>
            <a:xfrm>
              <a:off x="4815464" y="3228946"/>
              <a:ext cx="507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D8167AF-ED49-234E-68C0-5910AB064274}"/>
              </a:ext>
            </a:extLst>
          </p:cNvPr>
          <p:cNvGrpSpPr/>
          <p:nvPr/>
        </p:nvGrpSpPr>
        <p:grpSpPr>
          <a:xfrm>
            <a:off x="6942743" y="949345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F543157-2EE8-543A-1012-477EAA6651F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2E06298-82E1-E624-1620-7ECE4F3C363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DDE569-77D1-C8FF-B868-F2992C3939E0}"/>
              </a:ext>
            </a:extLst>
          </p:cNvPr>
          <p:cNvGrpSpPr/>
          <p:nvPr/>
        </p:nvGrpSpPr>
        <p:grpSpPr>
          <a:xfrm>
            <a:off x="6942743" y="5196005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150B11F-2C70-94A0-983F-C617AFDD19D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3808C9-9EF5-D6C4-23E4-7E29720550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4F4004-438D-6E51-9DA3-75B270A004B1}"/>
              </a:ext>
            </a:extLst>
          </p:cNvPr>
          <p:cNvGrpSpPr/>
          <p:nvPr/>
        </p:nvGrpSpPr>
        <p:grpSpPr>
          <a:xfrm>
            <a:off x="8102254" y="3061144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0AAFC90-2046-24D3-AF63-7B23807BC2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389228B-DBF1-AE42-060C-F211B82108A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B8F7F56-42F3-24FF-EEAD-B6A2180B3241}"/>
              </a:ext>
            </a:extLst>
          </p:cNvPr>
          <p:cNvGrpSpPr/>
          <p:nvPr/>
        </p:nvGrpSpPr>
        <p:grpSpPr>
          <a:xfrm>
            <a:off x="1179538" y="3061144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70AAAC-E78A-08F0-DF75-4977CEB99CD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7494B1-AA42-A870-EB07-1F805DEDCB5E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E4B5164-3341-04C1-91E4-AFD86B98F2FF}"/>
              </a:ext>
            </a:extLst>
          </p:cNvPr>
          <p:cNvGrpSpPr/>
          <p:nvPr/>
        </p:nvGrpSpPr>
        <p:grpSpPr>
          <a:xfrm>
            <a:off x="2400118" y="954547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FF1C7E-AEE3-9A42-AA42-8A4F49C751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6E8322-A269-9B6F-BA7E-0E2939A35C55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14E24E-0BDE-D4A1-FDCF-04CA5762A979}"/>
              </a:ext>
            </a:extLst>
          </p:cNvPr>
          <p:cNvGrpSpPr/>
          <p:nvPr/>
        </p:nvGrpSpPr>
        <p:grpSpPr>
          <a:xfrm>
            <a:off x="2400118" y="5196005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15E745-6750-2A15-5632-10BB5517560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C920787-C2DA-DEF3-98F7-204686569D22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691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存在的主要问题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" name="图片占位符 4-mask">
            <a:extLst>
              <a:ext uri="{FF2B5EF4-FFF2-40B4-BE49-F238E27FC236}">
                <a16:creationId xmlns:a16="http://schemas.microsoft.com/office/drawing/2014/main" id="{C4FD2C55-E82C-304A-C1AB-FAEFFAE04829}"/>
              </a:ext>
            </a:extLst>
          </p:cNvPr>
          <p:cNvSpPr/>
          <p:nvPr/>
        </p:nvSpPr>
        <p:spPr>
          <a:xfrm>
            <a:off x="1061911" y="1687421"/>
            <a:ext cx="3434167" cy="210447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图片占位符 19-mask">
            <a:extLst>
              <a:ext uri="{FF2B5EF4-FFF2-40B4-BE49-F238E27FC236}">
                <a16:creationId xmlns:a16="http://schemas.microsoft.com/office/drawing/2014/main" id="{E39F8AA3-A07F-3D23-B641-6F995CEC57C6}"/>
              </a:ext>
            </a:extLst>
          </p:cNvPr>
          <p:cNvSpPr/>
          <p:nvPr/>
        </p:nvSpPr>
        <p:spPr>
          <a:xfrm>
            <a:off x="7724371" y="1681883"/>
            <a:ext cx="3434167" cy="210447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图片占位符 25-mask" descr="D:\51PPT模板网\51pptmoban.com\图片001.jpg">
            <a:extLst>
              <a:ext uri="{FF2B5EF4-FFF2-40B4-BE49-F238E27FC236}">
                <a16:creationId xmlns:a16="http://schemas.microsoft.com/office/drawing/2014/main" id="{A86FE2C6-B7D3-5CDD-599A-7D6EB8E1DB67}"/>
              </a:ext>
            </a:extLst>
          </p:cNvPr>
          <p:cNvSpPr/>
          <p:nvPr/>
        </p:nvSpPr>
        <p:spPr>
          <a:xfrm>
            <a:off x="3650167" y="1416584"/>
            <a:ext cx="4604880" cy="258448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F85E3A7-E3A8-8F86-89A7-01886156DF0D}"/>
              </a:ext>
            </a:extLst>
          </p:cNvPr>
          <p:cNvSpPr/>
          <p:nvPr/>
        </p:nvSpPr>
        <p:spPr>
          <a:xfrm>
            <a:off x="2170208" y="3557797"/>
            <a:ext cx="443276" cy="443274"/>
          </a:xfrm>
          <a:prstGeom prst="ellipse">
            <a:avLst/>
          </a:prstGeom>
          <a:solidFill>
            <a:srgbClr val="B4C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01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FF25D15-F8C5-232A-B341-50F1171D52A1}"/>
              </a:ext>
            </a:extLst>
          </p:cNvPr>
          <p:cNvSpPr/>
          <p:nvPr/>
        </p:nvSpPr>
        <p:spPr>
          <a:xfrm>
            <a:off x="5765993" y="3800770"/>
            <a:ext cx="443276" cy="443274"/>
          </a:xfrm>
          <a:prstGeom prst="ellipse">
            <a:avLst/>
          </a:prstGeom>
          <a:solidFill>
            <a:srgbClr val="152AF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02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FBC43C6-968B-BEC8-473D-397081A56ADB}"/>
              </a:ext>
            </a:extLst>
          </p:cNvPr>
          <p:cNvSpPr/>
          <p:nvPr/>
        </p:nvSpPr>
        <p:spPr>
          <a:xfrm>
            <a:off x="9289208" y="3557797"/>
            <a:ext cx="443276" cy="443274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03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AFDA88E-2608-D18B-FAE0-F1F71966BCCC}"/>
              </a:ext>
            </a:extLst>
          </p:cNvPr>
          <p:cNvGrpSpPr/>
          <p:nvPr/>
        </p:nvGrpSpPr>
        <p:grpSpPr>
          <a:xfrm>
            <a:off x="4558083" y="4601629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5BBFD89-D25C-1DB8-7251-77AF4F6C3BC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2CE2ECA-8487-CF95-8FCB-E1D6A0A5E64D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2E8D149-DF5B-46D6-BEDC-1A56D7B48C38}"/>
              </a:ext>
            </a:extLst>
          </p:cNvPr>
          <p:cNvGrpSpPr/>
          <p:nvPr/>
        </p:nvGrpSpPr>
        <p:grpSpPr>
          <a:xfrm>
            <a:off x="962298" y="4271908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E03C05-C58F-DE9C-4A72-B776DCE2AAE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CF47A04-4E71-3054-F7AE-A32A7924DB3A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0E5DC55-788A-3CE7-C3B3-2AF16E65ACE1}"/>
              </a:ext>
            </a:extLst>
          </p:cNvPr>
          <p:cNvGrpSpPr/>
          <p:nvPr/>
        </p:nvGrpSpPr>
        <p:grpSpPr>
          <a:xfrm>
            <a:off x="8081298" y="4271908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2996BAC-9876-AA9C-261C-8F435DDA95E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92F053C-1360-A3F8-3E36-603E9EC555AB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824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存在的主要问题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" name="Oval 5">
            <a:extLst>
              <a:ext uri="{FF2B5EF4-FFF2-40B4-BE49-F238E27FC236}">
                <a16:creationId xmlns:a16="http://schemas.microsoft.com/office/drawing/2014/main" id="{652C2F31-5F45-09BB-6065-93C4E6759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302" y="2667793"/>
            <a:ext cx="1521818" cy="1522413"/>
          </a:xfrm>
          <a:prstGeom prst="ellipse">
            <a:avLst/>
          </a:prstGeom>
          <a:solidFill>
            <a:srgbClr val="152AF3"/>
          </a:solidFill>
          <a:ln>
            <a:noFill/>
          </a:ln>
        </p:spPr>
        <p:txBody>
          <a:bodyPr lIns="91422" tIns="45711" rIns="91422" bIns="4571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1A2D8458-4BA2-AC5E-D6A2-D9CB63A00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5146" y="2667793"/>
            <a:ext cx="1521817" cy="1522413"/>
          </a:xfrm>
          <a:prstGeom prst="ellipse">
            <a:avLst/>
          </a:prstGeom>
          <a:solidFill>
            <a:srgbClr val="0817A4"/>
          </a:solidFill>
          <a:ln>
            <a:noFill/>
          </a:ln>
        </p:spPr>
        <p:txBody>
          <a:bodyPr lIns="91422" tIns="45711" rIns="91422" bIns="4571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2" name="Oval 5">
            <a:extLst>
              <a:ext uri="{FF2B5EF4-FFF2-40B4-BE49-F238E27FC236}">
                <a16:creationId xmlns:a16="http://schemas.microsoft.com/office/drawing/2014/main" id="{3E6513F1-0B54-A0FE-A4A7-2380094EC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83" y="2667793"/>
            <a:ext cx="1521818" cy="152241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lIns="91422" tIns="45711" rIns="91422" bIns="4571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6" name="Oval 5">
            <a:extLst>
              <a:ext uri="{FF2B5EF4-FFF2-40B4-BE49-F238E27FC236}">
                <a16:creationId xmlns:a16="http://schemas.microsoft.com/office/drawing/2014/main" id="{BEF530A6-3EEE-D1D0-3A2F-01F3812CF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1454" y="2667793"/>
            <a:ext cx="1521817" cy="1522413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lIns="91422" tIns="45711" rIns="91422" bIns="4571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60" name="AutoShape 8">
            <a:extLst>
              <a:ext uri="{FF2B5EF4-FFF2-40B4-BE49-F238E27FC236}">
                <a16:creationId xmlns:a16="http://schemas.microsoft.com/office/drawing/2014/main" id="{6A55DACD-2FE8-0491-2495-B8540B47B6A9}"/>
              </a:ext>
            </a:extLst>
          </p:cNvPr>
          <p:cNvSpPr/>
          <p:nvPr/>
        </p:nvSpPr>
        <p:spPr bwMode="auto">
          <a:xfrm>
            <a:off x="9896177" y="3126581"/>
            <a:ext cx="638258" cy="531813"/>
          </a:xfrm>
          <a:custGeom>
            <a:avLst/>
            <a:gdLst>
              <a:gd name="T0" fmla="*/ 2147483647 w 21600"/>
              <a:gd name="T1" fmla="*/ 2147483647 h 21579"/>
              <a:gd name="T2" fmla="*/ 2147483647 w 21600"/>
              <a:gd name="T3" fmla="*/ 2147483647 h 21579"/>
              <a:gd name="T4" fmla="*/ 2147483647 w 21600"/>
              <a:gd name="T5" fmla="*/ 2147483647 h 21579"/>
              <a:gd name="T6" fmla="*/ 2147483647 w 21600"/>
              <a:gd name="T7" fmla="*/ 2147483647 h 21579"/>
              <a:gd name="T8" fmla="*/ 2147483647 w 21600"/>
              <a:gd name="T9" fmla="*/ 2147483647 h 21579"/>
              <a:gd name="T10" fmla="*/ 2147483647 w 21600"/>
              <a:gd name="T11" fmla="*/ 2147483647 h 21579"/>
              <a:gd name="T12" fmla="*/ 2147483647 w 21600"/>
              <a:gd name="T13" fmla="*/ 2147483647 h 21579"/>
              <a:gd name="T14" fmla="*/ 2147483647 w 21600"/>
              <a:gd name="T15" fmla="*/ 2147483647 h 21579"/>
              <a:gd name="T16" fmla="*/ 2147483647 w 21600"/>
              <a:gd name="T17" fmla="*/ 2147483647 h 21579"/>
              <a:gd name="T18" fmla="*/ 2147483647 w 21600"/>
              <a:gd name="T19" fmla="*/ 2147483647 h 21579"/>
              <a:gd name="T20" fmla="*/ 2147483647 w 21600"/>
              <a:gd name="T21" fmla="*/ 2147483647 h 21579"/>
              <a:gd name="T22" fmla="*/ 2147483647 w 21600"/>
              <a:gd name="T23" fmla="*/ 2147483647 h 21579"/>
              <a:gd name="T24" fmla="*/ 2147483647 w 21600"/>
              <a:gd name="T25" fmla="*/ 2147483647 h 21579"/>
              <a:gd name="T26" fmla="*/ 2147483647 w 21600"/>
              <a:gd name="T27" fmla="*/ 2147483647 h 21579"/>
              <a:gd name="T28" fmla="*/ 2147483647 w 21600"/>
              <a:gd name="T29" fmla="*/ 2147483647 h 21579"/>
              <a:gd name="T30" fmla="*/ 2147483647 w 21600"/>
              <a:gd name="T31" fmla="*/ 2147483647 h 21579"/>
              <a:gd name="T32" fmla="*/ 2147483647 w 21600"/>
              <a:gd name="T33" fmla="*/ 2147483647 h 21579"/>
              <a:gd name="T34" fmla="*/ 2147483647 w 21600"/>
              <a:gd name="T35" fmla="*/ 2147483647 h 21579"/>
              <a:gd name="T36" fmla="*/ 2147483647 w 21600"/>
              <a:gd name="T37" fmla="*/ 2147483647 h 21579"/>
              <a:gd name="T38" fmla="*/ 2147483647 w 21600"/>
              <a:gd name="T39" fmla="*/ 2147483647 h 21579"/>
              <a:gd name="T40" fmla="*/ 2147483647 w 21600"/>
              <a:gd name="T41" fmla="*/ 2147483647 h 21579"/>
              <a:gd name="T42" fmla="*/ 2147483647 w 21600"/>
              <a:gd name="T43" fmla="*/ 2147483647 h 21579"/>
              <a:gd name="T44" fmla="*/ 2147483647 w 21600"/>
              <a:gd name="T45" fmla="*/ 2147483647 h 21579"/>
              <a:gd name="T46" fmla="*/ 2147483647 w 21600"/>
              <a:gd name="T47" fmla="*/ 2147483647 h 21579"/>
              <a:gd name="T48" fmla="*/ 2147483647 w 21600"/>
              <a:gd name="T49" fmla="*/ 2147483647 h 21579"/>
              <a:gd name="T50" fmla="*/ 2147483647 w 21600"/>
              <a:gd name="T51" fmla="*/ 2147483647 h 21579"/>
              <a:gd name="T52" fmla="*/ 2147483647 w 21600"/>
              <a:gd name="T53" fmla="*/ 2147483647 h 21579"/>
              <a:gd name="T54" fmla="*/ 2147483647 w 21600"/>
              <a:gd name="T55" fmla="*/ 2147483647 h 21579"/>
              <a:gd name="T56" fmla="*/ 0 w 21600"/>
              <a:gd name="T57" fmla="*/ 2147483647 h 21579"/>
              <a:gd name="T58" fmla="*/ 0 w 21600"/>
              <a:gd name="T59" fmla="*/ 2147483647 h 21579"/>
              <a:gd name="T60" fmla="*/ 2147483647 w 21600"/>
              <a:gd name="T61" fmla="*/ 2147483647 h 21579"/>
              <a:gd name="T62" fmla="*/ 2147483647 w 21600"/>
              <a:gd name="T63" fmla="*/ 2147483647 h 21579"/>
              <a:gd name="T64" fmla="*/ 2147483647 w 21600"/>
              <a:gd name="T65" fmla="*/ 2147483647 h 21579"/>
              <a:gd name="T66" fmla="*/ 2147483647 w 21600"/>
              <a:gd name="T67" fmla="*/ 2147483647 h 21579"/>
              <a:gd name="T68" fmla="*/ 2147483647 w 21600"/>
              <a:gd name="T69" fmla="*/ 2147483647 h 21579"/>
              <a:gd name="T70" fmla="*/ 2147483647 w 21600"/>
              <a:gd name="T71" fmla="*/ 2147483647 h 21579"/>
              <a:gd name="T72" fmla="*/ 2147483647 w 21600"/>
              <a:gd name="T73" fmla="*/ 0 h 21579"/>
              <a:gd name="T74" fmla="*/ 2147483647 w 21600"/>
              <a:gd name="T75" fmla="*/ 2147483647 h 21579"/>
              <a:gd name="T76" fmla="*/ 2147483647 w 21600"/>
              <a:gd name="T77" fmla="*/ 2147483647 h 21579"/>
              <a:gd name="T78" fmla="*/ 2147483647 w 21600"/>
              <a:gd name="T79" fmla="*/ 2147483647 h 21579"/>
              <a:gd name="T80" fmla="*/ 2147483647 w 21600"/>
              <a:gd name="T81" fmla="*/ 2147483647 h 21579"/>
              <a:gd name="T82" fmla="*/ 2147483647 w 21600"/>
              <a:gd name="T83" fmla="*/ 2147483647 h 21579"/>
              <a:gd name="T84" fmla="*/ 2147483647 w 21600"/>
              <a:gd name="T85" fmla="*/ 2147483647 h 21579"/>
              <a:gd name="T86" fmla="*/ 2147483647 w 21600"/>
              <a:gd name="T87" fmla="*/ 2147483647 h 21579"/>
              <a:gd name="T88" fmla="*/ 2147483647 w 21600"/>
              <a:gd name="T89" fmla="*/ 2147483647 h 21579"/>
              <a:gd name="T90" fmla="*/ 2147483647 w 21600"/>
              <a:gd name="T91" fmla="*/ 2147483647 h 21579"/>
              <a:gd name="T92" fmla="*/ 2147483647 w 21600"/>
              <a:gd name="T93" fmla="*/ 2147483647 h 21579"/>
              <a:gd name="T94" fmla="*/ 2147483647 w 21600"/>
              <a:gd name="T95" fmla="*/ 2147483647 h 21579"/>
              <a:gd name="T96" fmla="*/ 2147483647 w 21600"/>
              <a:gd name="T97" fmla="*/ 2147483647 h 21579"/>
              <a:gd name="T98" fmla="*/ 2147483647 w 21600"/>
              <a:gd name="T99" fmla="*/ 2147483647 h 21579"/>
              <a:gd name="T100" fmla="*/ 2147483647 w 21600"/>
              <a:gd name="T101" fmla="*/ 2147483647 h 21579"/>
              <a:gd name="T102" fmla="*/ 2147483647 w 21600"/>
              <a:gd name="T103" fmla="*/ 2147483647 h 21579"/>
              <a:gd name="T104" fmla="*/ 2147483647 w 21600"/>
              <a:gd name="T105" fmla="*/ 2147483647 h 21579"/>
              <a:gd name="T106" fmla="*/ 2147483647 w 21600"/>
              <a:gd name="T107" fmla="*/ 2147483647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Group 4700">
            <a:extLst>
              <a:ext uri="{FF2B5EF4-FFF2-40B4-BE49-F238E27FC236}">
                <a16:creationId xmlns:a16="http://schemas.microsoft.com/office/drawing/2014/main" id="{8D32AD58-D753-5007-5994-E3F0E1A12CE4}"/>
              </a:ext>
            </a:extLst>
          </p:cNvPr>
          <p:cNvGrpSpPr/>
          <p:nvPr/>
        </p:nvGrpSpPr>
        <p:grpSpPr>
          <a:xfrm>
            <a:off x="4507414" y="3169118"/>
            <a:ext cx="543396" cy="543467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62" name="Freeform 408">
              <a:extLst>
                <a:ext uri="{FF2B5EF4-FFF2-40B4-BE49-F238E27FC236}">
                  <a16:creationId xmlns:a16="http://schemas.microsoft.com/office/drawing/2014/main" id="{DA92DCED-08DC-F4B7-073E-AC1FA0E96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33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409">
              <a:extLst>
                <a:ext uri="{FF2B5EF4-FFF2-40B4-BE49-F238E27FC236}">
                  <a16:creationId xmlns:a16="http://schemas.microsoft.com/office/drawing/2014/main" id="{7F761474-4FB7-A89F-EEB0-B4BF64FE1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33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410">
              <a:extLst>
                <a:ext uri="{FF2B5EF4-FFF2-40B4-BE49-F238E27FC236}">
                  <a16:creationId xmlns:a16="http://schemas.microsoft.com/office/drawing/2014/main" id="{C1AB26D7-DA5A-E224-D41A-F09204B92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33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411">
              <a:extLst>
                <a:ext uri="{FF2B5EF4-FFF2-40B4-BE49-F238E27FC236}">
                  <a16:creationId xmlns:a16="http://schemas.microsoft.com/office/drawing/2014/main" id="{30CCCF85-9E15-CB7D-1161-E24A24B3B4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33"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6" name="AutoShape 96">
            <a:extLst>
              <a:ext uri="{FF2B5EF4-FFF2-40B4-BE49-F238E27FC236}">
                <a16:creationId xmlns:a16="http://schemas.microsoft.com/office/drawing/2014/main" id="{379EC7F9-94B2-9AD3-C405-DB48E6F703D4}"/>
              </a:ext>
            </a:extLst>
          </p:cNvPr>
          <p:cNvSpPr/>
          <p:nvPr/>
        </p:nvSpPr>
        <p:spPr bwMode="auto">
          <a:xfrm>
            <a:off x="1811576" y="3194049"/>
            <a:ext cx="472343" cy="472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0" tIns="50790" rIns="50790" bIns="50790" anchor="ctr"/>
          <a:lstStyle/>
          <a:p>
            <a:pPr defTabSz="457106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7" name="AutoShape 25">
            <a:extLst>
              <a:ext uri="{FF2B5EF4-FFF2-40B4-BE49-F238E27FC236}">
                <a16:creationId xmlns:a16="http://schemas.microsoft.com/office/drawing/2014/main" id="{9E49A6EE-8744-9A4B-94BC-0457475336DD}"/>
              </a:ext>
            </a:extLst>
          </p:cNvPr>
          <p:cNvSpPr/>
          <p:nvPr/>
        </p:nvSpPr>
        <p:spPr bwMode="auto">
          <a:xfrm>
            <a:off x="7212160" y="3183731"/>
            <a:ext cx="603328" cy="479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0" tIns="50790" rIns="50790" bIns="50790" anchor="ctr"/>
          <a:lstStyle/>
          <a:p>
            <a:pPr defTabSz="457106">
              <a:defRPr/>
            </a:pPr>
            <a:endParaRPr lang="es-ES" sz="29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99BCB0B-6A28-B333-A4EF-99676CD5056E}"/>
              </a:ext>
            </a:extLst>
          </p:cNvPr>
          <p:cNvGrpSpPr/>
          <p:nvPr/>
        </p:nvGrpSpPr>
        <p:grpSpPr>
          <a:xfrm>
            <a:off x="1302421" y="4490831"/>
            <a:ext cx="2859096" cy="791122"/>
            <a:chOff x="-94764" y="1931934"/>
            <a:chExt cx="2859096" cy="7911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1C69350-161F-1149-231F-56D6B293972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379810A-3A52-7B92-2DA6-7618C57F90B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AE0A054-5239-826E-01E8-60774BF1DC9F}"/>
              </a:ext>
            </a:extLst>
          </p:cNvPr>
          <p:cNvGrpSpPr/>
          <p:nvPr/>
        </p:nvGrpSpPr>
        <p:grpSpPr>
          <a:xfrm>
            <a:off x="2647867" y="1576047"/>
            <a:ext cx="2859096" cy="791122"/>
            <a:chOff x="-94764" y="1931934"/>
            <a:chExt cx="2859096" cy="7911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B60858E-70B8-90AD-5ADC-5EF473939D8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F28A344-6E4C-03A5-2D57-47F96950AD41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1EDDDF3-E10B-AE8F-110F-FC32A4016113}"/>
              </a:ext>
            </a:extLst>
          </p:cNvPr>
          <p:cNvGrpSpPr/>
          <p:nvPr/>
        </p:nvGrpSpPr>
        <p:grpSpPr>
          <a:xfrm>
            <a:off x="6731083" y="4490831"/>
            <a:ext cx="2859096" cy="791122"/>
            <a:chOff x="-94764" y="1931934"/>
            <a:chExt cx="2859096" cy="7911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B96AF2D-620B-72A7-5AF4-74DEB6C45A1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D9FCA21-8AA6-3560-93BE-419BB224DA0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3A122D0-3E4A-0B60-4289-C8CD8205BD49}"/>
              </a:ext>
            </a:extLst>
          </p:cNvPr>
          <p:cNvGrpSpPr/>
          <p:nvPr/>
        </p:nvGrpSpPr>
        <p:grpSpPr>
          <a:xfrm>
            <a:off x="8084175" y="1576047"/>
            <a:ext cx="2859096" cy="791122"/>
            <a:chOff x="-94764" y="1931934"/>
            <a:chExt cx="2859096" cy="79112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25F0DA7-4821-A692-AF85-535C86402B7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DEB2DF4-5D90-9783-BCB5-FE3286EC50C8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59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39EDCD-183A-ED4C-40FE-76E5D2BFD349}"/>
              </a:ext>
            </a:extLst>
          </p:cNvPr>
          <p:cNvGrpSpPr/>
          <p:nvPr/>
        </p:nvGrpSpPr>
        <p:grpSpPr>
          <a:xfrm>
            <a:off x="3802887" y="2178430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5DA2D179-0664-A8F1-9EFA-F97A23D75C0F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059040D-DA4E-5353-759C-5551B537266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0A2803-D71B-40D7-CD48-2EB4538887F4}"/>
              </a:ext>
            </a:extLst>
          </p:cNvPr>
          <p:cNvGrpSpPr/>
          <p:nvPr/>
        </p:nvGrpSpPr>
        <p:grpSpPr>
          <a:xfrm rot="10800000">
            <a:off x="7009139" y="1684264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40D40A5-0206-4346-2B1F-8353F7BFED0E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D423C50-6338-A9F5-F8E6-6DFA40A6B69C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CCA7442-4503-B109-4EDA-3682178CE1B6}"/>
              </a:ext>
            </a:extLst>
          </p:cNvPr>
          <p:cNvSpPr/>
          <p:nvPr/>
        </p:nvSpPr>
        <p:spPr>
          <a:xfrm>
            <a:off x="4530725" y="3766970"/>
            <a:ext cx="3130550" cy="830997"/>
          </a:xfrm>
          <a:prstGeom prst="roundRect">
            <a:avLst>
              <a:gd name="adj" fmla="val 9026"/>
            </a:avLst>
          </a:prstGeom>
          <a:solidFill>
            <a:schemeClr val="bg1">
              <a:alpha val="24000"/>
            </a:schemeClr>
          </a:solidFill>
          <a:ln w="25400">
            <a:solidFill>
              <a:srgbClr val="152A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049AFF4-7583-FE4D-DA21-636063F286E0}"/>
              </a:ext>
            </a:extLst>
          </p:cNvPr>
          <p:cNvSpPr txBox="1"/>
          <p:nvPr/>
        </p:nvSpPr>
        <p:spPr>
          <a:xfrm>
            <a:off x="5145641" y="3960565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下步工作计划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4B01C99-E555-B92D-DEDA-07E3D12E139F}"/>
              </a:ext>
            </a:extLst>
          </p:cNvPr>
          <p:cNvSpPr/>
          <p:nvPr/>
        </p:nvSpPr>
        <p:spPr>
          <a:xfrm>
            <a:off x="4853386" y="1223594"/>
            <a:ext cx="2485226" cy="2485222"/>
          </a:xfrm>
          <a:prstGeom prst="ellipse">
            <a:avLst/>
          </a:prstGeom>
          <a:noFill/>
          <a:ln w="12700" cap="flat" cmpd="sng" algn="ctr">
            <a:solidFill>
              <a:srgbClr val="152AF3">
                <a:alpha val="2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A0DCBA8-EAE2-C5DE-929D-E66355456E84}"/>
              </a:ext>
            </a:extLst>
          </p:cNvPr>
          <p:cNvSpPr/>
          <p:nvPr/>
        </p:nvSpPr>
        <p:spPr>
          <a:xfrm>
            <a:off x="5043886" y="1414094"/>
            <a:ext cx="2104226" cy="2104222"/>
          </a:xfrm>
          <a:prstGeom prst="ellipse">
            <a:avLst/>
          </a:prstGeom>
          <a:noFill/>
          <a:ln w="25400">
            <a:solidFill>
              <a:srgbClr val="152AF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890075-F968-2A7C-6737-F65868DE1419}"/>
              </a:ext>
            </a:extLst>
          </p:cNvPr>
          <p:cNvSpPr txBox="1"/>
          <p:nvPr/>
        </p:nvSpPr>
        <p:spPr>
          <a:xfrm>
            <a:off x="5226291" y="1709665"/>
            <a:ext cx="17347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152AF3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9600" dirty="0">
              <a:solidFill>
                <a:srgbClr val="152AF3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6AAC24-F429-2657-AD4A-AC2DED5A0F62}"/>
              </a:ext>
            </a:extLst>
          </p:cNvPr>
          <p:cNvSpPr txBox="1"/>
          <p:nvPr/>
        </p:nvSpPr>
        <p:spPr>
          <a:xfrm>
            <a:off x="2755900" y="4784749"/>
            <a:ext cx="66802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45BF4CEC-880B-D6D9-65B1-C03378A82D2C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2EE39960-1C9D-F0CF-1726-EB3AD2CB05B1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id="{538B8B84-4606-16E6-B5E0-44916B9A7039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6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" name="Cube 23">
            <a:extLst>
              <a:ext uri="{FF2B5EF4-FFF2-40B4-BE49-F238E27FC236}">
                <a16:creationId xmlns:a16="http://schemas.microsoft.com/office/drawing/2014/main" id="{F894EF21-4B81-F152-B026-4C47652ACAA0}"/>
              </a:ext>
            </a:extLst>
          </p:cNvPr>
          <p:cNvSpPr/>
          <p:nvPr/>
        </p:nvSpPr>
        <p:spPr>
          <a:xfrm>
            <a:off x="1104046" y="1230033"/>
            <a:ext cx="2380779" cy="2381089"/>
          </a:xfrm>
          <a:prstGeom prst="cube">
            <a:avLst/>
          </a:prstGeom>
          <a:solidFill>
            <a:srgbClr val="152AF3"/>
          </a:solidFill>
          <a:ln>
            <a:noFill/>
          </a:ln>
          <a:effectLst>
            <a:outerShdw dir="5400000" sx="200000" sy="200000" algn="ctr" rotWithShape="0">
              <a:srgbClr val="000000">
                <a:alpha val="0"/>
              </a:srgbClr>
            </a:outerShdw>
            <a:reflection blurRad="6350" stA="52000" endA="300" endPos="35000" dir="5400000" sy="-100000" algn="bl" rotWithShape="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cs typeface="+mn-ea"/>
                <a:sym typeface="+mn-lt"/>
              </a:rPr>
              <a:t>01</a:t>
            </a:r>
          </a:p>
        </p:txBody>
      </p:sp>
      <p:sp>
        <p:nvSpPr>
          <p:cNvPr id="3" name="Cube 24">
            <a:extLst>
              <a:ext uri="{FF2B5EF4-FFF2-40B4-BE49-F238E27FC236}">
                <a16:creationId xmlns:a16="http://schemas.microsoft.com/office/drawing/2014/main" id="{B5E78909-9B1E-4663-8C9F-5A2D8AD12B84}"/>
              </a:ext>
            </a:extLst>
          </p:cNvPr>
          <p:cNvSpPr/>
          <p:nvPr/>
        </p:nvSpPr>
        <p:spPr>
          <a:xfrm>
            <a:off x="3638424" y="1230033"/>
            <a:ext cx="2380779" cy="2381089"/>
          </a:xfrm>
          <a:prstGeom prst="cube">
            <a:avLst/>
          </a:prstGeom>
          <a:solidFill>
            <a:srgbClr val="0817A4"/>
          </a:solidFill>
          <a:ln>
            <a:noFill/>
          </a:ln>
          <a:effectLst>
            <a:outerShdw dir="5400000" sx="200000" sy="200000" algn="ctr" rotWithShape="0">
              <a:srgbClr val="000000">
                <a:alpha val="0"/>
              </a:srgbClr>
            </a:outerShdw>
            <a:reflection blurRad="6350" stA="52000" endA="300" endPos="35000" dir="5400000" sy="-100000" algn="bl" rotWithShape="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5300" dirty="0">
              <a:cs typeface="+mn-ea"/>
              <a:sym typeface="+mn-lt"/>
            </a:endParaRPr>
          </a:p>
        </p:txBody>
      </p:sp>
      <p:sp>
        <p:nvSpPr>
          <p:cNvPr id="4" name="Cube 25">
            <a:extLst>
              <a:ext uri="{FF2B5EF4-FFF2-40B4-BE49-F238E27FC236}">
                <a16:creationId xmlns:a16="http://schemas.microsoft.com/office/drawing/2014/main" id="{199C06F1-C1DB-94A1-40F0-7F87405FBA2B}"/>
              </a:ext>
            </a:extLst>
          </p:cNvPr>
          <p:cNvSpPr/>
          <p:nvPr/>
        </p:nvSpPr>
        <p:spPr>
          <a:xfrm>
            <a:off x="6172802" y="1230033"/>
            <a:ext cx="2380779" cy="2381089"/>
          </a:xfrm>
          <a:prstGeom prst="cube">
            <a:avLst/>
          </a:prstGeom>
          <a:solidFill>
            <a:srgbClr val="B4C7E7"/>
          </a:solidFill>
          <a:ln>
            <a:noFill/>
          </a:ln>
          <a:effectLst>
            <a:outerShdw dir="5400000" sx="200000" sy="200000" algn="ctr" rotWithShape="0">
              <a:srgbClr val="000000">
                <a:alpha val="0"/>
              </a:srgbClr>
            </a:outerShdw>
            <a:reflection blurRad="6350" stA="52000" endA="300" endPos="35000" dir="5400000" sy="-100000" algn="bl" rotWithShape="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cs typeface="+mn-ea"/>
                <a:sym typeface="+mn-lt"/>
              </a:rPr>
              <a:t>03</a:t>
            </a:r>
          </a:p>
        </p:txBody>
      </p:sp>
      <p:sp>
        <p:nvSpPr>
          <p:cNvPr id="5" name="Cube 26">
            <a:extLst>
              <a:ext uri="{FF2B5EF4-FFF2-40B4-BE49-F238E27FC236}">
                <a16:creationId xmlns:a16="http://schemas.microsoft.com/office/drawing/2014/main" id="{6AC835E5-672B-21D7-3FC8-97A5CAA581F0}"/>
              </a:ext>
            </a:extLst>
          </p:cNvPr>
          <p:cNvSpPr/>
          <p:nvPr/>
        </p:nvSpPr>
        <p:spPr>
          <a:xfrm>
            <a:off x="8707181" y="1230033"/>
            <a:ext cx="2380779" cy="2381089"/>
          </a:xfrm>
          <a:prstGeom prst="cube">
            <a:avLst/>
          </a:prstGeom>
          <a:solidFill>
            <a:srgbClr val="595959"/>
          </a:solidFill>
          <a:ln>
            <a:noFill/>
          </a:ln>
          <a:effectLst>
            <a:outerShdw dir="5400000" sx="200000" sy="200000" algn="ctr" rotWithShape="0">
              <a:srgbClr val="000000">
                <a:alpha val="0"/>
              </a:srgbClr>
            </a:outerShdw>
            <a:reflection blurRad="6350" stA="52000" endA="300" endPos="35000" dir="5400000" sy="-100000" algn="bl" rotWithShape="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cs typeface="+mn-ea"/>
                <a:sym typeface="+mn-lt"/>
              </a:rPr>
              <a:t>04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33190D-BE66-15E1-5E52-99E14AB9F8D8}"/>
              </a:ext>
            </a:extLst>
          </p:cNvPr>
          <p:cNvGrpSpPr/>
          <p:nvPr/>
        </p:nvGrpSpPr>
        <p:grpSpPr>
          <a:xfrm>
            <a:off x="1304025" y="3831771"/>
            <a:ext cx="1889118" cy="1051981"/>
            <a:chOff x="-94764" y="1901908"/>
            <a:chExt cx="1889118" cy="105198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AA82AC4-C7B1-226E-6F57-5BF0C1C3A271}"/>
                </a:ext>
              </a:extLst>
            </p:cNvPr>
            <p:cNvSpPr txBox="1"/>
            <p:nvPr/>
          </p:nvSpPr>
          <p:spPr>
            <a:xfrm>
              <a:off x="-94764" y="2190603"/>
              <a:ext cx="18891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6728C9-9536-280C-9930-A011DE3BFE60}"/>
                </a:ext>
              </a:extLst>
            </p:cNvPr>
            <p:cNvSpPr txBox="1"/>
            <p:nvPr/>
          </p:nvSpPr>
          <p:spPr>
            <a:xfrm>
              <a:off x="-94763" y="1901908"/>
              <a:ext cx="16133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51B796-870C-010A-05DB-E127F4EB482B}"/>
              </a:ext>
            </a:extLst>
          </p:cNvPr>
          <p:cNvGrpSpPr/>
          <p:nvPr/>
        </p:nvGrpSpPr>
        <p:grpSpPr>
          <a:xfrm>
            <a:off x="3896218" y="3831771"/>
            <a:ext cx="1889118" cy="1051981"/>
            <a:chOff x="-94764" y="1901908"/>
            <a:chExt cx="1889118" cy="105198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060D8A-67D0-9A4B-7B25-CD4301ED34B4}"/>
                </a:ext>
              </a:extLst>
            </p:cNvPr>
            <p:cNvSpPr txBox="1"/>
            <p:nvPr/>
          </p:nvSpPr>
          <p:spPr>
            <a:xfrm>
              <a:off x="-94764" y="2190603"/>
              <a:ext cx="18891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8AF455D-EE15-110D-9022-39DE4369D02B}"/>
                </a:ext>
              </a:extLst>
            </p:cNvPr>
            <p:cNvSpPr txBox="1"/>
            <p:nvPr/>
          </p:nvSpPr>
          <p:spPr>
            <a:xfrm>
              <a:off x="-94763" y="1901908"/>
              <a:ext cx="16133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114D8C2-0008-B84C-AA9B-5E64BF6A2109}"/>
              </a:ext>
            </a:extLst>
          </p:cNvPr>
          <p:cNvGrpSpPr/>
          <p:nvPr/>
        </p:nvGrpSpPr>
        <p:grpSpPr>
          <a:xfrm>
            <a:off x="6488411" y="3831771"/>
            <a:ext cx="1889118" cy="1051981"/>
            <a:chOff x="-94764" y="1901908"/>
            <a:chExt cx="1889118" cy="105198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A87E245-02FF-8008-F9C7-4862750AD2F5}"/>
                </a:ext>
              </a:extLst>
            </p:cNvPr>
            <p:cNvSpPr txBox="1"/>
            <p:nvPr/>
          </p:nvSpPr>
          <p:spPr>
            <a:xfrm>
              <a:off x="-94764" y="2190603"/>
              <a:ext cx="18891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3B4C449-82C3-C165-F503-ECF08AF8B451}"/>
                </a:ext>
              </a:extLst>
            </p:cNvPr>
            <p:cNvSpPr txBox="1"/>
            <p:nvPr/>
          </p:nvSpPr>
          <p:spPr>
            <a:xfrm>
              <a:off x="-94763" y="1901908"/>
              <a:ext cx="16133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3368C3-949A-6106-7880-DD5EFC959052}"/>
              </a:ext>
            </a:extLst>
          </p:cNvPr>
          <p:cNvGrpSpPr/>
          <p:nvPr/>
        </p:nvGrpSpPr>
        <p:grpSpPr>
          <a:xfrm>
            <a:off x="9080604" y="3831771"/>
            <a:ext cx="1889118" cy="1051981"/>
            <a:chOff x="-94764" y="1901908"/>
            <a:chExt cx="1889118" cy="10519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099AD93-6B55-1D6A-1CC9-C25AAC73D4C3}"/>
                </a:ext>
              </a:extLst>
            </p:cNvPr>
            <p:cNvSpPr txBox="1"/>
            <p:nvPr/>
          </p:nvSpPr>
          <p:spPr>
            <a:xfrm>
              <a:off x="-94764" y="2190603"/>
              <a:ext cx="18891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643F57-D283-C5ED-B9E8-2ED504199EF0}"/>
                </a:ext>
              </a:extLst>
            </p:cNvPr>
            <p:cNvSpPr txBox="1"/>
            <p:nvPr/>
          </p:nvSpPr>
          <p:spPr>
            <a:xfrm>
              <a:off x="-94763" y="1901908"/>
              <a:ext cx="16133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69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970A9FE-E1B3-88D6-8EC9-D83D05F765EF}"/>
              </a:ext>
            </a:extLst>
          </p:cNvPr>
          <p:cNvSpPr txBox="1"/>
          <p:nvPr/>
        </p:nvSpPr>
        <p:spPr>
          <a:xfrm>
            <a:off x="5299466" y="334274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39EDCD-183A-ED4C-40FE-76E5D2BFD349}"/>
              </a:ext>
            </a:extLst>
          </p:cNvPr>
          <p:cNvGrpSpPr/>
          <p:nvPr/>
        </p:nvGrpSpPr>
        <p:grpSpPr>
          <a:xfrm>
            <a:off x="4224262" y="466373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5DA2D179-0664-A8F1-9EFA-F97A23D75C0F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059040D-DA4E-5353-759C-5551B537266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0A2803-D71B-40D7-CD48-2EB4538887F4}"/>
              </a:ext>
            </a:extLst>
          </p:cNvPr>
          <p:cNvGrpSpPr/>
          <p:nvPr/>
        </p:nvGrpSpPr>
        <p:grpSpPr>
          <a:xfrm rot="10800000">
            <a:off x="6638353" y="-27793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40D40A5-0206-4346-2B1F-8353F7BFED0E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D423C50-6338-A9F5-F8E6-6DFA40A6B69C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E188EF3-25A5-403E-3E45-A533C834ECEE}"/>
              </a:ext>
            </a:extLst>
          </p:cNvPr>
          <p:cNvGrpSpPr/>
          <p:nvPr/>
        </p:nvGrpSpPr>
        <p:grpSpPr>
          <a:xfrm>
            <a:off x="2723662" y="2635343"/>
            <a:ext cx="3130550" cy="830997"/>
            <a:chOff x="1651000" y="2240065"/>
            <a:chExt cx="3130550" cy="83099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CCCA7442-4503-B109-4EDA-3682178CE1B6}"/>
                </a:ext>
              </a:extLst>
            </p:cNvPr>
            <p:cNvSpPr/>
            <p:nvPr/>
          </p:nvSpPr>
          <p:spPr>
            <a:xfrm>
              <a:off x="1651000" y="2240065"/>
              <a:ext cx="3130550" cy="830997"/>
            </a:xfrm>
            <a:prstGeom prst="roundRect">
              <a:avLst>
                <a:gd name="adj" fmla="val 9026"/>
              </a:avLst>
            </a:prstGeom>
            <a:solidFill>
              <a:schemeClr val="bg1">
                <a:alpha val="24000"/>
              </a:schemeClr>
            </a:solidFill>
            <a:ln w="254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049AFF4-7583-FE4D-DA21-636063F286E0}"/>
                </a:ext>
              </a:extLst>
            </p:cNvPr>
            <p:cNvSpPr txBox="1"/>
            <p:nvPr/>
          </p:nvSpPr>
          <p:spPr>
            <a:xfrm>
              <a:off x="2820649" y="247089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工作内容回顾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E3B4E82-FFC6-E389-2769-D4736B2A9C28}"/>
                </a:ext>
              </a:extLst>
            </p:cNvPr>
            <p:cNvGrpSpPr/>
            <p:nvPr/>
          </p:nvGrpSpPr>
          <p:grpSpPr>
            <a:xfrm>
              <a:off x="1891426" y="2367788"/>
              <a:ext cx="597929" cy="575550"/>
              <a:chOff x="1363225" y="2367788"/>
              <a:chExt cx="597929" cy="57555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A0DCBA8-EAE2-C5DE-929D-E66355456E84}"/>
                  </a:ext>
                </a:extLst>
              </p:cNvPr>
              <p:cNvSpPr/>
              <p:nvPr/>
            </p:nvSpPr>
            <p:spPr>
              <a:xfrm>
                <a:off x="1363225" y="2367788"/>
                <a:ext cx="575550" cy="575550"/>
              </a:xfrm>
              <a:prstGeom prst="ellipse">
                <a:avLst/>
              </a:prstGeom>
              <a:solidFill>
                <a:srgbClr val="152AF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C890075-F968-2A7C-6737-F65868DE1419}"/>
                  </a:ext>
                </a:extLst>
              </p:cNvPr>
              <p:cNvSpPr txBox="1"/>
              <p:nvPr/>
            </p:nvSpPr>
            <p:spPr>
              <a:xfrm>
                <a:off x="1378943" y="2390656"/>
                <a:ext cx="5822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82C0CA6-69D8-8FD7-4086-CF53F7CE7F4B}"/>
              </a:ext>
            </a:extLst>
          </p:cNvPr>
          <p:cNvGrpSpPr/>
          <p:nvPr/>
        </p:nvGrpSpPr>
        <p:grpSpPr>
          <a:xfrm>
            <a:off x="6326978" y="2635343"/>
            <a:ext cx="3130550" cy="830997"/>
            <a:chOff x="1651000" y="2240065"/>
            <a:chExt cx="3130550" cy="83099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50B06FC0-6FEB-F56B-7B39-FF13DC719FD4}"/>
                </a:ext>
              </a:extLst>
            </p:cNvPr>
            <p:cNvSpPr/>
            <p:nvPr/>
          </p:nvSpPr>
          <p:spPr>
            <a:xfrm>
              <a:off x="1651000" y="2240065"/>
              <a:ext cx="3130550" cy="830997"/>
            </a:xfrm>
            <a:prstGeom prst="roundRect">
              <a:avLst>
                <a:gd name="adj" fmla="val 9026"/>
              </a:avLst>
            </a:prstGeom>
            <a:solidFill>
              <a:schemeClr val="bg1">
                <a:alpha val="24000"/>
              </a:schemeClr>
            </a:solidFill>
            <a:ln w="254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3F2AED4-9290-CB3C-62E4-BCDA69707873}"/>
                </a:ext>
              </a:extLst>
            </p:cNvPr>
            <p:cNvSpPr txBox="1"/>
            <p:nvPr/>
          </p:nvSpPr>
          <p:spPr>
            <a:xfrm>
              <a:off x="2820649" y="247089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项目成果展示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39A3DCF-128A-99DD-CF26-F928C3C7F85C}"/>
                </a:ext>
              </a:extLst>
            </p:cNvPr>
            <p:cNvGrpSpPr/>
            <p:nvPr/>
          </p:nvGrpSpPr>
          <p:grpSpPr>
            <a:xfrm>
              <a:off x="1891426" y="2367788"/>
              <a:ext cx="589137" cy="575550"/>
              <a:chOff x="1363225" y="2367788"/>
              <a:chExt cx="589137" cy="575550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3D0A293-1B23-85DB-E0E1-D05B9A409C95}"/>
                  </a:ext>
                </a:extLst>
              </p:cNvPr>
              <p:cNvSpPr/>
              <p:nvPr/>
            </p:nvSpPr>
            <p:spPr>
              <a:xfrm>
                <a:off x="1363225" y="2367788"/>
                <a:ext cx="575550" cy="575550"/>
              </a:xfrm>
              <a:prstGeom prst="ellipse">
                <a:avLst/>
              </a:prstGeom>
              <a:solidFill>
                <a:srgbClr val="152AF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C3BE9BF-E65B-DC84-6E6F-3347D5C5DA5D}"/>
                  </a:ext>
                </a:extLst>
              </p:cNvPr>
              <p:cNvSpPr txBox="1"/>
              <p:nvPr/>
            </p:nvSpPr>
            <p:spPr>
              <a:xfrm>
                <a:off x="1370151" y="2390656"/>
                <a:ext cx="5822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218C306-0D7E-F46E-B92E-DAA699E2874C}"/>
              </a:ext>
            </a:extLst>
          </p:cNvPr>
          <p:cNvGrpSpPr/>
          <p:nvPr/>
        </p:nvGrpSpPr>
        <p:grpSpPr>
          <a:xfrm>
            <a:off x="2723662" y="3945078"/>
            <a:ext cx="3130550" cy="830997"/>
            <a:chOff x="1651000" y="2240065"/>
            <a:chExt cx="3130550" cy="830997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DE23BAE6-FB6D-9358-E7DC-197DE56BDD4E}"/>
                </a:ext>
              </a:extLst>
            </p:cNvPr>
            <p:cNvSpPr/>
            <p:nvPr/>
          </p:nvSpPr>
          <p:spPr>
            <a:xfrm>
              <a:off x="1651000" y="2240065"/>
              <a:ext cx="3130550" cy="830997"/>
            </a:xfrm>
            <a:prstGeom prst="roundRect">
              <a:avLst>
                <a:gd name="adj" fmla="val 9026"/>
              </a:avLst>
            </a:prstGeom>
            <a:solidFill>
              <a:schemeClr val="bg1">
                <a:alpha val="24000"/>
              </a:schemeClr>
            </a:solidFill>
            <a:ln w="254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535D29B-D5D1-66C0-C85E-13E9EDE413F1}"/>
                </a:ext>
              </a:extLst>
            </p:cNvPr>
            <p:cNvSpPr txBox="1"/>
            <p:nvPr/>
          </p:nvSpPr>
          <p:spPr>
            <a:xfrm>
              <a:off x="2820649" y="2470896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存在的主要问题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7ACD4E6-99E0-8EAB-FDF6-368734C0CFC5}"/>
                </a:ext>
              </a:extLst>
            </p:cNvPr>
            <p:cNvGrpSpPr/>
            <p:nvPr/>
          </p:nvGrpSpPr>
          <p:grpSpPr>
            <a:xfrm>
              <a:off x="1891426" y="2367788"/>
              <a:ext cx="589137" cy="575550"/>
              <a:chOff x="1363225" y="2367788"/>
              <a:chExt cx="589137" cy="575550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A89D8DFE-29A8-B865-61DF-347FD2D9210D}"/>
                  </a:ext>
                </a:extLst>
              </p:cNvPr>
              <p:cNvSpPr/>
              <p:nvPr/>
            </p:nvSpPr>
            <p:spPr>
              <a:xfrm>
                <a:off x="1363225" y="2367788"/>
                <a:ext cx="575550" cy="575550"/>
              </a:xfrm>
              <a:prstGeom prst="ellipse">
                <a:avLst/>
              </a:prstGeom>
              <a:solidFill>
                <a:srgbClr val="152AF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24211BC5-9E20-92A9-05D0-6041D8EBECEF}"/>
                  </a:ext>
                </a:extLst>
              </p:cNvPr>
              <p:cNvSpPr txBox="1"/>
              <p:nvPr/>
            </p:nvSpPr>
            <p:spPr>
              <a:xfrm>
                <a:off x="1370151" y="2390656"/>
                <a:ext cx="5822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1A8809D-603B-88AB-BDFF-1BDFC43EE23A}"/>
              </a:ext>
            </a:extLst>
          </p:cNvPr>
          <p:cNvGrpSpPr/>
          <p:nvPr/>
        </p:nvGrpSpPr>
        <p:grpSpPr>
          <a:xfrm>
            <a:off x="6326978" y="3945078"/>
            <a:ext cx="3130550" cy="830997"/>
            <a:chOff x="1651000" y="2240065"/>
            <a:chExt cx="3130550" cy="830997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77FBD276-7A0D-CE52-4735-D8E349C16EE8}"/>
                </a:ext>
              </a:extLst>
            </p:cNvPr>
            <p:cNvSpPr/>
            <p:nvPr/>
          </p:nvSpPr>
          <p:spPr>
            <a:xfrm>
              <a:off x="1651000" y="2240065"/>
              <a:ext cx="3130550" cy="830997"/>
            </a:xfrm>
            <a:prstGeom prst="roundRect">
              <a:avLst>
                <a:gd name="adj" fmla="val 9026"/>
              </a:avLst>
            </a:prstGeom>
            <a:solidFill>
              <a:schemeClr val="bg1">
                <a:alpha val="24000"/>
              </a:schemeClr>
            </a:solidFill>
            <a:ln w="254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8F356AB-10A1-6A90-5061-BEA49EA11DB9}"/>
                </a:ext>
              </a:extLst>
            </p:cNvPr>
            <p:cNvSpPr txBox="1"/>
            <p:nvPr/>
          </p:nvSpPr>
          <p:spPr>
            <a:xfrm>
              <a:off x="2820649" y="2470896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下步工作计划</a:t>
              </a: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44687C3-F390-3C49-04B6-8149B92B3175}"/>
                </a:ext>
              </a:extLst>
            </p:cNvPr>
            <p:cNvGrpSpPr/>
            <p:nvPr/>
          </p:nvGrpSpPr>
          <p:grpSpPr>
            <a:xfrm>
              <a:off x="1891426" y="2367788"/>
              <a:ext cx="589137" cy="575550"/>
              <a:chOff x="1363225" y="2367788"/>
              <a:chExt cx="589137" cy="57555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E976038-AE83-D7F9-1BBE-E592336A3933}"/>
                  </a:ext>
                </a:extLst>
              </p:cNvPr>
              <p:cNvSpPr/>
              <p:nvPr/>
            </p:nvSpPr>
            <p:spPr>
              <a:xfrm>
                <a:off x="1363225" y="2367788"/>
                <a:ext cx="575550" cy="575550"/>
              </a:xfrm>
              <a:prstGeom prst="ellipse">
                <a:avLst/>
              </a:prstGeom>
              <a:solidFill>
                <a:srgbClr val="152AF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A657B7D-D3FB-F922-1445-AE11D1B4451E}"/>
                  </a:ext>
                </a:extLst>
              </p:cNvPr>
              <p:cNvSpPr txBox="1"/>
              <p:nvPr/>
            </p:nvSpPr>
            <p:spPr>
              <a:xfrm>
                <a:off x="1370151" y="2390656"/>
                <a:ext cx="5822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ECE63C5C-3A82-64DD-B7E7-7B2BC3929042}"/>
              </a:ext>
            </a:extLst>
          </p:cNvPr>
          <p:cNvSpPr txBox="1"/>
          <p:nvPr/>
        </p:nvSpPr>
        <p:spPr>
          <a:xfrm>
            <a:off x="3695700" y="1073839"/>
            <a:ext cx="4800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n>
                  <a:gradFill>
                    <a:gsLst>
                      <a:gs pos="0">
                        <a:srgbClr val="152AF3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CONTENTS</a:t>
            </a:r>
          </a:p>
        </p:txBody>
      </p:sp>
      <p:sp>
        <p:nvSpPr>
          <p:cNvPr id="90" name="缺角矩形 89" descr="D:\51PPT模板网\51pptmoban.com\图片001.jpg">
            <a:extLst>
              <a:ext uri="{FF2B5EF4-FFF2-40B4-BE49-F238E27FC236}">
                <a16:creationId xmlns:a16="http://schemas.microsoft.com/office/drawing/2014/main" id="{FF1079A0-9871-7D34-E5E5-A0C1DBFD2F6A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缺角矩形 91">
            <a:extLst>
              <a:ext uri="{FF2B5EF4-FFF2-40B4-BE49-F238E27FC236}">
                <a16:creationId xmlns:a16="http://schemas.microsoft.com/office/drawing/2014/main" id="{7793FAC1-FDBD-B61B-030D-0A66BF648A11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>
            <a:extLst>
              <a:ext uri="{FF2B5EF4-FFF2-40B4-BE49-F238E27FC236}">
                <a16:creationId xmlns:a16="http://schemas.microsoft.com/office/drawing/2014/main" id="{AFF4A7E2-A031-EA2E-F2FA-069431F4BCD9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6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" name="MH_Other_1">
            <a:extLst>
              <a:ext uri="{FF2B5EF4-FFF2-40B4-BE49-F238E27FC236}">
                <a16:creationId xmlns:a16="http://schemas.microsoft.com/office/drawing/2014/main" id="{8138998F-0BF1-1F8D-735B-3142E6DB818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96861" y="1786534"/>
            <a:ext cx="3265332" cy="3284931"/>
          </a:xfrm>
          <a:prstGeom prst="ellipse">
            <a:avLst/>
          </a:prstGeom>
          <a:noFill/>
          <a:ln w="12700" cmpd="sng">
            <a:solidFill>
              <a:schemeClr val="bg1">
                <a:lumMod val="65000"/>
              </a:schemeClr>
            </a:solidFill>
            <a:prstDash val="dash"/>
            <a:bevel/>
            <a:headEnd/>
            <a:tailEnd/>
          </a:ln>
        </p:spPr>
        <p:txBody>
          <a:bodyPr lIns="91440" tIns="45720" rIns="91440" bIns="45720" anchor="ctr">
            <a:normAutofit/>
          </a:bodyPr>
          <a:lstStyle/>
          <a:p>
            <a:pPr algn="ctr">
              <a:defRPr/>
            </a:pPr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FAFA1F3-6322-47BF-4CCE-D59AE738F58A}"/>
              </a:ext>
            </a:extLst>
          </p:cNvPr>
          <p:cNvGrpSpPr/>
          <p:nvPr/>
        </p:nvGrpSpPr>
        <p:grpSpPr>
          <a:xfrm>
            <a:off x="4464265" y="1786535"/>
            <a:ext cx="1025072" cy="1030951"/>
            <a:chOff x="4394941" y="2091617"/>
            <a:chExt cx="1025072" cy="1030951"/>
          </a:xfrm>
          <a:solidFill>
            <a:srgbClr val="020202"/>
          </a:solidFill>
        </p:grpSpPr>
        <p:sp>
          <p:nvSpPr>
            <p:cNvPr id="5" name="MH_Other_2">
              <a:extLst>
                <a:ext uri="{FF2B5EF4-FFF2-40B4-BE49-F238E27FC236}">
                  <a16:creationId xmlns:a16="http://schemas.microsoft.com/office/drawing/2014/main" id="{03EA97D1-C7D7-8656-6C27-70C76BDCEC14}"/>
                </a:ext>
              </a:extLst>
            </p:cNvPr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394941" y="2091617"/>
              <a:ext cx="1025072" cy="1030951"/>
            </a:xfrm>
            <a:prstGeom prst="ellipse">
              <a:avLst/>
            </a:prstGeom>
            <a:solidFill>
              <a:srgbClr val="152AF3"/>
            </a:solidFill>
            <a:ln>
              <a:noFill/>
            </a:ln>
          </p:spPr>
          <p:txBody>
            <a:bodyPr lIns="91422" tIns="45711" rIns="91422" bIns="45711"/>
            <a:lstStyle/>
            <a:p>
              <a:endParaRPr lang="zh-CN" altLang="zh-CN">
                <a:solidFill>
                  <a:schemeClr val="tx1"/>
                </a:solidFill>
                <a:cs typeface="+mn-ea"/>
                <a:sym typeface="Calibri" pitchFamily="34" charset="0"/>
              </a:endParaRPr>
            </a:p>
          </p:txBody>
        </p:sp>
        <p:sp>
          <p:nvSpPr>
            <p:cNvPr id="6" name="MH_Other_8">
              <a:extLst>
                <a:ext uri="{FF2B5EF4-FFF2-40B4-BE49-F238E27FC236}">
                  <a16:creationId xmlns:a16="http://schemas.microsoft.com/office/drawing/2014/main" id="{1B1F40DE-9352-FB14-BDC4-21566972B4D0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39856" y="2626692"/>
              <a:ext cx="101919" cy="101919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8" name="MH_Other_9">
              <a:extLst>
                <a:ext uri="{FF2B5EF4-FFF2-40B4-BE49-F238E27FC236}">
                  <a16:creationId xmlns:a16="http://schemas.microsoft.com/office/drawing/2014/main" id="{447EDA86-A846-E512-3256-890C9E125FFB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41777" y="2683530"/>
              <a:ext cx="1959" cy="1961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itchFamily="34" charset="0"/>
              </a:endParaRPr>
            </a:p>
          </p:txBody>
        </p:sp>
        <p:sp>
          <p:nvSpPr>
            <p:cNvPr id="9" name="MH_Other_10">
              <a:extLst>
                <a:ext uri="{FF2B5EF4-FFF2-40B4-BE49-F238E27FC236}">
                  <a16:creationId xmlns:a16="http://schemas.microsoft.com/office/drawing/2014/main" id="{F823ECED-4E92-76E4-6DA4-EDE85D4F60CE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98657" y="2381693"/>
              <a:ext cx="258719" cy="252837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0" name="MH_Other_11">
              <a:extLst>
                <a:ext uri="{FF2B5EF4-FFF2-40B4-BE49-F238E27FC236}">
                  <a16:creationId xmlns:a16="http://schemas.microsoft.com/office/drawing/2014/main" id="{C16D5ECC-C917-BF1E-C622-49C593DB04A8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933933" y="2416974"/>
              <a:ext cx="256757" cy="254797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2" name="MH_Other_12">
              <a:extLst>
                <a:ext uri="{FF2B5EF4-FFF2-40B4-BE49-F238E27FC236}">
                  <a16:creationId xmlns:a16="http://schemas.microsoft.com/office/drawing/2014/main" id="{39AC1814-C513-B8FF-0E33-5364B8BBEBB0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145615" y="2348375"/>
              <a:ext cx="80359" cy="74479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3" name="MH_Other_13">
              <a:extLst>
                <a:ext uri="{FF2B5EF4-FFF2-40B4-BE49-F238E27FC236}">
                  <a16:creationId xmlns:a16="http://schemas.microsoft.com/office/drawing/2014/main" id="{B2964539-362C-A7D0-8F5C-623F6BC3ADD9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659540" y="2360134"/>
              <a:ext cx="474316" cy="46843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sp>
        <p:nvSpPr>
          <p:cNvPr id="15" name="MH_Other_3">
            <a:extLst>
              <a:ext uri="{FF2B5EF4-FFF2-40B4-BE49-F238E27FC236}">
                <a16:creationId xmlns:a16="http://schemas.microsoft.com/office/drawing/2014/main" id="{17551AFB-EFCC-F014-36D5-1420C88FFBF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91910" y="2958606"/>
            <a:ext cx="1025071" cy="1030951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lIns="91422" tIns="45711" rIns="91422" bIns="45711"/>
          <a:lstStyle/>
          <a:p>
            <a:endParaRPr lang="zh-CN" altLang="zh-CN">
              <a:cs typeface="+mn-ea"/>
              <a:sym typeface="Calibri" pitchFamily="34" charset="0"/>
            </a:endParaRPr>
          </a:p>
        </p:txBody>
      </p:sp>
      <p:sp>
        <p:nvSpPr>
          <p:cNvPr id="16" name="MH_Other_14">
            <a:extLst>
              <a:ext uri="{FF2B5EF4-FFF2-40B4-BE49-F238E27FC236}">
                <a16:creationId xmlns:a16="http://schemas.microsoft.com/office/drawing/2014/main" id="{AE37586B-61E6-E750-066A-66D0A265F0EB}"/>
              </a:ext>
            </a:extLst>
          </p:cNvPr>
          <p:cNvSpPr>
            <a:spLocks noEditPoints="1" noChangeArrowheads="1"/>
          </p:cNvSpPr>
          <p:nvPr>
            <p:custDataLst>
              <p:tags r:id="rId3"/>
            </p:custDataLst>
          </p:nvPr>
        </p:nvSpPr>
        <p:spPr bwMode="auto">
          <a:xfrm>
            <a:off x="4227107" y="3223203"/>
            <a:ext cx="531155" cy="525275"/>
          </a:xfrm>
          <a:custGeom>
            <a:avLst/>
            <a:gdLst>
              <a:gd name="T0" fmla="*/ 271436 w 95"/>
              <a:gd name="T1" fmla="*/ 189679 h 93"/>
              <a:gd name="T2" fmla="*/ 314468 w 95"/>
              <a:gd name="T3" fmla="*/ 169713 h 93"/>
              <a:gd name="T4" fmla="*/ 314468 w 95"/>
              <a:gd name="T5" fmla="*/ 136436 h 93"/>
              <a:gd name="T6" fmla="*/ 271436 w 95"/>
              <a:gd name="T7" fmla="*/ 119798 h 93"/>
              <a:gd name="T8" fmla="*/ 264815 w 95"/>
              <a:gd name="T9" fmla="*/ 99831 h 93"/>
              <a:gd name="T10" fmla="*/ 281366 w 95"/>
              <a:gd name="T11" fmla="*/ 56571 h 93"/>
              <a:gd name="T12" fmla="*/ 254885 w 95"/>
              <a:gd name="T13" fmla="*/ 33277 h 93"/>
              <a:gd name="T14" fmla="*/ 211852 w 95"/>
              <a:gd name="T15" fmla="*/ 49916 h 93"/>
              <a:gd name="T16" fmla="*/ 195301 w 95"/>
              <a:gd name="T17" fmla="*/ 43260 h 93"/>
              <a:gd name="T18" fmla="*/ 175440 w 95"/>
              <a:gd name="T19" fmla="*/ 0 h 93"/>
              <a:gd name="T20" fmla="*/ 139028 w 95"/>
              <a:gd name="T21" fmla="*/ 0 h 93"/>
              <a:gd name="T22" fmla="*/ 122477 w 95"/>
              <a:gd name="T23" fmla="*/ 43260 h 93"/>
              <a:gd name="T24" fmla="*/ 102616 w 95"/>
              <a:gd name="T25" fmla="*/ 49916 h 93"/>
              <a:gd name="T26" fmla="*/ 59583 w 95"/>
              <a:gd name="T27" fmla="*/ 33277 h 93"/>
              <a:gd name="T28" fmla="*/ 33102 w 95"/>
              <a:gd name="T29" fmla="*/ 56571 h 93"/>
              <a:gd name="T30" fmla="*/ 52963 w 95"/>
              <a:gd name="T31" fmla="*/ 99831 h 93"/>
              <a:gd name="T32" fmla="*/ 43032 w 95"/>
              <a:gd name="T33" fmla="*/ 119798 h 93"/>
              <a:gd name="T34" fmla="*/ 0 w 95"/>
              <a:gd name="T35" fmla="*/ 136436 h 93"/>
              <a:gd name="T36" fmla="*/ 0 w 95"/>
              <a:gd name="T37" fmla="*/ 173041 h 93"/>
              <a:gd name="T38" fmla="*/ 43032 w 95"/>
              <a:gd name="T39" fmla="*/ 189679 h 93"/>
              <a:gd name="T40" fmla="*/ 52963 w 95"/>
              <a:gd name="T41" fmla="*/ 209646 h 93"/>
              <a:gd name="T42" fmla="*/ 36412 w 95"/>
              <a:gd name="T43" fmla="*/ 252906 h 93"/>
              <a:gd name="T44" fmla="*/ 59583 w 95"/>
              <a:gd name="T45" fmla="*/ 276200 h 93"/>
              <a:gd name="T46" fmla="*/ 102616 w 95"/>
              <a:gd name="T47" fmla="*/ 259561 h 93"/>
              <a:gd name="T48" fmla="*/ 122477 w 95"/>
              <a:gd name="T49" fmla="*/ 266217 h 93"/>
              <a:gd name="T50" fmla="*/ 142338 w 95"/>
              <a:gd name="T51" fmla="*/ 309477 h 93"/>
              <a:gd name="T52" fmla="*/ 175440 w 95"/>
              <a:gd name="T53" fmla="*/ 309477 h 93"/>
              <a:gd name="T54" fmla="*/ 195301 w 95"/>
              <a:gd name="T55" fmla="*/ 266217 h 93"/>
              <a:gd name="T56" fmla="*/ 211852 w 95"/>
              <a:gd name="T57" fmla="*/ 259561 h 93"/>
              <a:gd name="T58" fmla="*/ 258195 w 95"/>
              <a:gd name="T59" fmla="*/ 276200 h 93"/>
              <a:gd name="T60" fmla="*/ 281366 w 95"/>
              <a:gd name="T61" fmla="*/ 249578 h 93"/>
              <a:gd name="T62" fmla="*/ 264815 w 95"/>
              <a:gd name="T63" fmla="*/ 209646 h 93"/>
              <a:gd name="T64" fmla="*/ 271436 w 95"/>
              <a:gd name="T65" fmla="*/ 189679 h 93"/>
              <a:gd name="T66" fmla="*/ 158889 w 95"/>
              <a:gd name="T67" fmla="*/ 202990 h 93"/>
              <a:gd name="T68" fmla="*/ 109236 w 95"/>
              <a:gd name="T69" fmla="*/ 153075 h 93"/>
              <a:gd name="T70" fmla="*/ 158889 w 95"/>
              <a:gd name="T71" fmla="*/ 106487 h 93"/>
              <a:gd name="T72" fmla="*/ 208542 w 95"/>
              <a:gd name="T73" fmla="*/ 153075 h 93"/>
              <a:gd name="T74" fmla="*/ 158889 w 95"/>
              <a:gd name="T75" fmla="*/ 202990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7" name="MH_Other_15">
            <a:extLst>
              <a:ext uri="{FF2B5EF4-FFF2-40B4-BE49-F238E27FC236}">
                <a16:creationId xmlns:a16="http://schemas.microsoft.com/office/drawing/2014/main" id="{CD222DD8-F794-4E88-C333-10AB1FEBDAA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36826" y="3430962"/>
            <a:ext cx="109759" cy="105839"/>
          </a:xfrm>
          <a:prstGeom prst="ellipse">
            <a:avLst/>
          </a:prstGeom>
          <a:solidFill>
            <a:srgbClr val="FEFFFF"/>
          </a:solidFill>
          <a:ln w="9525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>
              <a:defRPr/>
            </a:pPr>
            <a:endParaRPr lang="zh-CN" altLang="zh-CN" sz="1600">
              <a:sym typeface="Calibri" pitchFamily="34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4530D4C-B943-A3A3-AAE5-4C7FBF94B481}"/>
              </a:ext>
            </a:extLst>
          </p:cNvPr>
          <p:cNvGrpSpPr/>
          <p:nvPr/>
        </p:nvGrpSpPr>
        <p:grpSpPr>
          <a:xfrm>
            <a:off x="7333681" y="2958606"/>
            <a:ext cx="1027031" cy="1030951"/>
            <a:chOff x="7264355" y="3263687"/>
            <a:chExt cx="1027031" cy="1030951"/>
          </a:xfrm>
          <a:solidFill>
            <a:schemeClr val="bg1"/>
          </a:solidFill>
        </p:grpSpPr>
        <p:sp>
          <p:nvSpPr>
            <p:cNvPr id="19" name="MH_Other_6">
              <a:extLst>
                <a:ext uri="{FF2B5EF4-FFF2-40B4-BE49-F238E27FC236}">
                  <a16:creationId xmlns:a16="http://schemas.microsoft.com/office/drawing/2014/main" id="{834FA3F4-97A9-9E62-184E-E486A4BCAC9D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264355" y="3263687"/>
              <a:ext cx="1027031" cy="1030951"/>
            </a:xfrm>
            <a:prstGeom prst="ellipse">
              <a:avLst/>
            </a:prstGeom>
            <a:solidFill>
              <a:srgbClr val="152AF3"/>
            </a:solidFill>
            <a:ln>
              <a:noFill/>
            </a:ln>
          </p:spPr>
          <p:txBody>
            <a:bodyPr lIns="91422" tIns="45711" rIns="91422" bIns="45711"/>
            <a:lstStyle/>
            <a:p>
              <a:endParaRPr lang="zh-CN" altLang="zh-CN">
                <a:cs typeface="+mn-ea"/>
                <a:sym typeface="Calibri" pitchFamily="34" charset="0"/>
              </a:endParaRPr>
            </a:p>
          </p:txBody>
        </p:sp>
        <p:sp>
          <p:nvSpPr>
            <p:cNvPr id="20" name="MH_Other_16">
              <a:extLst>
                <a:ext uri="{FF2B5EF4-FFF2-40B4-BE49-F238E27FC236}">
                  <a16:creationId xmlns:a16="http://schemas.microsoft.com/office/drawing/2014/main" id="{25CEF4A4-284C-007B-9F97-FFFB062AE2D2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560314" y="3479285"/>
              <a:ext cx="435116" cy="546836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5CF0479-6D86-A292-E2BF-F9C53E5F8BD9}"/>
              </a:ext>
            </a:extLst>
          </p:cNvPr>
          <p:cNvGrpSpPr/>
          <p:nvPr/>
        </p:nvGrpSpPr>
        <p:grpSpPr>
          <a:xfrm>
            <a:off x="4464265" y="4189475"/>
            <a:ext cx="1025072" cy="1032911"/>
            <a:chOff x="4394941" y="4494556"/>
            <a:chExt cx="1025072" cy="1032911"/>
          </a:xfrm>
          <a:solidFill>
            <a:schemeClr val="bg1"/>
          </a:solidFill>
        </p:grpSpPr>
        <p:sp>
          <p:nvSpPr>
            <p:cNvPr id="22" name="MH_Other_4">
              <a:extLst>
                <a:ext uri="{FF2B5EF4-FFF2-40B4-BE49-F238E27FC236}">
                  <a16:creationId xmlns:a16="http://schemas.microsoft.com/office/drawing/2014/main" id="{77366CD9-243A-5085-630E-C8FD22ED0256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394941" y="4494556"/>
              <a:ext cx="1025072" cy="1032911"/>
            </a:xfrm>
            <a:prstGeom prst="ellipse">
              <a:avLst/>
            </a:prstGeom>
            <a:solidFill>
              <a:srgbClr val="152AF3"/>
            </a:solidFill>
            <a:ln>
              <a:noFill/>
            </a:ln>
          </p:spPr>
          <p:txBody>
            <a:bodyPr lIns="91422" tIns="45711" rIns="91422" bIns="45711"/>
            <a:lstStyle/>
            <a:p>
              <a:endParaRPr lang="zh-CN" altLang="zh-CN">
                <a:cs typeface="+mn-ea"/>
                <a:sym typeface="Calibri" pitchFamily="34" charset="0"/>
              </a:endParaRPr>
            </a:p>
          </p:txBody>
        </p:sp>
        <p:sp>
          <p:nvSpPr>
            <p:cNvPr id="23" name="MH_Other_17">
              <a:extLst>
                <a:ext uri="{FF2B5EF4-FFF2-40B4-BE49-F238E27FC236}">
                  <a16:creationId xmlns:a16="http://schemas.microsoft.com/office/drawing/2014/main" id="{144002E0-D2DD-6A78-7CF9-77E10B4577B6}"/>
                </a:ext>
              </a:extLst>
            </p:cNvPr>
            <p:cNvSpPr>
              <a:spLocks noEditPoints="1"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612498" y="4761113"/>
              <a:ext cx="509596" cy="499796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5" name="MH_Other_7">
            <a:extLst>
              <a:ext uri="{FF2B5EF4-FFF2-40B4-BE49-F238E27FC236}">
                <a16:creationId xmlns:a16="http://schemas.microsoft.com/office/drawing/2014/main" id="{3CB7030B-96A8-DC0F-1205-92CFEA394D1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24045" y="4189475"/>
            <a:ext cx="1025071" cy="1032911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lIns="91422" tIns="45711" rIns="91422" bIns="45711"/>
          <a:lstStyle/>
          <a:p>
            <a:endParaRPr lang="zh-CN" altLang="zh-CN">
              <a:cs typeface="+mn-ea"/>
              <a:sym typeface="Calibri" pitchFamily="34" charset="0"/>
            </a:endParaRPr>
          </a:p>
        </p:txBody>
      </p:sp>
      <p:sp>
        <p:nvSpPr>
          <p:cNvPr id="26" name="MH_Other_18">
            <a:extLst>
              <a:ext uri="{FF2B5EF4-FFF2-40B4-BE49-F238E27FC236}">
                <a16:creationId xmlns:a16="http://schemas.microsoft.com/office/drawing/2014/main" id="{2E2E222A-07A7-32F8-A114-B2A2A5A54F85}"/>
              </a:ext>
            </a:extLst>
          </p:cNvPr>
          <p:cNvSpPr>
            <a:spLocks noEditPoints="1" noChangeArrowheads="1"/>
          </p:cNvSpPr>
          <p:nvPr>
            <p:custDataLst>
              <p:tags r:id="rId6"/>
            </p:custDataLst>
          </p:nvPr>
        </p:nvSpPr>
        <p:spPr bwMode="auto">
          <a:xfrm>
            <a:off x="7169043" y="4426633"/>
            <a:ext cx="537035" cy="529195"/>
          </a:xfrm>
          <a:custGeom>
            <a:avLst/>
            <a:gdLst>
              <a:gd name="T0" fmla="*/ 2147483646 w 120"/>
              <a:gd name="T1" fmla="*/ 2147483646 h 118"/>
              <a:gd name="T2" fmla="*/ 2147483646 w 120"/>
              <a:gd name="T3" fmla="*/ 2147483646 h 118"/>
              <a:gd name="T4" fmla="*/ 2147483646 w 120"/>
              <a:gd name="T5" fmla="*/ 2147483646 h 118"/>
              <a:gd name="T6" fmla="*/ 2147483646 w 120"/>
              <a:gd name="T7" fmla="*/ 2147483646 h 118"/>
              <a:gd name="T8" fmla="*/ 2147483646 w 120"/>
              <a:gd name="T9" fmla="*/ 2147483646 h 118"/>
              <a:gd name="T10" fmla="*/ 2147483646 w 120"/>
              <a:gd name="T11" fmla="*/ 2147483646 h 118"/>
              <a:gd name="T12" fmla="*/ 2147483646 w 120"/>
              <a:gd name="T13" fmla="*/ 2147483646 h 118"/>
              <a:gd name="T14" fmla="*/ 2147483646 w 120"/>
              <a:gd name="T15" fmla="*/ 2147483646 h 118"/>
              <a:gd name="T16" fmla="*/ 2147483646 w 120"/>
              <a:gd name="T17" fmla="*/ 2147483646 h 118"/>
              <a:gd name="T18" fmla="*/ 2147483646 w 120"/>
              <a:gd name="T19" fmla="*/ 2147483646 h 118"/>
              <a:gd name="T20" fmla="*/ 2147483646 w 120"/>
              <a:gd name="T21" fmla="*/ 2147483646 h 118"/>
              <a:gd name="T22" fmla="*/ 2147483646 w 120"/>
              <a:gd name="T23" fmla="*/ 2147483646 h 118"/>
              <a:gd name="T24" fmla="*/ 2147483646 w 120"/>
              <a:gd name="T25" fmla="*/ 2147483646 h 118"/>
              <a:gd name="T26" fmla="*/ 2147483646 w 120"/>
              <a:gd name="T27" fmla="*/ 2147483646 h 118"/>
              <a:gd name="T28" fmla="*/ 2147483646 w 120"/>
              <a:gd name="T29" fmla="*/ 2147483646 h 118"/>
              <a:gd name="T30" fmla="*/ 2147483646 w 120"/>
              <a:gd name="T31" fmla="*/ 2147483646 h 118"/>
              <a:gd name="T32" fmla="*/ 2147483646 w 120"/>
              <a:gd name="T33" fmla="*/ 2147483646 h 118"/>
              <a:gd name="T34" fmla="*/ 2147483646 w 120"/>
              <a:gd name="T35" fmla="*/ 2147483646 h 118"/>
              <a:gd name="T36" fmla="*/ 2147483646 w 120"/>
              <a:gd name="T37" fmla="*/ 2147483646 h 118"/>
              <a:gd name="T38" fmla="*/ 2147483646 w 120"/>
              <a:gd name="T39" fmla="*/ 2147483646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8" name="MH_Other_5">
            <a:extLst>
              <a:ext uri="{FF2B5EF4-FFF2-40B4-BE49-F238E27FC236}">
                <a16:creationId xmlns:a16="http://schemas.microsoft.com/office/drawing/2014/main" id="{63408561-830B-014C-2F6E-6914C158C1F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24043" y="1786535"/>
            <a:ext cx="1025071" cy="1030951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txBody>
          <a:bodyPr lIns="91422" tIns="45711" rIns="91422" bIns="45711"/>
          <a:lstStyle/>
          <a:p>
            <a:endParaRPr lang="zh-CN" altLang="zh-CN">
              <a:cs typeface="+mn-ea"/>
              <a:sym typeface="Calibri" pitchFamily="34" charset="0"/>
            </a:endParaRPr>
          </a:p>
        </p:txBody>
      </p:sp>
      <p:sp>
        <p:nvSpPr>
          <p:cNvPr id="29" name="MH_Other_19">
            <a:extLst>
              <a:ext uri="{FF2B5EF4-FFF2-40B4-BE49-F238E27FC236}">
                <a16:creationId xmlns:a16="http://schemas.microsoft.com/office/drawing/2014/main" id="{38326E48-BE94-D96C-27E9-6BEC2F869609}"/>
              </a:ext>
            </a:extLst>
          </p:cNvPr>
          <p:cNvSpPr>
            <a:spLocks noEditPoints="1" noChangeArrowheads="1"/>
          </p:cNvSpPr>
          <p:nvPr>
            <p:custDataLst>
              <p:tags r:id="rId8"/>
            </p:custDataLst>
          </p:nvPr>
        </p:nvSpPr>
        <p:spPr bwMode="auto">
          <a:xfrm>
            <a:off x="7157284" y="1951172"/>
            <a:ext cx="248918" cy="454716"/>
          </a:xfrm>
          <a:custGeom>
            <a:avLst/>
            <a:gdLst>
              <a:gd name="T0" fmla="*/ 2147483646 w 50"/>
              <a:gd name="T1" fmla="*/ 2147483646 h 90"/>
              <a:gd name="T2" fmla="*/ 2147483646 w 50"/>
              <a:gd name="T3" fmla="*/ 2147483646 h 90"/>
              <a:gd name="T4" fmla="*/ 2147483646 w 50"/>
              <a:gd name="T5" fmla="*/ 0 h 90"/>
              <a:gd name="T6" fmla="*/ 2147483646 w 50"/>
              <a:gd name="T7" fmla="*/ 0 h 90"/>
              <a:gd name="T8" fmla="*/ 0 w 50"/>
              <a:gd name="T9" fmla="*/ 2147483646 h 90"/>
              <a:gd name="T10" fmla="*/ 0 w 50"/>
              <a:gd name="T11" fmla="*/ 2147483646 h 90"/>
              <a:gd name="T12" fmla="*/ 2147483646 w 50"/>
              <a:gd name="T13" fmla="*/ 2147483646 h 90"/>
              <a:gd name="T14" fmla="*/ 2147483646 w 50"/>
              <a:gd name="T15" fmla="*/ 2147483646 h 90"/>
              <a:gd name="T16" fmla="*/ 2147483646 w 50"/>
              <a:gd name="T17" fmla="*/ 2147483646 h 90"/>
              <a:gd name="T18" fmla="*/ 2147483646 w 50"/>
              <a:gd name="T19" fmla="*/ 2147483646 h 90"/>
              <a:gd name="T20" fmla="*/ 2147483646 w 50"/>
              <a:gd name="T21" fmla="*/ 2147483646 h 90"/>
              <a:gd name="T22" fmla="*/ 2147483646 w 50"/>
              <a:gd name="T23" fmla="*/ 2147483646 h 90"/>
              <a:gd name="T24" fmla="*/ 2147483646 w 50"/>
              <a:gd name="T25" fmla="*/ 2147483646 h 90"/>
              <a:gd name="T26" fmla="*/ 2147483646 w 50"/>
              <a:gd name="T27" fmla="*/ 2147483646 h 90"/>
              <a:gd name="T28" fmla="*/ 2147483646 w 50"/>
              <a:gd name="T29" fmla="*/ 2147483646 h 90"/>
              <a:gd name="T30" fmla="*/ 2147483646 w 50"/>
              <a:gd name="T31" fmla="*/ 2147483646 h 90"/>
              <a:gd name="T32" fmla="*/ 2147483646 w 50"/>
              <a:gd name="T33" fmla="*/ 2147483646 h 90"/>
              <a:gd name="T34" fmla="*/ 2147483646 w 50"/>
              <a:gd name="T35" fmla="*/ 2147483646 h 90"/>
              <a:gd name="T36" fmla="*/ 2147483646 w 50"/>
              <a:gd name="T37" fmla="*/ 2147483646 h 90"/>
              <a:gd name="T38" fmla="*/ 2147483646 w 50"/>
              <a:gd name="T39" fmla="*/ 2147483646 h 90"/>
              <a:gd name="T40" fmla="*/ 2147483646 w 50"/>
              <a:gd name="T41" fmla="*/ 2147483646 h 90"/>
              <a:gd name="T42" fmla="*/ 2147483646 w 50"/>
              <a:gd name="T43" fmla="*/ 2147483646 h 90"/>
              <a:gd name="T44" fmla="*/ 2147483646 w 50"/>
              <a:gd name="T45" fmla="*/ 2147483646 h 90"/>
              <a:gd name="T46" fmla="*/ 2147483646 w 50"/>
              <a:gd name="T47" fmla="*/ 2147483646 h 90"/>
              <a:gd name="T48" fmla="*/ 2147483646 w 50"/>
              <a:gd name="T49" fmla="*/ 2147483646 h 90"/>
              <a:gd name="T50" fmla="*/ 2147483646 w 50"/>
              <a:gd name="T51" fmla="*/ 2147483646 h 90"/>
              <a:gd name="T52" fmla="*/ 2147483646 w 50"/>
              <a:gd name="T53" fmla="*/ 2147483646 h 90"/>
              <a:gd name="T54" fmla="*/ 2147483646 w 50"/>
              <a:gd name="T55" fmla="*/ 2147483646 h 90"/>
              <a:gd name="T56" fmla="*/ 2147483646 w 50"/>
              <a:gd name="T57" fmla="*/ 2147483646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MH_Other_20">
            <a:extLst>
              <a:ext uri="{FF2B5EF4-FFF2-40B4-BE49-F238E27FC236}">
                <a16:creationId xmlns:a16="http://schemas.microsoft.com/office/drawing/2014/main" id="{2560204F-6612-F864-AE80-B7AA43E98C31}"/>
              </a:ext>
            </a:extLst>
          </p:cNvPr>
          <p:cNvSpPr>
            <a:spLocks noEditPoints="1" noChangeArrowheads="1"/>
          </p:cNvSpPr>
          <p:nvPr>
            <p:custDataLst>
              <p:tags r:id="rId9"/>
            </p:custDataLst>
          </p:nvPr>
        </p:nvSpPr>
        <p:spPr bwMode="auto">
          <a:xfrm>
            <a:off x="7449320" y="2121691"/>
            <a:ext cx="256757" cy="454716"/>
          </a:xfrm>
          <a:custGeom>
            <a:avLst/>
            <a:gdLst>
              <a:gd name="T0" fmla="*/ 2147483646 w 51"/>
              <a:gd name="T1" fmla="*/ 0 h 90"/>
              <a:gd name="T2" fmla="*/ 2147483646 w 51"/>
              <a:gd name="T3" fmla="*/ 0 h 90"/>
              <a:gd name="T4" fmla="*/ 0 w 51"/>
              <a:gd name="T5" fmla="*/ 2147483646 h 90"/>
              <a:gd name="T6" fmla="*/ 0 w 51"/>
              <a:gd name="T7" fmla="*/ 2147483646 h 90"/>
              <a:gd name="T8" fmla="*/ 2147483646 w 51"/>
              <a:gd name="T9" fmla="*/ 2147483646 h 90"/>
              <a:gd name="T10" fmla="*/ 2147483646 w 51"/>
              <a:gd name="T11" fmla="*/ 2147483646 h 90"/>
              <a:gd name="T12" fmla="*/ 2147483646 w 51"/>
              <a:gd name="T13" fmla="*/ 2147483646 h 90"/>
              <a:gd name="T14" fmla="*/ 2147483646 w 51"/>
              <a:gd name="T15" fmla="*/ 2147483646 h 90"/>
              <a:gd name="T16" fmla="*/ 2147483646 w 51"/>
              <a:gd name="T17" fmla="*/ 0 h 90"/>
              <a:gd name="T18" fmla="*/ 2147483646 w 51"/>
              <a:gd name="T19" fmla="*/ 2147483646 h 90"/>
              <a:gd name="T20" fmla="*/ 2147483646 w 51"/>
              <a:gd name="T21" fmla="*/ 2147483646 h 90"/>
              <a:gd name="T22" fmla="*/ 2147483646 w 51"/>
              <a:gd name="T23" fmla="*/ 2147483646 h 90"/>
              <a:gd name="T24" fmla="*/ 2147483646 w 51"/>
              <a:gd name="T25" fmla="*/ 2147483646 h 90"/>
              <a:gd name="T26" fmla="*/ 2147483646 w 51"/>
              <a:gd name="T27" fmla="*/ 2147483646 h 90"/>
              <a:gd name="T28" fmla="*/ 2147483646 w 51"/>
              <a:gd name="T29" fmla="*/ 2147483646 h 90"/>
              <a:gd name="T30" fmla="*/ 2147483646 w 51"/>
              <a:gd name="T31" fmla="*/ 2147483646 h 90"/>
              <a:gd name="T32" fmla="*/ 2147483646 w 51"/>
              <a:gd name="T33" fmla="*/ 2147483646 h 90"/>
              <a:gd name="T34" fmla="*/ 2147483646 w 51"/>
              <a:gd name="T35" fmla="*/ 2147483646 h 90"/>
              <a:gd name="T36" fmla="*/ 2147483646 w 51"/>
              <a:gd name="T37" fmla="*/ 2147483646 h 90"/>
              <a:gd name="T38" fmla="*/ 2147483646 w 51"/>
              <a:gd name="T39" fmla="*/ 2147483646 h 90"/>
              <a:gd name="T40" fmla="*/ 2147483646 w 51"/>
              <a:gd name="T41" fmla="*/ 2147483646 h 90"/>
              <a:gd name="T42" fmla="*/ 2147483646 w 51"/>
              <a:gd name="T43" fmla="*/ 2147483646 h 90"/>
              <a:gd name="T44" fmla="*/ 2147483646 w 51"/>
              <a:gd name="T45" fmla="*/ 2147483646 h 90"/>
              <a:gd name="T46" fmla="*/ 2147483646 w 51"/>
              <a:gd name="T47" fmla="*/ 2147483646 h 90"/>
              <a:gd name="T48" fmla="*/ 2147483646 w 51"/>
              <a:gd name="T49" fmla="*/ 2147483646 h 90"/>
              <a:gd name="T50" fmla="*/ 2147483646 w 51"/>
              <a:gd name="T51" fmla="*/ 2147483646 h 90"/>
              <a:gd name="T52" fmla="*/ 2147483646 w 51"/>
              <a:gd name="T53" fmla="*/ 2147483646 h 90"/>
              <a:gd name="T54" fmla="*/ 2147483646 w 51"/>
              <a:gd name="T55" fmla="*/ 2147483646 h 90"/>
              <a:gd name="T56" fmla="*/ 2147483646 w 51"/>
              <a:gd name="T57" fmla="*/ 2147483646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1" name="MH_Other_21">
            <a:extLst>
              <a:ext uri="{FF2B5EF4-FFF2-40B4-BE49-F238E27FC236}">
                <a16:creationId xmlns:a16="http://schemas.microsoft.com/office/drawing/2014/main" id="{A6375053-0DC6-A4CE-2469-14568EB239E8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429722" y="1978613"/>
            <a:ext cx="150918" cy="123480"/>
          </a:xfrm>
          <a:custGeom>
            <a:avLst/>
            <a:gdLst>
              <a:gd name="T0" fmla="*/ 79865 w 40"/>
              <a:gd name="T1" fmla="*/ 82362 h 33"/>
              <a:gd name="T2" fmla="*/ 99831 w 40"/>
              <a:gd name="T3" fmla="*/ 82362 h 33"/>
              <a:gd name="T4" fmla="*/ 99831 w 40"/>
              <a:gd name="T5" fmla="*/ 19967 h 33"/>
              <a:gd name="T6" fmla="*/ 99831 w 40"/>
              <a:gd name="T7" fmla="*/ 0 h 33"/>
              <a:gd name="T8" fmla="*/ 79865 w 40"/>
              <a:gd name="T9" fmla="*/ 0 h 33"/>
              <a:gd name="T10" fmla="*/ 0 w 40"/>
              <a:gd name="T11" fmla="*/ 0 h 33"/>
              <a:gd name="T12" fmla="*/ 0 w 40"/>
              <a:gd name="T13" fmla="*/ 19967 h 33"/>
              <a:gd name="T14" fmla="*/ 79865 w 40"/>
              <a:gd name="T15" fmla="*/ 19967 h 33"/>
              <a:gd name="T16" fmla="*/ 79865 w 40"/>
              <a:gd name="T17" fmla="*/ 8236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2" name="MH_Other_22">
            <a:extLst>
              <a:ext uri="{FF2B5EF4-FFF2-40B4-BE49-F238E27FC236}">
                <a16:creationId xmlns:a16="http://schemas.microsoft.com/office/drawing/2014/main" id="{25E484F8-0644-D476-66CF-66B44414892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294482" y="2433329"/>
            <a:ext cx="123480" cy="123480"/>
          </a:xfrm>
          <a:custGeom>
            <a:avLst/>
            <a:gdLst>
              <a:gd name="T0" fmla="*/ 19967 w 33"/>
              <a:gd name="T1" fmla="*/ 0 h 33"/>
              <a:gd name="T2" fmla="*/ 0 w 33"/>
              <a:gd name="T3" fmla="*/ 0 h 33"/>
              <a:gd name="T4" fmla="*/ 0 w 33"/>
              <a:gd name="T5" fmla="*/ 62395 h 33"/>
              <a:gd name="T6" fmla="*/ 0 w 33"/>
              <a:gd name="T7" fmla="*/ 82362 h 33"/>
              <a:gd name="T8" fmla="*/ 19967 w 33"/>
              <a:gd name="T9" fmla="*/ 82362 h 33"/>
              <a:gd name="T10" fmla="*/ 82362 w 33"/>
              <a:gd name="T11" fmla="*/ 82362 h 33"/>
              <a:gd name="T12" fmla="*/ 82362 w 33"/>
              <a:gd name="T13" fmla="*/ 62395 h 33"/>
              <a:gd name="T14" fmla="*/ 19967 w 33"/>
              <a:gd name="T15" fmla="*/ 62395 h 33"/>
              <a:gd name="T16" fmla="*/ 1996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6A9D158-DACC-08ED-671C-597364319815}"/>
              </a:ext>
            </a:extLst>
          </p:cNvPr>
          <p:cNvSpPr/>
          <p:nvPr/>
        </p:nvSpPr>
        <p:spPr>
          <a:xfrm>
            <a:off x="5695890" y="3068382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97A971-0A01-48CF-8E02-B35677278308}"/>
              </a:ext>
            </a:extLst>
          </p:cNvPr>
          <p:cNvGrpSpPr/>
          <p:nvPr/>
        </p:nvGrpSpPr>
        <p:grpSpPr>
          <a:xfrm>
            <a:off x="1499953" y="1576047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ABF4782-767C-8A3D-BB30-F6CAD5A2BED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F7345F6-7FF3-3689-E567-EBB6CCD463E4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980338-3B8F-019E-5C26-6301C77FC211}"/>
              </a:ext>
            </a:extLst>
          </p:cNvPr>
          <p:cNvGrpSpPr/>
          <p:nvPr/>
        </p:nvGrpSpPr>
        <p:grpSpPr>
          <a:xfrm>
            <a:off x="8105917" y="1575567"/>
            <a:ext cx="2859096" cy="791122"/>
            <a:chOff x="-94764" y="1931934"/>
            <a:chExt cx="285909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9DB3C9-74FA-ABD8-738D-866CF3A9FAF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847788-48D9-4A84-7342-C40F4C84E97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6C9B01B-1CF0-3028-B37D-F1847A16A032}"/>
              </a:ext>
            </a:extLst>
          </p:cNvPr>
          <p:cNvGrpSpPr/>
          <p:nvPr/>
        </p:nvGrpSpPr>
        <p:grpSpPr>
          <a:xfrm>
            <a:off x="1499953" y="4492189"/>
            <a:ext cx="2859096" cy="791122"/>
            <a:chOff x="-94764" y="1931934"/>
            <a:chExt cx="285909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14BE61F-226F-0793-1D00-DDBCCC014ED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041E411-646C-B3AC-F2EF-11FA7B9C11A1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BD6D3EA-13CB-4CCB-1545-584F8BFB7E59}"/>
              </a:ext>
            </a:extLst>
          </p:cNvPr>
          <p:cNvGrpSpPr/>
          <p:nvPr/>
        </p:nvGrpSpPr>
        <p:grpSpPr>
          <a:xfrm>
            <a:off x="8105917" y="4491709"/>
            <a:ext cx="2859096" cy="791122"/>
            <a:chOff x="-94764" y="1931934"/>
            <a:chExt cx="285909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56EF9BC-9A4D-A21E-91AD-7205EFCB591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9EA4EFE-6326-3FBD-234B-40620F59033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EA4C38E-E138-754B-FA08-49ED902F854D}"/>
              </a:ext>
            </a:extLst>
          </p:cNvPr>
          <p:cNvGrpSpPr/>
          <p:nvPr/>
        </p:nvGrpSpPr>
        <p:grpSpPr>
          <a:xfrm>
            <a:off x="1063908" y="3084523"/>
            <a:ext cx="2859096" cy="791122"/>
            <a:chOff x="-94764" y="1931934"/>
            <a:chExt cx="2859096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90023B8-8717-C1CD-534E-AA690BD405C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6C3D2B2-B0F1-68FA-876E-1A1F55A62918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9280AEF-EE85-DE8B-4AE7-08966F28DFA4}"/>
              </a:ext>
            </a:extLst>
          </p:cNvPr>
          <p:cNvGrpSpPr/>
          <p:nvPr/>
        </p:nvGrpSpPr>
        <p:grpSpPr>
          <a:xfrm>
            <a:off x="8460152" y="3078520"/>
            <a:ext cx="2859096" cy="791122"/>
            <a:chOff x="-94764" y="1931934"/>
            <a:chExt cx="2859096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29C4BE-46A1-C143-E37F-AD2AC40A34A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61DD74E-4041-7FCE-B33A-9F05B117E4D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57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6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589D311-63F2-DA9C-F6A5-13C99C91394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945993" y="3457430"/>
            <a:ext cx="10327301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7E1B3C-03F7-03F8-1B2C-CCC6D332E0F1}"/>
              </a:ext>
            </a:extLst>
          </p:cNvPr>
          <p:cNvGrpSpPr/>
          <p:nvPr/>
        </p:nvGrpSpPr>
        <p:grpSpPr>
          <a:xfrm>
            <a:off x="945833" y="1586139"/>
            <a:ext cx="3221990" cy="2051685"/>
            <a:chOff x="1458" y="3275"/>
            <a:chExt cx="5074" cy="32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FBD612C-37B1-669D-F8AD-929B57D499A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464" y="3275"/>
              <a:ext cx="5068" cy="1939"/>
            </a:xfrm>
            <a:prstGeom prst="rect">
              <a:avLst/>
            </a:prstGeom>
            <a:solidFill>
              <a:srgbClr val="152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 dirty="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8084157E-11E6-BE5F-6567-E266BE8DF2D7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10800000">
              <a:off x="1458" y="5214"/>
              <a:ext cx="1096" cy="374"/>
            </a:xfrm>
            <a:prstGeom prst="triangle">
              <a:avLst>
                <a:gd name="adj" fmla="val 0"/>
              </a:avLst>
            </a:prstGeom>
            <a:solidFill>
              <a:srgbClr val="152A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E2881B1-688D-FCCB-CBED-66EE412E4497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551" y="3680"/>
              <a:ext cx="4894" cy="1129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单击此处添加标题文本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29BAD71-8C4F-74B5-E6E2-CD8A38E466E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270" y="5938"/>
              <a:ext cx="568" cy="568"/>
            </a:xfrm>
            <a:prstGeom prst="ellipse">
              <a:avLst/>
            </a:prstGeom>
            <a:solidFill>
              <a:srgbClr val="152AF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A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DC5618-1504-3870-74E5-90B11C4B9549}"/>
              </a:ext>
            </a:extLst>
          </p:cNvPr>
          <p:cNvGrpSpPr/>
          <p:nvPr/>
        </p:nvGrpSpPr>
        <p:grpSpPr>
          <a:xfrm>
            <a:off x="4468178" y="1586139"/>
            <a:ext cx="3221990" cy="2051685"/>
            <a:chOff x="7005" y="3275"/>
            <a:chExt cx="5074" cy="323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122CCC4-D951-7533-A282-ED6F14EA3540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011" y="3275"/>
              <a:ext cx="5068" cy="1939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 dirty="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B799ACC1-B72D-8311-B8CF-809637C0E74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10800000">
              <a:off x="7005" y="5214"/>
              <a:ext cx="1096" cy="374"/>
            </a:xfrm>
            <a:prstGeom prst="triangle">
              <a:avLst>
                <a:gd name="adj" fmla="val 0"/>
              </a:avLst>
            </a:prstGeom>
            <a:solidFill>
              <a:srgbClr val="B4C7E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ACF4E2F-F3F9-A6E4-6C7D-279716BD98F4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098" y="3680"/>
              <a:ext cx="4894" cy="1129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单击此处添加标题文本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38B6ABC-DB4E-00DB-59E4-89AAF08C913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817" y="5938"/>
              <a:ext cx="568" cy="568"/>
            </a:xfrm>
            <a:prstGeom prst="ellipse">
              <a:avLst/>
            </a:prstGeom>
            <a:solidFill>
              <a:srgbClr val="B4C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C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D178A3B-96A9-7FF6-90AE-5F6B058259AB}"/>
              </a:ext>
            </a:extLst>
          </p:cNvPr>
          <p:cNvGrpSpPr/>
          <p:nvPr/>
        </p:nvGrpSpPr>
        <p:grpSpPr>
          <a:xfrm>
            <a:off x="7991158" y="1586139"/>
            <a:ext cx="3218180" cy="2051685"/>
            <a:chOff x="12553" y="3275"/>
            <a:chExt cx="5068" cy="323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AAF0FA0-5DC7-8B22-4FF5-A3C2D9DC68E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553" y="3275"/>
              <a:ext cx="5068" cy="19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 dirty="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944ED734-5417-5960-80AA-BBFE46753B3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10800000">
              <a:off x="12553" y="5214"/>
              <a:ext cx="1096" cy="374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E6C391A-0239-D472-ABB6-B50A95D555D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2640" y="3680"/>
              <a:ext cx="4894" cy="1129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单击此处添加标题文本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E77CF44-7855-322D-329C-C6FA0B55F99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3364" y="5938"/>
              <a:ext cx="568" cy="568"/>
            </a:xfrm>
            <a:prstGeom prst="ellipse">
              <a:avLst/>
            </a:prstGeom>
            <a:solidFill>
              <a:srgbClr val="D9D9D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D3622F3-7EAC-F2C5-CF05-3AFB8ABA6015}"/>
              </a:ext>
            </a:extLst>
          </p:cNvPr>
          <p:cNvGrpSpPr/>
          <p:nvPr/>
        </p:nvGrpSpPr>
        <p:grpSpPr>
          <a:xfrm>
            <a:off x="2707323" y="3277144"/>
            <a:ext cx="3218180" cy="2033270"/>
            <a:chOff x="4232" y="5938"/>
            <a:chExt cx="5068" cy="3202"/>
          </a:xfrm>
        </p:grpSpPr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F351F1C7-137A-FC34-C3E2-A4B7813BCBAF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0800000" flipV="1">
              <a:off x="4232" y="6839"/>
              <a:ext cx="1096" cy="374"/>
            </a:xfrm>
            <a:prstGeom prst="triangle">
              <a:avLst>
                <a:gd name="adj" fmla="val 0"/>
              </a:avLst>
            </a:prstGeom>
            <a:solidFill>
              <a:srgbClr val="0817A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6D06C08-89D5-2E22-F107-288DCF3009E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0800000" flipV="1">
              <a:off x="5044" y="5938"/>
              <a:ext cx="568" cy="568"/>
            </a:xfrm>
            <a:prstGeom prst="ellipse">
              <a:avLst/>
            </a:prstGeom>
            <a:solidFill>
              <a:srgbClr val="0817A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AC2D9A0-A51E-3992-2E81-1605013BFAF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4232" y="7202"/>
              <a:ext cx="5068" cy="1939"/>
            </a:xfrm>
            <a:prstGeom prst="rect">
              <a:avLst/>
            </a:prstGeom>
            <a:solidFill>
              <a:srgbClr val="081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 dirty="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7A49922-2D1C-E54A-418A-9140E9B0559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435" y="7607"/>
              <a:ext cx="4698" cy="1129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单击此处添加标题文本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006D0A-9D64-FA4F-F951-A7BF5C0DDF5E}"/>
              </a:ext>
            </a:extLst>
          </p:cNvPr>
          <p:cNvGrpSpPr/>
          <p:nvPr/>
        </p:nvGrpSpPr>
        <p:grpSpPr>
          <a:xfrm>
            <a:off x="6229668" y="3277144"/>
            <a:ext cx="3218180" cy="2033270"/>
            <a:chOff x="9779" y="5938"/>
            <a:chExt cx="5068" cy="3202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86A3AEDB-C41C-D3FE-3197-64CB6EE085C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 flipV="1">
              <a:off x="9779" y="6839"/>
              <a:ext cx="1096" cy="374"/>
            </a:xfrm>
            <a:prstGeom prst="triangle">
              <a:avLst>
                <a:gd name="adj" fmla="val 0"/>
              </a:avLst>
            </a:prstGeom>
            <a:solidFill>
              <a:srgbClr val="59595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B6730BC-1FB1-8831-D90A-C925B6B09A5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0800000" flipV="1">
              <a:off x="10591" y="5938"/>
              <a:ext cx="568" cy="568"/>
            </a:xfrm>
            <a:prstGeom prst="ellipse">
              <a:avLst/>
            </a:prstGeom>
            <a:solidFill>
              <a:srgbClr val="59595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D3FA62B-F0FF-4CC6-BE8E-C118A54D443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9779" y="7202"/>
              <a:ext cx="5068" cy="1939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spc="150" dirty="0">
                <a:latin typeface="+mn-ea"/>
                <a:cs typeface="Roboto Black" panose="02000000000000000000" charset="0"/>
                <a:sym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623BF63-05CE-3F7B-ACE0-C49CBE1F8FD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982" y="7607"/>
              <a:ext cx="4698" cy="1129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Roboto Black" panose="02000000000000000000" charset="0"/>
                  <a:sym typeface="Arial" panose="020B0604020202020204" pitchFamily="34" charset="0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8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66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任意多边形: 形状 5" descr="D:\51PPT模板网\51pptmoban.com\图片001.jpg">
            <a:extLst>
              <a:ext uri="{FF2B5EF4-FFF2-40B4-BE49-F238E27FC236}">
                <a16:creationId xmlns:a16="http://schemas.microsoft.com/office/drawing/2014/main" id="{736CF058-DC1C-9153-5F56-A57F87E7CD43}"/>
              </a:ext>
            </a:extLst>
          </p:cNvPr>
          <p:cNvSpPr/>
          <p:nvPr/>
        </p:nvSpPr>
        <p:spPr>
          <a:xfrm>
            <a:off x="0" y="2641600"/>
            <a:ext cx="11495314" cy="1872396"/>
          </a:xfrm>
          <a:custGeom>
            <a:avLst/>
            <a:gdLst>
              <a:gd name="connsiteX0" fmla="*/ 11495314 w 11495314"/>
              <a:gd name="connsiteY0" fmla="*/ 0 h 1872396"/>
              <a:gd name="connsiteX1" fmla="*/ 8360229 w 11495314"/>
              <a:gd name="connsiteY1" fmla="*/ 1741714 h 1872396"/>
              <a:gd name="connsiteX2" fmla="*/ 5660571 w 11495314"/>
              <a:gd name="connsiteY2" fmla="*/ 566057 h 1872396"/>
              <a:gd name="connsiteX3" fmla="*/ 2960914 w 11495314"/>
              <a:gd name="connsiteY3" fmla="*/ 1872343 h 1872396"/>
              <a:gd name="connsiteX4" fmla="*/ 394267 w 11495314"/>
              <a:gd name="connsiteY4" fmla="*/ 1005568 h 1872396"/>
              <a:gd name="connsiteX5" fmla="*/ 0 w 11495314"/>
              <a:gd name="connsiteY5" fmla="*/ 794422 h 1872396"/>
              <a:gd name="connsiteX6" fmla="*/ 0 w 11495314"/>
              <a:gd name="connsiteY6" fmla="*/ 139159 h 1872396"/>
              <a:gd name="connsiteX7" fmla="*/ 46718 w 11495314"/>
              <a:gd name="connsiteY7" fmla="*/ 164271 h 1872396"/>
              <a:gd name="connsiteX8" fmla="*/ 3091543 w 11495314"/>
              <a:gd name="connsiteY8" fmla="*/ 1277257 h 1872396"/>
              <a:gd name="connsiteX9" fmla="*/ 5675086 w 11495314"/>
              <a:gd name="connsiteY9" fmla="*/ 14514 h 1872396"/>
              <a:gd name="connsiteX10" fmla="*/ 8519886 w 11495314"/>
              <a:gd name="connsiteY10" fmla="*/ 1364343 h 1872396"/>
              <a:gd name="connsiteX11" fmla="*/ 11495314 w 11495314"/>
              <a:gd name="connsiteY11" fmla="*/ 0 h 187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95314" h="1872396">
                <a:moveTo>
                  <a:pt x="11495314" y="0"/>
                </a:moveTo>
                <a:cubicBezTo>
                  <a:pt x="11074400" y="280609"/>
                  <a:pt x="9332686" y="1647371"/>
                  <a:pt x="8360229" y="1741714"/>
                </a:cubicBezTo>
                <a:cubicBezTo>
                  <a:pt x="7387772" y="1836057"/>
                  <a:pt x="6560457" y="544286"/>
                  <a:pt x="5660571" y="566057"/>
                </a:cubicBezTo>
                <a:cubicBezTo>
                  <a:pt x="4760686" y="587828"/>
                  <a:pt x="3991428" y="1882019"/>
                  <a:pt x="2960914" y="1872343"/>
                </a:cubicBezTo>
                <a:cubicBezTo>
                  <a:pt x="2188029" y="1865086"/>
                  <a:pt x="1304925" y="1482271"/>
                  <a:pt x="394267" y="1005568"/>
                </a:cubicBezTo>
                <a:lnTo>
                  <a:pt x="0" y="794422"/>
                </a:lnTo>
                <a:lnTo>
                  <a:pt x="0" y="139159"/>
                </a:lnTo>
                <a:lnTo>
                  <a:pt x="46718" y="164271"/>
                </a:lnTo>
                <a:cubicBezTo>
                  <a:pt x="1135743" y="744783"/>
                  <a:pt x="2202543" y="1262441"/>
                  <a:pt x="3091543" y="1277257"/>
                </a:cubicBezTo>
                <a:cubicBezTo>
                  <a:pt x="4107543" y="1294190"/>
                  <a:pt x="4770362" y="0"/>
                  <a:pt x="5675086" y="14514"/>
                </a:cubicBezTo>
                <a:cubicBezTo>
                  <a:pt x="6579810" y="29028"/>
                  <a:pt x="7549848" y="1366762"/>
                  <a:pt x="8519886" y="1364343"/>
                </a:cubicBezTo>
                <a:cubicBezTo>
                  <a:pt x="9489924" y="1361924"/>
                  <a:pt x="10503505" y="454781"/>
                  <a:pt x="1149531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形 9" descr="标记 纯色填充">
            <a:extLst>
              <a:ext uri="{FF2B5EF4-FFF2-40B4-BE49-F238E27FC236}">
                <a16:creationId xmlns:a16="http://schemas.microsoft.com/office/drawing/2014/main" id="{B99F4E6D-91D9-156D-D130-5E01CF703F6B}"/>
              </a:ext>
            </a:extLst>
          </p:cNvPr>
          <p:cNvSpPr/>
          <p:nvPr/>
        </p:nvSpPr>
        <p:spPr>
          <a:xfrm>
            <a:off x="5413050" y="1940046"/>
            <a:ext cx="398745" cy="647700"/>
          </a:xfrm>
          <a:custGeom>
            <a:avLst/>
            <a:gdLst>
              <a:gd name="connsiteX0" fmla="*/ 199373 w 398745"/>
              <a:gd name="connsiteY0" fmla="*/ 285750 h 647700"/>
              <a:gd name="connsiteX1" fmla="*/ 113648 w 398745"/>
              <a:gd name="connsiteY1" fmla="*/ 200025 h 647700"/>
              <a:gd name="connsiteX2" fmla="*/ 199373 w 398745"/>
              <a:gd name="connsiteY2" fmla="*/ 114300 h 647700"/>
              <a:gd name="connsiteX3" fmla="*/ 285098 w 398745"/>
              <a:gd name="connsiteY3" fmla="*/ 200025 h 647700"/>
              <a:gd name="connsiteX4" fmla="*/ 199373 w 398745"/>
              <a:gd name="connsiteY4" fmla="*/ 285750 h 647700"/>
              <a:gd name="connsiteX5" fmla="*/ 199373 w 398745"/>
              <a:gd name="connsiteY5" fmla="*/ 0 h 647700"/>
              <a:gd name="connsiteX6" fmla="*/ 34590 w 398745"/>
              <a:gd name="connsiteY6" fmla="*/ 87630 h 647700"/>
              <a:gd name="connsiteX7" fmla="*/ 13635 w 398745"/>
              <a:gd name="connsiteY7" fmla="*/ 273368 h 647700"/>
              <a:gd name="connsiteX8" fmla="*/ 104123 w 398745"/>
              <a:gd name="connsiteY8" fmla="*/ 473393 h 647700"/>
              <a:gd name="connsiteX9" fmla="*/ 182228 w 398745"/>
              <a:gd name="connsiteY9" fmla="*/ 637223 h 647700"/>
              <a:gd name="connsiteX10" fmla="*/ 199373 w 398745"/>
              <a:gd name="connsiteY10" fmla="*/ 647700 h 647700"/>
              <a:gd name="connsiteX11" fmla="*/ 216518 w 398745"/>
              <a:gd name="connsiteY11" fmla="*/ 637223 h 647700"/>
              <a:gd name="connsiteX12" fmla="*/ 294623 w 398745"/>
              <a:gd name="connsiteY12" fmla="*/ 473393 h 647700"/>
              <a:gd name="connsiteX13" fmla="*/ 385110 w 398745"/>
              <a:gd name="connsiteY13" fmla="*/ 273368 h 647700"/>
              <a:gd name="connsiteX14" fmla="*/ 364155 w 398745"/>
              <a:gd name="connsiteY14" fmla="*/ 87630 h 647700"/>
              <a:gd name="connsiteX15" fmla="*/ 199373 w 398745"/>
              <a:gd name="connsiteY15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8745" h="647700">
                <a:moveTo>
                  <a:pt x="199373" y="285750"/>
                </a:moveTo>
                <a:cubicBezTo>
                  <a:pt x="151748" y="285750"/>
                  <a:pt x="113648" y="247650"/>
                  <a:pt x="113648" y="200025"/>
                </a:cubicBezTo>
                <a:cubicBezTo>
                  <a:pt x="113648" y="152400"/>
                  <a:pt x="151748" y="114300"/>
                  <a:pt x="199373" y="114300"/>
                </a:cubicBezTo>
                <a:cubicBezTo>
                  <a:pt x="246998" y="114300"/>
                  <a:pt x="285098" y="152400"/>
                  <a:pt x="285098" y="200025"/>
                </a:cubicBezTo>
                <a:cubicBezTo>
                  <a:pt x="285098" y="247650"/>
                  <a:pt x="246998" y="285750"/>
                  <a:pt x="199373" y="285750"/>
                </a:cubicBezTo>
                <a:close/>
                <a:moveTo>
                  <a:pt x="199373" y="0"/>
                </a:moveTo>
                <a:cubicBezTo>
                  <a:pt x="133650" y="0"/>
                  <a:pt x="71738" y="32385"/>
                  <a:pt x="34590" y="87630"/>
                </a:cubicBezTo>
                <a:cubicBezTo>
                  <a:pt x="-2557" y="141923"/>
                  <a:pt x="-10177" y="211455"/>
                  <a:pt x="13635" y="273368"/>
                </a:cubicBezTo>
                <a:lnTo>
                  <a:pt x="104123" y="473393"/>
                </a:lnTo>
                <a:lnTo>
                  <a:pt x="182228" y="637223"/>
                </a:lnTo>
                <a:cubicBezTo>
                  <a:pt x="185085" y="643890"/>
                  <a:pt x="191753" y="647700"/>
                  <a:pt x="199373" y="647700"/>
                </a:cubicBezTo>
                <a:cubicBezTo>
                  <a:pt x="206993" y="647700"/>
                  <a:pt x="213660" y="643890"/>
                  <a:pt x="216518" y="637223"/>
                </a:cubicBezTo>
                <a:lnTo>
                  <a:pt x="294623" y="473393"/>
                </a:lnTo>
                <a:lnTo>
                  <a:pt x="385110" y="273368"/>
                </a:lnTo>
                <a:cubicBezTo>
                  <a:pt x="408923" y="211455"/>
                  <a:pt x="401303" y="141923"/>
                  <a:pt x="364155" y="87630"/>
                </a:cubicBezTo>
                <a:cubicBezTo>
                  <a:pt x="327008" y="32385"/>
                  <a:pt x="265095" y="0"/>
                  <a:pt x="199373" y="0"/>
                </a:cubicBezTo>
                <a:close/>
              </a:path>
            </a:pathLst>
          </a:custGeom>
          <a:solidFill>
            <a:srgbClr val="0817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图形 8" descr="标记 纯色填充">
            <a:extLst>
              <a:ext uri="{FF2B5EF4-FFF2-40B4-BE49-F238E27FC236}">
                <a16:creationId xmlns:a16="http://schemas.microsoft.com/office/drawing/2014/main" id="{155AAF9A-8298-0E58-529E-633BA1DE75B3}"/>
              </a:ext>
            </a:extLst>
          </p:cNvPr>
          <p:cNvSpPr/>
          <p:nvPr/>
        </p:nvSpPr>
        <p:spPr>
          <a:xfrm>
            <a:off x="2757773" y="3562350"/>
            <a:ext cx="398745" cy="647700"/>
          </a:xfrm>
          <a:custGeom>
            <a:avLst/>
            <a:gdLst>
              <a:gd name="connsiteX0" fmla="*/ 199373 w 398745"/>
              <a:gd name="connsiteY0" fmla="*/ 285750 h 647700"/>
              <a:gd name="connsiteX1" fmla="*/ 113648 w 398745"/>
              <a:gd name="connsiteY1" fmla="*/ 200025 h 647700"/>
              <a:gd name="connsiteX2" fmla="*/ 199373 w 398745"/>
              <a:gd name="connsiteY2" fmla="*/ 114300 h 647700"/>
              <a:gd name="connsiteX3" fmla="*/ 285098 w 398745"/>
              <a:gd name="connsiteY3" fmla="*/ 200025 h 647700"/>
              <a:gd name="connsiteX4" fmla="*/ 199373 w 398745"/>
              <a:gd name="connsiteY4" fmla="*/ 285750 h 647700"/>
              <a:gd name="connsiteX5" fmla="*/ 199373 w 398745"/>
              <a:gd name="connsiteY5" fmla="*/ 0 h 647700"/>
              <a:gd name="connsiteX6" fmla="*/ 34590 w 398745"/>
              <a:gd name="connsiteY6" fmla="*/ 87630 h 647700"/>
              <a:gd name="connsiteX7" fmla="*/ 13635 w 398745"/>
              <a:gd name="connsiteY7" fmla="*/ 273368 h 647700"/>
              <a:gd name="connsiteX8" fmla="*/ 104123 w 398745"/>
              <a:gd name="connsiteY8" fmla="*/ 473393 h 647700"/>
              <a:gd name="connsiteX9" fmla="*/ 182228 w 398745"/>
              <a:gd name="connsiteY9" fmla="*/ 637223 h 647700"/>
              <a:gd name="connsiteX10" fmla="*/ 199373 w 398745"/>
              <a:gd name="connsiteY10" fmla="*/ 647700 h 647700"/>
              <a:gd name="connsiteX11" fmla="*/ 216518 w 398745"/>
              <a:gd name="connsiteY11" fmla="*/ 637223 h 647700"/>
              <a:gd name="connsiteX12" fmla="*/ 294623 w 398745"/>
              <a:gd name="connsiteY12" fmla="*/ 473393 h 647700"/>
              <a:gd name="connsiteX13" fmla="*/ 385110 w 398745"/>
              <a:gd name="connsiteY13" fmla="*/ 273368 h 647700"/>
              <a:gd name="connsiteX14" fmla="*/ 364155 w 398745"/>
              <a:gd name="connsiteY14" fmla="*/ 87630 h 647700"/>
              <a:gd name="connsiteX15" fmla="*/ 199373 w 398745"/>
              <a:gd name="connsiteY15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8745" h="647700">
                <a:moveTo>
                  <a:pt x="199373" y="285750"/>
                </a:moveTo>
                <a:cubicBezTo>
                  <a:pt x="151748" y="285750"/>
                  <a:pt x="113648" y="247650"/>
                  <a:pt x="113648" y="200025"/>
                </a:cubicBezTo>
                <a:cubicBezTo>
                  <a:pt x="113648" y="152400"/>
                  <a:pt x="151748" y="114300"/>
                  <a:pt x="199373" y="114300"/>
                </a:cubicBezTo>
                <a:cubicBezTo>
                  <a:pt x="246998" y="114300"/>
                  <a:pt x="285098" y="152400"/>
                  <a:pt x="285098" y="200025"/>
                </a:cubicBezTo>
                <a:cubicBezTo>
                  <a:pt x="285098" y="247650"/>
                  <a:pt x="246998" y="285750"/>
                  <a:pt x="199373" y="285750"/>
                </a:cubicBezTo>
                <a:close/>
                <a:moveTo>
                  <a:pt x="199373" y="0"/>
                </a:moveTo>
                <a:cubicBezTo>
                  <a:pt x="133650" y="0"/>
                  <a:pt x="71738" y="32385"/>
                  <a:pt x="34590" y="87630"/>
                </a:cubicBezTo>
                <a:cubicBezTo>
                  <a:pt x="-2557" y="141923"/>
                  <a:pt x="-10177" y="211455"/>
                  <a:pt x="13635" y="273368"/>
                </a:cubicBezTo>
                <a:lnTo>
                  <a:pt x="104123" y="473393"/>
                </a:lnTo>
                <a:lnTo>
                  <a:pt x="182228" y="637223"/>
                </a:lnTo>
                <a:cubicBezTo>
                  <a:pt x="185085" y="643890"/>
                  <a:pt x="191753" y="647700"/>
                  <a:pt x="199373" y="647700"/>
                </a:cubicBezTo>
                <a:cubicBezTo>
                  <a:pt x="206993" y="647700"/>
                  <a:pt x="213660" y="643890"/>
                  <a:pt x="216518" y="637223"/>
                </a:cubicBezTo>
                <a:lnTo>
                  <a:pt x="294623" y="473393"/>
                </a:lnTo>
                <a:lnTo>
                  <a:pt x="385110" y="273368"/>
                </a:lnTo>
                <a:cubicBezTo>
                  <a:pt x="408923" y="211455"/>
                  <a:pt x="401303" y="141923"/>
                  <a:pt x="364155" y="87630"/>
                </a:cubicBezTo>
                <a:cubicBezTo>
                  <a:pt x="327008" y="32385"/>
                  <a:pt x="265095" y="0"/>
                  <a:pt x="199373" y="0"/>
                </a:cubicBezTo>
                <a:close/>
              </a:path>
            </a:pathLst>
          </a:custGeom>
          <a:solidFill>
            <a:srgbClr val="152A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9" descr="标记 纯色填充">
            <a:extLst>
              <a:ext uri="{FF2B5EF4-FFF2-40B4-BE49-F238E27FC236}">
                <a16:creationId xmlns:a16="http://schemas.microsoft.com/office/drawing/2014/main" id="{9E9A8129-50F0-1B35-1B1F-3E0C925F60B1}"/>
              </a:ext>
            </a:extLst>
          </p:cNvPr>
          <p:cNvSpPr/>
          <p:nvPr/>
        </p:nvSpPr>
        <p:spPr>
          <a:xfrm>
            <a:off x="8024365" y="3562350"/>
            <a:ext cx="398745" cy="647700"/>
          </a:xfrm>
          <a:custGeom>
            <a:avLst/>
            <a:gdLst>
              <a:gd name="connsiteX0" fmla="*/ 199373 w 398745"/>
              <a:gd name="connsiteY0" fmla="*/ 285750 h 647700"/>
              <a:gd name="connsiteX1" fmla="*/ 113648 w 398745"/>
              <a:gd name="connsiteY1" fmla="*/ 200025 h 647700"/>
              <a:gd name="connsiteX2" fmla="*/ 199373 w 398745"/>
              <a:gd name="connsiteY2" fmla="*/ 114300 h 647700"/>
              <a:gd name="connsiteX3" fmla="*/ 285098 w 398745"/>
              <a:gd name="connsiteY3" fmla="*/ 200025 h 647700"/>
              <a:gd name="connsiteX4" fmla="*/ 199373 w 398745"/>
              <a:gd name="connsiteY4" fmla="*/ 285750 h 647700"/>
              <a:gd name="connsiteX5" fmla="*/ 199373 w 398745"/>
              <a:gd name="connsiteY5" fmla="*/ 0 h 647700"/>
              <a:gd name="connsiteX6" fmla="*/ 34590 w 398745"/>
              <a:gd name="connsiteY6" fmla="*/ 87630 h 647700"/>
              <a:gd name="connsiteX7" fmla="*/ 13635 w 398745"/>
              <a:gd name="connsiteY7" fmla="*/ 273368 h 647700"/>
              <a:gd name="connsiteX8" fmla="*/ 104123 w 398745"/>
              <a:gd name="connsiteY8" fmla="*/ 473393 h 647700"/>
              <a:gd name="connsiteX9" fmla="*/ 182228 w 398745"/>
              <a:gd name="connsiteY9" fmla="*/ 637223 h 647700"/>
              <a:gd name="connsiteX10" fmla="*/ 199373 w 398745"/>
              <a:gd name="connsiteY10" fmla="*/ 647700 h 647700"/>
              <a:gd name="connsiteX11" fmla="*/ 216518 w 398745"/>
              <a:gd name="connsiteY11" fmla="*/ 637223 h 647700"/>
              <a:gd name="connsiteX12" fmla="*/ 294623 w 398745"/>
              <a:gd name="connsiteY12" fmla="*/ 473393 h 647700"/>
              <a:gd name="connsiteX13" fmla="*/ 385110 w 398745"/>
              <a:gd name="connsiteY13" fmla="*/ 273368 h 647700"/>
              <a:gd name="connsiteX14" fmla="*/ 364155 w 398745"/>
              <a:gd name="connsiteY14" fmla="*/ 87630 h 647700"/>
              <a:gd name="connsiteX15" fmla="*/ 199373 w 398745"/>
              <a:gd name="connsiteY15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8745" h="647700">
                <a:moveTo>
                  <a:pt x="199373" y="285750"/>
                </a:moveTo>
                <a:cubicBezTo>
                  <a:pt x="151748" y="285750"/>
                  <a:pt x="113648" y="247650"/>
                  <a:pt x="113648" y="200025"/>
                </a:cubicBezTo>
                <a:cubicBezTo>
                  <a:pt x="113648" y="152400"/>
                  <a:pt x="151748" y="114300"/>
                  <a:pt x="199373" y="114300"/>
                </a:cubicBezTo>
                <a:cubicBezTo>
                  <a:pt x="246998" y="114300"/>
                  <a:pt x="285098" y="152400"/>
                  <a:pt x="285098" y="200025"/>
                </a:cubicBezTo>
                <a:cubicBezTo>
                  <a:pt x="285098" y="247650"/>
                  <a:pt x="246998" y="285750"/>
                  <a:pt x="199373" y="285750"/>
                </a:cubicBezTo>
                <a:close/>
                <a:moveTo>
                  <a:pt x="199373" y="0"/>
                </a:moveTo>
                <a:cubicBezTo>
                  <a:pt x="133650" y="0"/>
                  <a:pt x="71738" y="32385"/>
                  <a:pt x="34590" y="87630"/>
                </a:cubicBezTo>
                <a:cubicBezTo>
                  <a:pt x="-2557" y="141923"/>
                  <a:pt x="-10177" y="211455"/>
                  <a:pt x="13635" y="273368"/>
                </a:cubicBezTo>
                <a:lnTo>
                  <a:pt x="104123" y="473393"/>
                </a:lnTo>
                <a:lnTo>
                  <a:pt x="182228" y="637223"/>
                </a:lnTo>
                <a:cubicBezTo>
                  <a:pt x="185085" y="643890"/>
                  <a:pt x="191753" y="647700"/>
                  <a:pt x="199373" y="647700"/>
                </a:cubicBezTo>
                <a:cubicBezTo>
                  <a:pt x="206993" y="647700"/>
                  <a:pt x="213660" y="643890"/>
                  <a:pt x="216518" y="637223"/>
                </a:cubicBezTo>
                <a:lnTo>
                  <a:pt x="294623" y="473393"/>
                </a:lnTo>
                <a:lnTo>
                  <a:pt x="385110" y="273368"/>
                </a:lnTo>
                <a:cubicBezTo>
                  <a:pt x="408923" y="211455"/>
                  <a:pt x="401303" y="141923"/>
                  <a:pt x="364155" y="87630"/>
                </a:cubicBezTo>
                <a:cubicBezTo>
                  <a:pt x="327008" y="32385"/>
                  <a:pt x="265095" y="0"/>
                  <a:pt x="199373" y="0"/>
                </a:cubicBezTo>
                <a:close/>
              </a:path>
            </a:pathLst>
          </a:custGeom>
          <a:solidFill>
            <a:srgbClr val="B4C7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9" descr="标记 纯色填充">
            <a:extLst>
              <a:ext uri="{FF2B5EF4-FFF2-40B4-BE49-F238E27FC236}">
                <a16:creationId xmlns:a16="http://schemas.microsoft.com/office/drawing/2014/main" id="{2A52EAAA-A9B9-5220-E50F-04798CD7A88F}"/>
              </a:ext>
            </a:extLst>
          </p:cNvPr>
          <p:cNvSpPr/>
          <p:nvPr/>
        </p:nvSpPr>
        <p:spPr>
          <a:xfrm>
            <a:off x="10653265" y="2181957"/>
            <a:ext cx="398745" cy="647700"/>
          </a:xfrm>
          <a:custGeom>
            <a:avLst/>
            <a:gdLst>
              <a:gd name="connsiteX0" fmla="*/ 199373 w 398745"/>
              <a:gd name="connsiteY0" fmla="*/ 285750 h 647700"/>
              <a:gd name="connsiteX1" fmla="*/ 113648 w 398745"/>
              <a:gd name="connsiteY1" fmla="*/ 200025 h 647700"/>
              <a:gd name="connsiteX2" fmla="*/ 199373 w 398745"/>
              <a:gd name="connsiteY2" fmla="*/ 114300 h 647700"/>
              <a:gd name="connsiteX3" fmla="*/ 285098 w 398745"/>
              <a:gd name="connsiteY3" fmla="*/ 200025 h 647700"/>
              <a:gd name="connsiteX4" fmla="*/ 199373 w 398745"/>
              <a:gd name="connsiteY4" fmla="*/ 285750 h 647700"/>
              <a:gd name="connsiteX5" fmla="*/ 199373 w 398745"/>
              <a:gd name="connsiteY5" fmla="*/ 0 h 647700"/>
              <a:gd name="connsiteX6" fmla="*/ 34590 w 398745"/>
              <a:gd name="connsiteY6" fmla="*/ 87630 h 647700"/>
              <a:gd name="connsiteX7" fmla="*/ 13635 w 398745"/>
              <a:gd name="connsiteY7" fmla="*/ 273368 h 647700"/>
              <a:gd name="connsiteX8" fmla="*/ 104123 w 398745"/>
              <a:gd name="connsiteY8" fmla="*/ 473393 h 647700"/>
              <a:gd name="connsiteX9" fmla="*/ 182228 w 398745"/>
              <a:gd name="connsiteY9" fmla="*/ 637223 h 647700"/>
              <a:gd name="connsiteX10" fmla="*/ 199373 w 398745"/>
              <a:gd name="connsiteY10" fmla="*/ 647700 h 647700"/>
              <a:gd name="connsiteX11" fmla="*/ 216518 w 398745"/>
              <a:gd name="connsiteY11" fmla="*/ 637223 h 647700"/>
              <a:gd name="connsiteX12" fmla="*/ 294623 w 398745"/>
              <a:gd name="connsiteY12" fmla="*/ 473393 h 647700"/>
              <a:gd name="connsiteX13" fmla="*/ 385110 w 398745"/>
              <a:gd name="connsiteY13" fmla="*/ 273368 h 647700"/>
              <a:gd name="connsiteX14" fmla="*/ 364155 w 398745"/>
              <a:gd name="connsiteY14" fmla="*/ 87630 h 647700"/>
              <a:gd name="connsiteX15" fmla="*/ 199373 w 398745"/>
              <a:gd name="connsiteY15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8745" h="647700">
                <a:moveTo>
                  <a:pt x="199373" y="285750"/>
                </a:moveTo>
                <a:cubicBezTo>
                  <a:pt x="151748" y="285750"/>
                  <a:pt x="113648" y="247650"/>
                  <a:pt x="113648" y="200025"/>
                </a:cubicBezTo>
                <a:cubicBezTo>
                  <a:pt x="113648" y="152400"/>
                  <a:pt x="151748" y="114300"/>
                  <a:pt x="199373" y="114300"/>
                </a:cubicBezTo>
                <a:cubicBezTo>
                  <a:pt x="246998" y="114300"/>
                  <a:pt x="285098" y="152400"/>
                  <a:pt x="285098" y="200025"/>
                </a:cubicBezTo>
                <a:cubicBezTo>
                  <a:pt x="285098" y="247650"/>
                  <a:pt x="246998" y="285750"/>
                  <a:pt x="199373" y="285750"/>
                </a:cubicBezTo>
                <a:close/>
                <a:moveTo>
                  <a:pt x="199373" y="0"/>
                </a:moveTo>
                <a:cubicBezTo>
                  <a:pt x="133650" y="0"/>
                  <a:pt x="71738" y="32385"/>
                  <a:pt x="34590" y="87630"/>
                </a:cubicBezTo>
                <a:cubicBezTo>
                  <a:pt x="-2557" y="141923"/>
                  <a:pt x="-10177" y="211455"/>
                  <a:pt x="13635" y="273368"/>
                </a:cubicBezTo>
                <a:lnTo>
                  <a:pt x="104123" y="473393"/>
                </a:lnTo>
                <a:lnTo>
                  <a:pt x="182228" y="637223"/>
                </a:lnTo>
                <a:cubicBezTo>
                  <a:pt x="185085" y="643890"/>
                  <a:pt x="191753" y="647700"/>
                  <a:pt x="199373" y="647700"/>
                </a:cubicBezTo>
                <a:cubicBezTo>
                  <a:pt x="206993" y="647700"/>
                  <a:pt x="213660" y="643890"/>
                  <a:pt x="216518" y="637223"/>
                </a:cubicBezTo>
                <a:lnTo>
                  <a:pt x="294623" y="473393"/>
                </a:lnTo>
                <a:lnTo>
                  <a:pt x="385110" y="273368"/>
                </a:lnTo>
                <a:cubicBezTo>
                  <a:pt x="408923" y="211455"/>
                  <a:pt x="401303" y="141923"/>
                  <a:pt x="364155" y="87630"/>
                </a:cubicBezTo>
                <a:cubicBezTo>
                  <a:pt x="327008" y="32385"/>
                  <a:pt x="265095" y="0"/>
                  <a:pt x="199373" y="0"/>
                </a:cubicBezTo>
                <a:close/>
              </a:path>
            </a:pathLst>
          </a:custGeom>
          <a:solidFill>
            <a:srgbClr val="59595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74E97D-F4AD-92E3-0B04-3D41E584A3EA}"/>
              </a:ext>
            </a:extLst>
          </p:cNvPr>
          <p:cNvGrpSpPr/>
          <p:nvPr/>
        </p:nvGrpSpPr>
        <p:grpSpPr>
          <a:xfrm>
            <a:off x="2446008" y="1823551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EBEAE60-A05E-888E-7CDF-D7DFC2161B6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13F3E3E-0B4D-B12B-CB42-91E90FC8AE9C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EED9D9-1C51-3631-11F1-70EE48EE2C65}"/>
              </a:ext>
            </a:extLst>
          </p:cNvPr>
          <p:cNvGrpSpPr/>
          <p:nvPr/>
        </p:nvGrpSpPr>
        <p:grpSpPr>
          <a:xfrm>
            <a:off x="2757773" y="4643624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556926B-829C-2C9A-6C95-54017BD0BD6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F52B800-F9A6-855C-F1AB-81380525D72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2EFEF3-51CA-8E99-8FA9-6432CF5AA339}"/>
              </a:ext>
            </a:extLst>
          </p:cNvPr>
          <p:cNvGrpSpPr/>
          <p:nvPr/>
        </p:nvGrpSpPr>
        <p:grpSpPr>
          <a:xfrm>
            <a:off x="7999009" y="4567850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728C28-37A7-52E0-FEBB-3381CACDB71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E8A69B7-F8EA-C6D4-F7F2-29C50CF8098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AE1F94B-A31C-A7A0-F1CC-9A8209196ACE}"/>
              </a:ext>
            </a:extLst>
          </p:cNvPr>
          <p:cNvGrpSpPr/>
          <p:nvPr/>
        </p:nvGrpSpPr>
        <p:grpSpPr>
          <a:xfrm>
            <a:off x="7695016" y="2181957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E3DD90-BFFF-0BB7-E483-6E22D4BE166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01A37B-C093-C207-695E-A0A2DE4F1760}"/>
                </a:ext>
              </a:extLst>
            </p:cNvPr>
            <p:cNvSpPr txBox="1"/>
            <p:nvPr/>
          </p:nvSpPr>
          <p:spPr>
            <a:xfrm>
              <a:off x="528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3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5A648E0B-12D4-B0AB-8CE7-B0594DF703EB}"/>
              </a:ext>
            </a:extLst>
          </p:cNvPr>
          <p:cNvSpPr/>
          <p:nvPr/>
        </p:nvSpPr>
        <p:spPr>
          <a:xfrm>
            <a:off x="6011670" y="-172579"/>
            <a:ext cx="2980120" cy="2980120"/>
          </a:xfrm>
          <a:prstGeom prst="ellipse">
            <a:avLst/>
          </a:prstGeom>
          <a:solidFill>
            <a:srgbClr val="152AF3">
              <a:alpha val="31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85445-B0D2-BA4B-55E8-8155B6B5201B}"/>
              </a:ext>
            </a:extLst>
          </p:cNvPr>
          <p:cNvSpPr txBox="1"/>
          <p:nvPr/>
        </p:nvSpPr>
        <p:spPr>
          <a:xfrm>
            <a:off x="3971330" y="161647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52AF3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</a:t>
            </a: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观看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07506" y="6377579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4288377-6DB0-F6AA-CA2F-DCDA5581D51A}"/>
              </a:ext>
            </a:extLst>
          </p:cNvPr>
          <p:cNvSpPr txBox="1"/>
          <p:nvPr/>
        </p:nvSpPr>
        <p:spPr>
          <a:xfrm>
            <a:off x="3445143" y="3076889"/>
            <a:ext cx="5287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月度复盘  </a:t>
            </a:r>
            <a:r>
              <a:rPr lang="en-US" altLang="zh-CN" b="1" dirty="0"/>
              <a:t>/  </a:t>
            </a:r>
            <a:r>
              <a:rPr lang="zh-CN" altLang="en-US" b="1" dirty="0"/>
              <a:t>工作汇报  </a:t>
            </a:r>
            <a:r>
              <a:rPr lang="en-US" altLang="zh-CN" b="1" dirty="0"/>
              <a:t>/  </a:t>
            </a:r>
            <a:r>
              <a:rPr lang="zh-CN" altLang="en-US" b="1" dirty="0"/>
              <a:t>月度工作计划  </a:t>
            </a:r>
            <a:r>
              <a:rPr lang="en-US" altLang="zh-CN" b="1" dirty="0"/>
              <a:t>/  </a:t>
            </a:r>
            <a:r>
              <a:rPr lang="zh-CN" altLang="en-US" b="1" dirty="0"/>
              <a:t>个人总结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2742C7-D665-17E5-6425-6D1675347A17}"/>
              </a:ext>
            </a:extLst>
          </p:cNvPr>
          <p:cNvSpPr txBox="1"/>
          <p:nvPr/>
        </p:nvSpPr>
        <p:spPr>
          <a:xfrm>
            <a:off x="3513946" y="387762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4452DA-2470-69FA-C2D7-7A84B5D6B6BE}"/>
              </a:ext>
            </a:extLst>
          </p:cNvPr>
          <p:cNvGrpSpPr/>
          <p:nvPr/>
        </p:nvGrpSpPr>
        <p:grpSpPr>
          <a:xfrm>
            <a:off x="1308648" y="3055823"/>
            <a:ext cx="3145966" cy="448344"/>
            <a:chOff x="325076" y="2989374"/>
            <a:chExt cx="3145966" cy="93722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E8465E6-8F83-76F6-6E85-C7F191CF9013}"/>
                </a:ext>
              </a:extLst>
            </p:cNvPr>
            <p:cNvSpPr/>
            <p:nvPr/>
          </p:nvSpPr>
          <p:spPr>
            <a:xfrm>
              <a:off x="325076" y="3097435"/>
              <a:ext cx="2044726" cy="6809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9F48DD21-76D1-8402-5887-B57078B3AD3E}"/>
                </a:ext>
              </a:extLst>
            </p:cNvPr>
            <p:cNvSpPr/>
            <p:nvPr/>
          </p:nvSpPr>
          <p:spPr>
            <a:xfrm>
              <a:off x="1027496" y="2989374"/>
              <a:ext cx="2044726" cy="448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5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3A07D926-75D7-B00E-F3A1-60189ECDEEFB}"/>
                </a:ext>
              </a:extLst>
            </p:cNvPr>
            <p:cNvSpPr/>
            <p:nvPr/>
          </p:nvSpPr>
          <p:spPr>
            <a:xfrm>
              <a:off x="1507240" y="3596010"/>
              <a:ext cx="1963802" cy="33058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4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51B55D-9324-5972-538B-6D91B1620708}"/>
              </a:ext>
            </a:extLst>
          </p:cNvPr>
          <p:cNvGrpSpPr/>
          <p:nvPr/>
        </p:nvGrpSpPr>
        <p:grpSpPr>
          <a:xfrm flipH="1">
            <a:off x="7749874" y="3055823"/>
            <a:ext cx="3145966" cy="448344"/>
            <a:chOff x="325076" y="2989374"/>
            <a:chExt cx="3145966" cy="93722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8E9089A-43AE-BD47-C80C-DBFD21FF8661}"/>
                </a:ext>
              </a:extLst>
            </p:cNvPr>
            <p:cNvSpPr/>
            <p:nvPr/>
          </p:nvSpPr>
          <p:spPr>
            <a:xfrm>
              <a:off x="325076" y="3097435"/>
              <a:ext cx="2044726" cy="6809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914DC70-14FC-0459-A14F-EE08E96EF01F}"/>
                </a:ext>
              </a:extLst>
            </p:cNvPr>
            <p:cNvSpPr/>
            <p:nvPr/>
          </p:nvSpPr>
          <p:spPr>
            <a:xfrm>
              <a:off x="1027496" y="2989374"/>
              <a:ext cx="2044726" cy="448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5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BF95AF0-73BD-DCA4-A88F-B4A05329AD1C}"/>
                </a:ext>
              </a:extLst>
            </p:cNvPr>
            <p:cNvSpPr/>
            <p:nvPr/>
          </p:nvSpPr>
          <p:spPr>
            <a:xfrm>
              <a:off x="1507240" y="3596010"/>
              <a:ext cx="1963802" cy="33058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52AF3">
                    <a:alpha val="24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5DC76BD-677B-7393-68B1-80EF0573229F}"/>
              </a:ext>
            </a:extLst>
          </p:cNvPr>
          <p:cNvGrpSpPr/>
          <p:nvPr/>
        </p:nvGrpSpPr>
        <p:grpSpPr>
          <a:xfrm>
            <a:off x="1108696" y="1022212"/>
            <a:ext cx="1456205" cy="600989"/>
            <a:chOff x="8244408" y="263825"/>
            <a:chExt cx="575796" cy="237636"/>
          </a:xfrm>
          <a:solidFill>
            <a:srgbClr val="152AF3">
              <a:alpha val="67000"/>
            </a:srgb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8327CB-02A1-A221-DBB4-104C0790244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4852725-E1C6-534D-7875-F3DDE626150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" name="文本框-2_矢量">
              <a:extLst>
                <a:ext uri="{FF2B5EF4-FFF2-40B4-BE49-F238E27FC236}">
                  <a16:creationId xmlns:a16="http://schemas.microsoft.com/office/drawing/2014/main" id="{DFB02334-BA10-4701-D91A-35835994DCD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459E1EF1-21D2-A998-7741-847E43A20A0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4CC2D76-6A1D-C489-4691-F7B6EFF11D2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2CDC1C6-6864-D9C7-3F37-1020B51D8A6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BA5781D-0EAD-144D-0139-5382C7F31B6F}"/>
              </a:ext>
            </a:extLst>
          </p:cNvPr>
          <p:cNvGrpSpPr/>
          <p:nvPr/>
        </p:nvGrpSpPr>
        <p:grpSpPr>
          <a:xfrm>
            <a:off x="2803140" y="2225169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0" name="空心弧 39">
              <a:extLst>
                <a:ext uri="{FF2B5EF4-FFF2-40B4-BE49-F238E27FC236}">
                  <a16:creationId xmlns:a16="http://schemas.microsoft.com/office/drawing/2014/main" id="{87BE32B2-A73F-E139-1350-75939507852D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空心弧 40">
              <a:extLst>
                <a:ext uri="{FF2B5EF4-FFF2-40B4-BE49-F238E27FC236}">
                  <a16:creationId xmlns:a16="http://schemas.microsoft.com/office/drawing/2014/main" id="{579D6565-52A3-C1C6-A2EA-F5CC59B7A43B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8FFAD36-C61F-DF53-2501-40B9BD19C9CF}"/>
              </a:ext>
            </a:extLst>
          </p:cNvPr>
          <p:cNvGrpSpPr/>
          <p:nvPr/>
        </p:nvGrpSpPr>
        <p:grpSpPr>
          <a:xfrm rot="10800000">
            <a:off x="8002455" y="1207168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4" name="空心弧 43">
              <a:extLst>
                <a:ext uri="{FF2B5EF4-FFF2-40B4-BE49-F238E27FC236}">
                  <a16:creationId xmlns:a16="http://schemas.microsoft.com/office/drawing/2014/main" id="{CD9C4A1D-3DE6-1FFC-20F4-9484F1A721C4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44">
              <a:extLst>
                <a:ext uri="{FF2B5EF4-FFF2-40B4-BE49-F238E27FC236}">
                  <a16:creationId xmlns:a16="http://schemas.microsoft.com/office/drawing/2014/main" id="{D74A9467-B42D-8E2D-6242-8B7149ACAB48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F2C99C-6832-2784-8EFE-C5616111604E}"/>
              </a:ext>
            </a:extLst>
          </p:cNvPr>
          <p:cNvGrpSpPr/>
          <p:nvPr/>
        </p:nvGrpSpPr>
        <p:grpSpPr>
          <a:xfrm>
            <a:off x="3736974" y="4932156"/>
            <a:ext cx="4718048" cy="378042"/>
            <a:chOff x="3427114" y="5071856"/>
            <a:chExt cx="4718048" cy="37804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2DB85CD-9A23-506F-17D9-93BC6FF22982}"/>
                </a:ext>
              </a:extLst>
            </p:cNvPr>
            <p:cNvSpPr/>
            <p:nvPr/>
          </p:nvSpPr>
          <p:spPr>
            <a:xfrm>
              <a:off x="5592488" y="5071856"/>
              <a:ext cx="2552674" cy="378042"/>
            </a:xfrm>
            <a:prstGeom prst="roundRect">
              <a:avLst>
                <a:gd name="adj" fmla="val 13466"/>
              </a:avLst>
            </a:prstGeom>
            <a:solidFill>
              <a:srgbClr val="152AF3"/>
            </a:solidFill>
            <a:ln w="127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B8892CA-4C82-BE99-D507-F41CCB2E7D7C}"/>
                </a:ext>
              </a:extLst>
            </p:cNvPr>
            <p:cNvSpPr txBox="1"/>
            <p:nvPr/>
          </p:nvSpPr>
          <p:spPr>
            <a:xfrm>
              <a:off x="6039617" y="5113819"/>
              <a:ext cx="19487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2023.06.26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BD38563-85A0-0677-F02D-1047F5FE0EA4}"/>
                </a:ext>
              </a:extLst>
            </p:cNvPr>
            <p:cNvSpPr/>
            <p:nvPr/>
          </p:nvSpPr>
          <p:spPr>
            <a:xfrm>
              <a:off x="3427114" y="5071856"/>
              <a:ext cx="2552674" cy="378042"/>
            </a:xfrm>
            <a:prstGeom prst="roundRect">
              <a:avLst>
                <a:gd name="adj" fmla="val 12178"/>
              </a:avLst>
            </a:prstGeom>
            <a:solidFill>
              <a:schemeClr val="bg1"/>
            </a:solidFill>
            <a:ln w="12700">
              <a:solidFill>
                <a:srgbClr val="152A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D077A9-3EA5-AC0E-0517-0C954AE315FA}"/>
                </a:ext>
              </a:extLst>
            </p:cNvPr>
            <p:cNvSpPr txBox="1"/>
            <p:nvPr/>
          </p:nvSpPr>
          <p:spPr>
            <a:xfrm>
              <a:off x="3729057" y="5113819"/>
              <a:ext cx="19487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B3A7AA-708C-1428-2A80-61B7E9A1F71F}"/>
              </a:ext>
            </a:extLst>
          </p:cNvPr>
          <p:cNvGrpSpPr/>
          <p:nvPr/>
        </p:nvGrpSpPr>
        <p:grpSpPr>
          <a:xfrm>
            <a:off x="5814607" y="1049802"/>
            <a:ext cx="556616" cy="136386"/>
            <a:chOff x="5603460" y="998066"/>
            <a:chExt cx="978909" cy="23985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80655E5-1297-C78D-7AED-A1748B248E2F}"/>
                </a:ext>
              </a:extLst>
            </p:cNvPr>
            <p:cNvSpPr/>
            <p:nvPr/>
          </p:nvSpPr>
          <p:spPr>
            <a:xfrm>
              <a:off x="6464081" y="1058851"/>
              <a:ext cx="118288" cy="118288"/>
            </a:xfrm>
            <a:prstGeom prst="ellipse">
              <a:avLst/>
            </a:prstGeom>
            <a:solidFill>
              <a:srgbClr val="152AF3">
                <a:alpha val="4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7752ADC-6A87-5429-1C94-7B370A08F9C5}"/>
                </a:ext>
              </a:extLst>
            </p:cNvPr>
            <p:cNvSpPr/>
            <p:nvPr/>
          </p:nvSpPr>
          <p:spPr>
            <a:xfrm>
              <a:off x="5976069" y="998066"/>
              <a:ext cx="239858" cy="239858"/>
            </a:xfrm>
            <a:prstGeom prst="ellipse">
              <a:avLst/>
            </a:prstGeom>
            <a:solidFill>
              <a:srgbClr val="152AF3">
                <a:alpha val="2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ABF184C-3EA8-0BF6-5625-580FF85608A8}"/>
                </a:ext>
              </a:extLst>
            </p:cNvPr>
            <p:cNvSpPr/>
            <p:nvPr/>
          </p:nvSpPr>
          <p:spPr>
            <a:xfrm>
              <a:off x="5603460" y="1058851"/>
              <a:ext cx="118288" cy="118288"/>
            </a:xfrm>
            <a:prstGeom prst="ellipse">
              <a:avLst/>
            </a:prstGeom>
            <a:solidFill>
              <a:srgbClr val="152AF3">
                <a:alpha val="4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缺角矩形 50">
            <a:extLst>
              <a:ext uri="{FF2B5EF4-FFF2-40B4-BE49-F238E27FC236}">
                <a16:creationId xmlns:a16="http://schemas.microsoft.com/office/drawing/2014/main" id="{75571D0D-DD21-C400-FC7E-668A25829BD1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缺角矩形 51">
            <a:extLst>
              <a:ext uri="{FF2B5EF4-FFF2-40B4-BE49-F238E27FC236}">
                <a16:creationId xmlns:a16="http://schemas.microsoft.com/office/drawing/2014/main" id="{C58AE8FB-55DB-42CA-70E3-E924B3021BF3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>
            <a:extLst>
              <a:ext uri="{FF2B5EF4-FFF2-40B4-BE49-F238E27FC236}">
                <a16:creationId xmlns:a16="http://schemas.microsoft.com/office/drawing/2014/main" id="{6C7C03D4-C9E8-5CDA-21B4-93793FA669FA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5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39EDCD-183A-ED4C-40FE-76E5D2BFD349}"/>
              </a:ext>
            </a:extLst>
          </p:cNvPr>
          <p:cNvGrpSpPr/>
          <p:nvPr/>
        </p:nvGrpSpPr>
        <p:grpSpPr>
          <a:xfrm>
            <a:off x="3802887" y="2178430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5DA2D179-0664-A8F1-9EFA-F97A23D75C0F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059040D-DA4E-5353-759C-5551B537266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0A2803-D71B-40D7-CD48-2EB4538887F4}"/>
              </a:ext>
            </a:extLst>
          </p:cNvPr>
          <p:cNvGrpSpPr/>
          <p:nvPr/>
        </p:nvGrpSpPr>
        <p:grpSpPr>
          <a:xfrm rot="10800000">
            <a:off x="7009139" y="1684264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40D40A5-0206-4346-2B1F-8353F7BFED0E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D423C50-6338-A9F5-F8E6-6DFA40A6B69C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CCA7442-4503-B109-4EDA-3682178CE1B6}"/>
              </a:ext>
            </a:extLst>
          </p:cNvPr>
          <p:cNvSpPr/>
          <p:nvPr/>
        </p:nvSpPr>
        <p:spPr>
          <a:xfrm>
            <a:off x="4530725" y="3766970"/>
            <a:ext cx="3130550" cy="830997"/>
          </a:xfrm>
          <a:prstGeom prst="roundRect">
            <a:avLst>
              <a:gd name="adj" fmla="val 9026"/>
            </a:avLst>
          </a:prstGeom>
          <a:solidFill>
            <a:schemeClr val="bg1">
              <a:alpha val="24000"/>
            </a:schemeClr>
          </a:solidFill>
          <a:ln w="25400">
            <a:solidFill>
              <a:srgbClr val="152A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049AFF4-7583-FE4D-DA21-636063F286E0}"/>
              </a:ext>
            </a:extLst>
          </p:cNvPr>
          <p:cNvSpPr txBox="1"/>
          <p:nvPr/>
        </p:nvSpPr>
        <p:spPr>
          <a:xfrm>
            <a:off x="5094764" y="3960565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工作内容回顾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4B01C99-E555-B92D-DEDA-07E3D12E139F}"/>
              </a:ext>
            </a:extLst>
          </p:cNvPr>
          <p:cNvSpPr/>
          <p:nvPr/>
        </p:nvSpPr>
        <p:spPr>
          <a:xfrm>
            <a:off x="4853386" y="1223594"/>
            <a:ext cx="2485226" cy="2485222"/>
          </a:xfrm>
          <a:prstGeom prst="ellipse">
            <a:avLst/>
          </a:prstGeom>
          <a:noFill/>
          <a:ln w="12700" cap="flat" cmpd="sng" algn="ctr">
            <a:solidFill>
              <a:srgbClr val="152AF3">
                <a:alpha val="2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A0DCBA8-EAE2-C5DE-929D-E66355456E84}"/>
              </a:ext>
            </a:extLst>
          </p:cNvPr>
          <p:cNvSpPr/>
          <p:nvPr/>
        </p:nvSpPr>
        <p:spPr>
          <a:xfrm>
            <a:off x="5043886" y="1414094"/>
            <a:ext cx="2104226" cy="2104222"/>
          </a:xfrm>
          <a:prstGeom prst="ellipse">
            <a:avLst/>
          </a:prstGeom>
          <a:noFill/>
          <a:ln w="25400">
            <a:solidFill>
              <a:srgbClr val="152AF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890075-F968-2A7C-6737-F65868DE1419}"/>
              </a:ext>
            </a:extLst>
          </p:cNvPr>
          <p:cNvSpPr txBox="1"/>
          <p:nvPr/>
        </p:nvSpPr>
        <p:spPr>
          <a:xfrm>
            <a:off x="5306119" y="1709665"/>
            <a:ext cx="1547219" cy="1569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152AF3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9600" dirty="0">
              <a:solidFill>
                <a:srgbClr val="152AF3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6AAC24-F429-2657-AD4A-AC2DED5A0F62}"/>
              </a:ext>
            </a:extLst>
          </p:cNvPr>
          <p:cNvSpPr txBox="1"/>
          <p:nvPr/>
        </p:nvSpPr>
        <p:spPr>
          <a:xfrm>
            <a:off x="2755900" y="4784749"/>
            <a:ext cx="66802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45BF4CEC-880B-D6D9-65B1-C03378A82D2C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2EE39960-1C9D-F0CF-1726-EB3AD2CB05B1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id="{538B8B84-4606-16E6-B5E0-44916B9A7039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工作内容回顾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AA91CCD9-3BAC-F507-EAA9-DFDBFCBA8D38}"/>
              </a:ext>
            </a:extLst>
          </p:cNvPr>
          <p:cNvSpPr/>
          <p:nvPr/>
        </p:nvSpPr>
        <p:spPr>
          <a:xfrm>
            <a:off x="4457699" y="1790700"/>
            <a:ext cx="3276602" cy="3276600"/>
          </a:xfrm>
          <a:prstGeom prst="plaque">
            <a:avLst>
              <a:gd name="adj" fmla="val 50000"/>
            </a:avLst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E5B1879C-CD3A-897F-BBEF-545EB2A8C246}"/>
              </a:ext>
            </a:extLst>
          </p:cNvPr>
          <p:cNvSpPr/>
          <p:nvPr/>
        </p:nvSpPr>
        <p:spPr>
          <a:xfrm>
            <a:off x="5121379" y="2454379"/>
            <a:ext cx="1949241" cy="1949241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07BAE0E-AE62-9527-DF28-98DE2C467823}"/>
              </a:ext>
            </a:extLst>
          </p:cNvPr>
          <p:cNvSpPr/>
          <p:nvPr/>
        </p:nvSpPr>
        <p:spPr>
          <a:xfrm>
            <a:off x="1646340" y="1320800"/>
            <a:ext cx="4119459" cy="1752600"/>
          </a:xfrm>
          <a:prstGeom prst="roundRect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BD9CF2E-44C2-D6FD-DA82-0E6C10518E79}"/>
              </a:ext>
            </a:extLst>
          </p:cNvPr>
          <p:cNvSpPr/>
          <p:nvPr/>
        </p:nvSpPr>
        <p:spPr>
          <a:xfrm>
            <a:off x="6426203" y="1320800"/>
            <a:ext cx="4119457" cy="1752600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FDA50BD-B8E4-1D90-85C0-A2F5AE6307DA}"/>
              </a:ext>
            </a:extLst>
          </p:cNvPr>
          <p:cNvSpPr/>
          <p:nvPr/>
        </p:nvSpPr>
        <p:spPr>
          <a:xfrm>
            <a:off x="1646340" y="3746903"/>
            <a:ext cx="4119459" cy="1752600"/>
          </a:xfrm>
          <a:prstGeom prst="roundRect">
            <a:avLst>
              <a:gd name="adj" fmla="val 50000"/>
            </a:avLst>
          </a:prstGeom>
          <a:solidFill>
            <a:srgbClr val="0817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23D4A9D-F6FE-D376-755B-D62AC1BC00A0}"/>
              </a:ext>
            </a:extLst>
          </p:cNvPr>
          <p:cNvSpPr/>
          <p:nvPr/>
        </p:nvSpPr>
        <p:spPr>
          <a:xfrm>
            <a:off x="6426203" y="3746903"/>
            <a:ext cx="4119457" cy="1752600"/>
          </a:xfrm>
          <a:prstGeom prst="roundRect">
            <a:avLst>
              <a:gd name="adj" fmla="val 50000"/>
            </a:avLst>
          </a:prstGeom>
          <a:solidFill>
            <a:srgbClr val="B4C7E7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229C8C-C372-95C2-0AB5-46B23EE35E41}"/>
              </a:ext>
            </a:extLst>
          </p:cNvPr>
          <p:cNvGrpSpPr/>
          <p:nvPr/>
        </p:nvGrpSpPr>
        <p:grpSpPr>
          <a:xfrm>
            <a:off x="2758212" y="1777779"/>
            <a:ext cx="2859096" cy="791122"/>
            <a:chOff x="-94764" y="1931934"/>
            <a:chExt cx="2859096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4C0F8B6-A084-B34A-DED2-C21AE6428A1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4B56F89-A549-8B9C-2CED-0261CD13DA6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460098-7790-0FEB-D9CD-E15973B27226}"/>
              </a:ext>
            </a:extLst>
          </p:cNvPr>
          <p:cNvGrpSpPr/>
          <p:nvPr/>
        </p:nvGrpSpPr>
        <p:grpSpPr>
          <a:xfrm>
            <a:off x="7508012" y="1777779"/>
            <a:ext cx="2859096" cy="791122"/>
            <a:chOff x="-94764" y="1931934"/>
            <a:chExt cx="2859096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307F19-7F5D-8A7C-DDE7-546353A7BCE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238AFB-823A-82B3-9771-36512F3BC43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13CA183-0F39-2E3E-B9B7-A70A7B6F6516}"/>
              </a:ext>
            </a:extLst>
          </p:cNvPr>
          <p:cNvGrpSpPr/>
          <p:nvPr/>
        </p:nvGrpSpPr>
        <p:grpSpPr>
          <a:xfrm>
            <a:off x="2758212" y="4171701"/>
            <a:ext cx="2859096" cy="791122"/>
            <a:chOff x="-94764" y="1931934"/>
            <a:chExt cx="2859096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C9BA40-FA85-8A9C-8C94-CA50CA485A5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6682047-6255-860B-34BE-50B871D3F1D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AC92CE8-2FAF-FFD8-7483-FB3DE4836542}"/>
              </a:ext>
            </a:extLst>
          </p:cNvPr>
          <p:cNvGrpSpPr/>
          <p:nvPr/>
        </p:nvGrpSpPr>
        <p:grpSpPr>
          <a:xfrm>
            <a:off x="7508012" y="4171701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F35FFCB-3B16-0F79-294D-28A5A97AD0E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C452687-DB42-6D53-A7E4-24EC2E968C8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图形 24" descr="书籍 纯色填充">
            <a:extLst>
              <a:ext uri="{FF2B5EF4-FFF2-40B4-BE49-F238E27FC236}">
                <a16:creationId xmlns:a16="http://schemas.microsoft.com/office/drawing/2014/main" id="{F7F5665B-DAD2-36FE-8A01-DA8B108E1FE3}"/>
              </a:ext>
            </a:extLst>
          </p:cNvPr>
          <p:cNvSpPr/>
          <p:nvPr/>
        </p:nvSpPr>
        <p:spPr>
          <a:xfrm>
            <a:off x="1980604" y="4310223"/>
            <a:ext cx="633996" cy="591581"/>
          </a:xfrm>
          <a:custGeom>
            <a:avLst/>
            <a:gdLst>
              <a:gd name="connsiteX0" fmla="*/ 633996 w 633996"/>
              <a:gd name="connsiteY0" fmla="*/ 208356 h 591581"/>
              <a:gd name="connsiteX1" fmla="*/ 595302 w 633996"/>
              <a:gd name="connsiteY1" fmla="*/ 194217 h 591581"/>
              <a:gd name="connsiteX2" fmla="*/ 595302 w 633996"/>
              <a:gd name="connsiteY2" fmla="*/ 113107 h 591581"/>
              <a:gd name="connsiteX3" fmla="*/ 633996 w 633996"/>
              <a:gd name="connsiteY3" fmla="*/ 96737 h 591581"/>
              <a:gd name="connsiteX4" fmla="*/ 372064 w 633996"/>
              <a:gd name="connsiteY4" fmla="*/ 0 h 591581"/>
              <a:gd name="connsiteX5" fmla="*/ 53577 w 633996"/>
              <a:gd name="connsiteY5" fmla="*/ 111619 h 591581"/>
              <a:gd name="connsiteX6" fmla="*/ 22324 w 633996"/>
              <a:gd name="connsiteY6" fmla="*/ 200914 h 591581"/>
              <a:gd name="connsiteX7" fmla="*/ 26044 w 633996"/>
              <a:gd name="connsiteY7" fmla="*/ 233656 h 591581"/>
              <a:gd name="connsiteX8" fmla="*/ 0 w 633996"/>
              <a:gd name="connsiteY8" fmla="*/ 319975 h 591581"/>
              <a:gd name="connsiteX9" fmla="*/ 22324 w 633996"/>
              <a:gd name="connsiteY9" fmla="*/ 384714 h 591581"/>
              <a:gd name="connsiteX10" fmla="*/ 20836 w 633996"/>
              <a:gd name="connsiteY10" fmla="*/ 431594 h 591581"/>
              <a:gd name="connsiteX11" fmla="*/ 59530 w 633996"/>
              <a:gd name="connsiteY11" fmla="*/ 506006 h 591581"/>
              <a:gd name="connsiteX12" fmla="*/ 266398 w 633996"/>
              <a:gd name="connsiteY12" fmla="*/ 591581 h 591581"/>
              <a:gd name="connsiteX13" fmla="*/ 632508 w 633996"/>
              <a:gd name="connsiteY13" fmla="*/ 439779 h 591581"/>
              <a:gd name="connsiteX14" fmla="*/ 593813 w 633996"/>
              <a:gd name="connsiteY14" fmla="*/ 425641 h 591581"/>
              <a:gd name="connsiteX15" fmla="*/ 593813 w 633996"/>
              <a:gd name="connsiteY15" fmla="*/ 343787 h 591581"/>
              <a:gd name="connsiteX16" fmla="*/ 632508 w 633996"/>
              <a:gd name="connsiteY16" fmla="*/ 327416 h 591581"/>
              <a:gd name="connsiteX17" fmla="*/ 572978 w 633996"/>
              <a:gd name="connsiteY17" fmla="*/ 305092 h 591581"/>
              <a:gd name="connsiteX18" fmla="*/ 572978 w 633996"/>
              <a:gd name="connsiteY18" fmla="*/ 233656 h 591581"/>
              <a:gd name="connsiteX19" fmla="*/ 633996 w 633996"/>
              <a:gd name="connsiteY19" fmla="*/ 208356 h 591581"/>
              <a:gd name="connsiteX20" fmla="*/ 62507 w 633996"/>
              <a:gd name="connsiteY20" fmla="*/ 163708 h 591581"/>
              <a:gd name="connsiteX21" fmla="*/ 269374 w 633996"/>
              <a:gd name="connsiteY21" fmla="*/ 244818 h 591581"/>
              <a:gd name="connsiteX22" fmla="*/ 566281 w 633996"/>
              <a:gd name="connsiteY22" fmla="*/ 125013 h 591581"/>
              <a:gd name="connsiteX23" fmla="*/ 566281 w 633996"/>
              <a:gd name="connsiteY23" fmla="*/ 189008 h 591581"/>
              <a:gd name="connsiteX24" fmla="*/ 269374 w 633996"/>
              <a:gd name="connsiteY24" fmla="*/ 312533 h 591581"/>
              <a:gd name="connsiteX25" fmla="*/ 62507 w 633996"/>
              <a:gd name="connsiteY25" fmla="*/ 230679 h 591581"/>
              <a:gd name="connsiteX26" fmla="*/ 62507 w 633996"/>
              <a:gd name="connsiteY26" fmla="*/ 163708 h 591581"/>
              <a:gd name="connsiteX27" fmla="*/ 564793 w 633996"/>
              <a:gd name="connsiteY27" fmla="*/ 420432 h 591581"/>
              <a:gd name="connsiteX28" fmla="*/ 267886 w 633996"/>
              <a:gd name="connsiteY28" fmla="*/ 543213 h 591581"/>
              <a:gd name="connsiteX29" fmla="*/ 60274 w 633996"/>
              <a:gd name="connsiteY29" fmla="*/ 461359 h 591581"/>
              <a:gd name="connsiteX30" fmla="*/ 60274 w 633996"/>
              <a:gd name="connsiteY30" fmla="*/ 403317 h 591581"/>
              <a:gd name="connsiteX31" fmla="*/ 245562 w 633996"/>
              <a:gd name="connsiteY31" fmla="*/ 479218 h 591581"/>
              <a:gd name="connsiteX32" fmla="*/ 565537 w 633996"/>
              <a:gd name="connsiteY32" fmla="*/ 352716 h 591581"/>
              <a:gd name="connsiteX33" fmla="*/ 564793 w 633996"/>
              <a:gd name="connsiteY33" fmla="*/ 420432 h 591581"/>
              <a:gd name="connsiteX34" fmla="*/ 543957 w 633996"/>
              <a:gd name="connsiteY34" fmla="*/ 308813 h 591581"/>
              <a:gd name="connsiteX35" fmla="*/ 247050 w 633996"/>
              <a:gd name="connsiteY35" fmla="*/ 431594 h 591581"/>
              <a:gd name="connsiteX36" fmla="*/ 40183 w 633996"/>
              <a:gd name="connsiteY36" fmla="*/ 349740 h 591581"/>
              <a:gd name="connsiteX37" fmla="*/ 40183 w 633996"/>
              <a:gd name="connsiteY37" fmla="*/ 282768 h 591581"/>
              <a:gd name="connsiteX38" fmla="*/ 253003 w 633996"/>
              <a:gd name="connsiteY38" fmla="*/ 367599 h 591581"/>
              <a:gd name="connsiteX39" fmla="*/ 544701 w 633996"/>
              <a:gd name="connsiteY39" fmla="*/ 245562 h 591581"/>
              <a:gd name="connsiteX40" fmla="*/ 544701 w 633996"/>
              <a:gd name="connsiteY40" fmla="*/ 308813 h 591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3996" h="591581">
                <a:moveTo>
                  <a:pt x="633996" y="208356"/>
                </a:moveTo>
                <a:lnTo>
                  <a:pt x="595302" y="194217"/>
                </a:lnTo>
                <a:lnTo>
                  <a:pt x="595302" y="113107"/>
                </a:lnTo>
                <a:lnTo>
                  <a:pt x="633996" y="96737"/>
                </a:lnTo>
                <a:lnTo>
                  <a:pt x="372064" y="0"/>
                </a:lnTo>
                <a:lnTo>
                  <a:pt x="53577" y="111619"/>
                </a:lnTo>
                <a:cubicBezTo>
                  <a:pt x="23068" y="126502"/>
                  <a:pt x="22324" y="167429"/>
                  <a:pt x="22324" y="200914"/>
                </a:cubicBezTo>
                <a:cubicBezTo>
                  <a:pt x="22324" y="212076"/>
                  <a:pt x="23812" y="223238"/>
                  <a:pt x="26044" y="233656"/>
                </a:cubicBezTo>
                <a:cubicBezTo>
                  <a:pt x="744" y="250027"/>
                  <a:pt x="0" y="287977"/>
                  <a:pt x="0" y="319975"/>
                </a:cubicBezTo>
                <a:cubicBezTo>
                  <a:pt x="0" y="346019"/>
                  <a:pt x="5953" y="369831"/>
                  <a:pt x="22324" y="384714"/>
                </a:cubicBezTo>
                <a:cubicBezTo>
                  <a:pt x="18603" y="397364"/>
                  <a:pt x="20836" y="412991"/>
                  <a:pt x="20836" y="431594"/>
                </a:cubicBezTo>
                <a:cubicBezTo>
                  <a:pt x="20836" y="465079"/>
                  <a:pt x="29765" y="495589"/>
                  <a:pt x="59530" y="506006"/>
                </a:cubicBezTo>
                <a:lnTo>
                  <a:pt x="266398" y="591581"/>
                </a:lnTo>
                <a:lnTo>
                  <a:pt x="632508" y="439779"/>
                </a:lnTo>
                <a:lnTo>
                  <a:pt x="593813" y="425641"/>
                </a:lnTo>
                <a:lnTo>
                  <a:pt x="593813" y="343787"/>
                </a:lnTo>
                <a:lnTo>
                  <a:pt x="632508" y="327416"/>
                </a:lnTo>
                <a:lnTo>
                  <a:pt x="572978" y="305092"/>
                </a:lnTo>
                <a:lnTo>
                  <a:pt x="572978" y="233656"/>
                </a:lnTo>
                <a:lnTo>
                  <a:pt x="633996" y="208356"/>
                </a:lnTo>
                <a:close/>
                <a:moveTo>
                  <a:pt x="62507" y="163708"/>
                </a:moveTo>
                <a:lnTo>
                  <a:pt x="269374" y="244818"/>
                </a:lnTo>
                <a:lnTo>
                  <a:pt x="566281" y="125013"/>
                </a:lnTo>
                <a:lnTo>
                  <a:pt x="566281" y="189008"/>
                </a:lnTo>
                <a:lnTo>
                  <a:pt x="269374" y="312533"/>
                </a:lnTo>
                <a:lnTo>
                  <a:pt x="62507" y="230679"/>
                </a:lnTo>
                <a:lnTo>
                  <a:pt x="62507" y="163708"/>
                </a:lnTo>
                <a:close/>
                <a:moveTo>
                  <a:pt x="564793" y="420432"/>
                </a:moveTo>
                <a:lnTo>
                  <a:pt x="267886" y="543213"/>
                </a:lnTo>
                <a:lnTo>
                  <a:pt x="60274" y="461359"/>
                </a:lnTo>
                <a:lnTo>
                  <a:pt x="60274" y="403317"/>
                </a:lnTo>
                <a:lnTo>
                  <a:pt x="245562" y="479218"/>
                </a:lnTo>
                <a:lnTo>
                  <a:pt x="565537" y="352716"/>
                </a:lnTo>
                <a:lnTo>
                  <a:pt x="564793" y="420432"/>
                </a:lnTo>
                <a:close/>
                <a:moveTo>
                  <a:pt x="543957" y="308813"/>
                </a:moveTo>
                <a:lnTo>
                  <a:pt x="247050" y="431594"/>
                </a:lnTo>
                <a:lnTo>
                  <a:pt x="40183" y="349740"/>
                </a:lnTo>
                <a:lnTo>
                  <a:pt x="40183" y="282768"/>
                </a:lnTo>
                <a:lnTo>
                  <a:pt x="253003" y="367599"/>
                </a:lnTo>
                <a:lnTo>
                  <a:pt x="544701" y="245562"/>
                </a:lnTo>
                <a:lnTo>
                  <a:pt x="544701" y="308813"/>
                </a:lnTo>
                <a:close/>
              </a:path>
            </a:pathLst>
          </a:custGeom>
          <a:solidFill>
            <a:schemeClr val="bg1"/>
          </a:solidFill>
          <a:ln w="7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3E69E6F-2DE3-39DE-58E2-EF9E42AA6AF6}"/>
              </a:ext>
            </a:extLst>
          </p:cNvPr>
          <p:cNvGrpSpPr/>
          <p:nvPr/>
        </p:nvGrpSpPr>
        <p:grpSpPr>
          <a:xfrm>
            <a:off x="2065957" y="1841423"/>
            <a:ext cx="619938" cy="619938"/>
            <a:chOff x="2060674" y="1740095"/>
            <a:chExt cx="752475" cy="752475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B9D97F6-1371-CC59-EEE2-813108D8AD42}"/>
                </a:ext>
              </a:extLst>
            </p:cNvPr>
            <p:cNvSpPr/>
            <p:nvPr/>
          </p:nvSpPr>
          <p:spPr>
            <a:xfrm>
              <a:off x="2326422" y="1740095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2C1E404-BC36-271D-ED8F-8FE6DB866D43}"/>
                </a:ext>
              </a:extLst>
            </p:cNvPr>
            <p:cNvSpPr/>
            <p:nvPr/>
          </p:nvSpPr>
          <p:spPr>
            <a:xfrm>
              <a:off x="2060674" y="1768670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FA01CCC-8381-C584-947C-F5DCDE78BD95}"/>
                </a:ext>
              </a:extLst>
            </p:cNvPr>
            <p:cNvSpPr/>
            <p:nvPr/>
          </p:nvSpPr>
          <p:spPr>
            <a:xfrm>
              <a:off x="2194024" y="1902020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9F742BE-20CF-C51F-7D6A-DEEBF4AD001D}"/>
              </a:ext>
            </a:extLst>
          </p:cNvPr>
          <p:cNvGrpSpPr/>
          <p:nvPr/>
        </p:nvGrpSpPr>
        <p:grpSpPr>
          <a:xfrm>
            <a:off x="6729180" y="1972503"/>
            <a:ext cx="698368" cy="488858"/>
            <a:chOff x="6678112" y="1916500"/>
            <a:chExt cx="762000" cy="533400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E4E22C6-27E2-F25C-C958-0CAD761F6494}"/>
                </a:ext>
              </a:extLst>
            </p:cNvPr>
            <p:cNvSpPr/>
            <p:nvPr/>
          </p:nvSpPr>
          <p:spPr>
            <a:xfrm>
              <a:off x="6678112" y="1916500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0A6AA72-2F2F-3C94-C95B-70DECFCA4821}"/>
                </a:ext>
              </a:extLst>
            </p:cNvPr>
            <p:cNvSpPr/>
            <p:nvPr/>
          </p:nvSpPr>
          <p:spPr>
            <a:xfrm>
              <a:off x="6963862" y="2021275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F3FA19B-934E-AF74-10FC-6C7AADB42677}"/>
              </a:ext>
            </a:extLst>
          </p:cNvPr>
          <p:cNvGrpSpPr/>
          <p:nvPr/>
        </p:nvGrpSpPr>
        <p:grpSpPr>
          <a:xfrm>
            <a:off x="6847608" y="4318256"/>
            <a:ext cx="476796" cy="615221"/>
            <a:chOff x="6819525" y="4206330"/>
            <a:chExt cx="590550" cy="762000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71C5C0A-7B20-FEED-53DA-F81F69D400B9}"/>
                </a:ext>
              </a:extLst>
            </p:cNvPr>
            <p:cNvSpPr/>
            <p:nvPr/>
          </p:nvSpPr>
          <p:spPr>
            <a:xfrm>
              <a:off x="6819525" y="420633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896932F-78C3-D2E4-AB6E-6BB8BED02F80}"/>
                </a:ext>
              </a:extLst>
            </p:cNvPr>
            <p:cNvSpPr/>
            <p:nvPr/>
          </p:nvSpPr>
          <p:spPr>
            <a:xfrm>
              <a:off x="6933825" y="455875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C3C03EC-A2E6-BBE5-D75D-E556BBF3E665}"/>
                </a:ext>
              </a:extLst>
            </p:cNvPr>
            <p:cNvSpPr/>
            <p:nvPr/>
          </p:nvSpPr>
          <p:spPr>
            <a:xfrm>
              <a:off x="6933825" y="448255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D9AE65C-F176-CDAF-9711-1E797D34CCFB}"/>
                </a:ext>
              </a:extLst>
            </p:cNvPr>
            <p:cNvSpPr/>
            <p:nvPr/>
          </p:nvSpPr>
          <p:spPr>
            <a:xfrm>
              <a:off x="6933825" y="463495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218EB01-8E7B-C03A-73FE-58584719CD7E}"/>
                </a:ext>
              </a:extLst>
            </p:cNvPr>
            <p:cNvSpPr/>
            <p:nvPr/>
          </p:nvSpPr>
          <p:spPr>
            <a:xfrm>
              <a:off x="6933825" y="471115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557EDD3-79E7-35A9-3BAB-EAF50B4F106D}"/>
                </a:ext>
              </a:extLst>
            </p:cNvPr>
            <p:cNvSpPr/>
            <p:nvPr/>
          </p:nvSpPr>
          <p:spPr>
            <a:xfrm>
              <a:off x="6933825" y="478735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691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工作内容回顾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01E2012C-E1B6-F630-A902-8CEAFCA51C85}"/>
              </a:ext>
            </a:extLst>
          </p:cNvPr>
          <p:cNvGrpSpPr/>
          <p:nvPr/>
        </p:nvGrpSpPr>
        <p:grpSpPr>
          <a:xfrm rot="2700000" flipV="1">
            <a:off x="4734985" y="1467143"/>
            <a:ext cx="321494" cy="1652597"/>
            <a:chOff x="2476500" y="2038350"/>
            <a:chExt cx="571500" cy="1828800"/>
          </a:xfrm>
          <a:solidFill>
            <a:schemeClr val="bg1">
              <a:lumMod val="85000"/>
            </a:schemeClr>
          </a:solidFill>
        </p:grpSpPr>
        <p:sp>
          <p:nvSpPr>
            <p:cNvPr id="3" name="Bent Arrow 5">
              <a:extLst>
                <a:ext uri="{FF2B5EF4-FFF2-40B4-BE49-F238E27FC236}">
                  <a16:creationId xmlns:a16="http://schemas.microsoft.com/office/drawing/2014/main" id="{149EA17E-E6D3-52E3-FA8F-4B0B45B69F06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BCAFA65B-3199-A48C-925B-01E19405D9B6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8">
            <a:extLst>
              <a:ext uri="{FF2B5EF4-FFF2-40B4-BE49-F238E27FC236}">
                <a16:creationId xmlns:a16="http://schemas.microsoft.com/office/drawing/2014/main" id="{8AA9835C-D639-B8D6-8E3E-21C1743AF389}"/>
              </a:ext>
            </a:extLst>
          </p:cNvPr>
          <p:cNvGrpSpPr/>
          <p:nvPr/>
        </p:nvGrpSpPr>
        <p:grpSpPr>
          <a:xfrm rot="18900000" flipV="1">
            <a:off x="4713266" y="3826209"/>
            <a:ext cx="321451" cy="1652812"/>
            <a:chOff x="2476500" y="2038350"/>
            <a:chExt cx="571500" cy="1828800"/>
          </a:xfrm>
          <a:solidFill>
            <a:schemeClr val="bg1">
              <a:lumMod val="85000"/>
            </a:schemeClr>
          </a:solidFill>
        </p:grpSpPr>
        <p:sp>
          <p:nvSpPr>
            <p:cNvPr id="6" name="Bent Arrow 8">
              <a:extLst>
                <a:ext uri="{FF2B5EF4-FFF2-40B4-BE49-F238E27FC236}">
                  <a16:creationId xmlns:a16="http://schemas.microsoft.com/office/drawing/2014/main" id="{185B243E-A003-F682-CEE6-52041FFC6052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8EA24476-5895-5AEB-3EF0-37F66A57503B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:a16="http://schemas.microsoft.com/office/drawing/2014/main" id="{E891D7C4-21F8-9A50-C055-AD361F4F5D9E}"/>
              </a:ext>
            </a:extLst>
          </p:cNvPr>
          <p:cNvGrpSpPr/>
          <p:nvPr/>
        </p:nvGrpSpPr>
        <p:grpSpPr>
          <a:xfrm rot="18900000" flipH="1">
            <a:off x="7082632" y="1456533"/>
            <a:ext cx="321451" cy="1652812"/>
            <a:chOff x="2476500" y="2038350"/>
            <a:chExt cx="571500" cy="1828800"/>
          </a:xfrm>
          <a:solidFill>
            <a:schemeClr val="bg1">
              <a:lumMod val="85000"/>
            </a:schemeClr>
          </a:solidFill>
        </p:grpSpPr>
        <p:sp>
          <p:nvSpPr>
            <p:cNvPr id="10" name="Bent Arrow 11">
              <a:extLst>
                <a:ext uri="{FF2B5EF4-FFF2-40B4-BE49-F238E27FC236}">
                  <a16:creationId xmlns:a16="http://schemas.microsoft.com/office/drawing/2014/main" id="{1DA32C7E-7A09-53A6-4A40-2ADE751233B8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6069E8DD-2FF8-C0D0-441D-81A2A3DD6AF9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786EB383-9D2C-CD9C-80D4-9CBE3173E3F5}"/>
              </a:ext>
            </a:extLst>
          </p:cNvPr>
          <p:cNvGrpSpPr/>
          <p:nvPr/>
        </p:nvGrpSpPr>
        <p:grpSpPr>
          <a:xfrm rot="2700000" flipH="1">
            <a:off x="7115594" y="3848061"/>
            <a:ext cx="321494" cy="1652597"/>
            <a:chOff x="2476500" y="2038350"/>
            <a:chExt cx="571500" cy="1828800"/>
          </a:xfrm>
          <a:solidFill>
            <a:schemeClr val="bg1">
              <a:lumMod val="85000"/>
            </a:schemeClr>
          </a:solidFill>
        </p:grpSpPr>
        <p:sp>
          <p:nvSpPr>
            <p:cNvPr id="14" name="Bent Arrow 14">
              <a:extLst>
                <a:ext uri="{FF2B5EF4-FFF2-40B4-BE49-F238E27FC236}">
                  <a16:creationId xmlns:a16="http://schemas.microsoft.com/office/drawing/2014/main" id="{D1ED39CF-0383-CA7C-1549-1F9F5B78B9B2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5A149701-893C-72D0-5361-3C9B7726AB4D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Rounded Rectangle 20">
            <a:extLst>
              <a:ext uri="{FF2B5EF4-FFF2-40B4-BE49-F238E27FC236}">
                <a16:creationId xmlns:a16="http://schemas.microsoft.com/office/drawing/2014/main" id="{9BABCCF7-8801-E839-AC9C-3552C833F88C}"/>
              </a:ext>
            </a:extLst>
          </p:cNvPr>
          <p:cNvSpPr/>
          <p:nvPr/>
        </p:nvSpPr>
        <p:spPr bwMode="auto">
          <a:xfrm rot="18900000" flipV="1">
            <a:off x="6445902" y="2742505"/>
            <a:ext cx="1485900" cy="1484119"/>
          </a:xfrm>
          <a:prstGeom prst="roundRect">
            <a:avLst>
              <a:gd name="adj" fmla="val 9646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8" name="Group 34">
            <a:extLst>
              <a:ext uri="{FF2B5EF4-FFF2-40B4-BE49-F238E27FC236}">
                <a16:creationId xmlns:a16="http://schemas.microsoft.com/office/drawing/2014/main" id="{F601D013-78C3-3B80-117D-6E77158A2583}"/>
              </a:ext>
            </a:extLst>
          </p:cNvPr>
          <p:cNvGrpSpPr/>
          <p:nvPr/>
        </p:nvGrpSpPr>
        <p:grpSpPr>
          <a:xfrm>
            <a:off x="6870993" y="3211858"/>
            <a:ext cx="612760" cy="593957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1C8A77E-E97D-00DA-11FC-C355BC207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37FCB51-8B8B-0973-49F0-0BBD9C5F1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D8282E3-DF02-4175-9AAB-9D9B3150F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23BC31E-C5EB-A70A-A370-34542FCFB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8F1565F-F08E-7EDB-D8B0-3D9CC948C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579D22-8039-D4C8-B645-9BBC41328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D363571-A815-9D79-C555-DCACF5FA4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CBFD63C-91DB-10E9-E221-A696CAD5B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538DFA6-46CC-1FBB-5514-086268827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486EEAF-930F-3045-9938-1384131A7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0072C3A-1C9B-45AD-2535-36198D495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BB3043B0-5A05-D23B-753D-1C4AF0D71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0D9805E-68CE-587B-A97C-D25F88D5A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844A670-ED35-CF40-7549-18EC5BE9E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914149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2CE0B783-5343-D71D-CC55-2A1F3B4AAD65}"/>
              </a:ext>
            </a:extLst>
          </p:cNvPr>
          <p:cNvSpPr/>
          <p:nvPr/>
        </p:nvSpPr>
        <p:spPr bwMode="auto">
          <a:xfrm rot="18900000" flipV="1">
            <a:off x="5343528" y="3843436"/>
            <a:ext cx="1485900" cy="1485707"/>
          </a:xfrm>
          <a:prstGeom prst="roundRect">
            <a:avLst>
              <a:gd name="adj" fmla="val 9646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Shape 719">
            <a:extLst>
              <a:ext uri="{FF2B5EF4-FFF2-40B4-BE49-F238E27FC236}">
                <a16:creationId xmlns:a16="http://schemas.microsoft.com/office/drawing/2014/main" id="{352936F3-AE80-CD02-96F8-231434F5B1F6}"/>
              </a:ext>
            </a:extLst>
          </p:cNvPr>
          <p:cNvSpPr/>
          <p:nvPr/>
        </p:nvSpPr>
        <p:spPr bwMode="auto">
          <a:xfrm>
            <a:off x="5792607" y="4305441"/>
            <a:ext cx="587519" cy="505341"/>
          </a:xfrm>
          <a:custGeom>
            <a:avLst/>
            <a:gdLst>
              <a:gd name="T0" fmla="*/ 293753 w 21332"/>
              <a:gd name="T1" fmla="*/ 252632 h 21446"/>
              <a:gd name="T2" fmla="*/ 293753 w 21332"/>
              <a:gd name="T3" fmla="*/ 252632 h 21446"/>
              <a:gd name="T4" fmla="*/ 293753 w 21332"/>
              <a:gd name="T5" fmla="*/ 252632 h 21446"/>
              <a:gd name="T6" fmla="*/ 293753 w 21332"/>
              <a:gd name="T7" fmla="*/ 252632 h 2144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ounded Rectangle 23">
            <a:extLst>
              <a:ext uri="{FF2B5EF4-FFF2-40B4-BE49-F238E27FC236}">
                <a16:creationId xmlns:a16="http://schemas.microsoft.com/office/drawing/2014/main" id="{1379B34C-D547-1941-424B-D015F6CFB03B}"/>
              </a:ext>
            </a:extLst>
          </p:cNvPr>
          <p:cNvSpPr/>
          <p:nvPr/>
        </p:nvSpPr>
        <p:spPr bwMode="auto">
          <a:xfrm rot="18900000" flipV="1">
            <a:off x="4240360" y="2741711"/>
            <a:ext cx="1485900" cy="1485707"/>
          </a:xfrm>
          <a:prstGeom prst="roundRect">
            <a:avLst>
              <a:gd name="adj" fmla="val 9646"/>
            </a:avLst>
          </a:prstGeom>
          <a:solidFill>
            <a:srgbClr val="0817A4"/>
          </a:solidFill>
          <a:ln w="9525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Shape 2102">
            <a:extLst>
              <a:ext uri="{FF2B5EF4-FFF2-40B4-BE49-F238E27FC236}">
                <a16:creationId xmlns:a16="http://schemas.microsoft.com/office/drawing/2014/main" id="{6CB6F317-9201-E83A-6483-8E13000840C2}"/>
              </a:ext>
            </a:extLst>
          </p:cNvPr>
          <p:cNvSpPr/>
          <p:nvPr/>
        </p:nvSpPr>
        <p:spPr bwMode="auto">
          <a:xfrm>
            <a:off x="4613138" y="3189679"/>
            <a:ext cx="720346" cy="576330"/>
          </a:xfrm>
          <a:custGeom>
            <a:avLst/>
            <a:gdLst>
              <a:gd name="T0" fmla="*/ 360165 w 21600"/>
              <a:gd name="T1" fmla="*/ 288121 h 21600"/>
              <a:gd name="T2" fmla="*/ 360165 w 21600"/>
              <a:gd name="T3" fmla="*/ 288121 h 21600"/>
              <a:gd name="T4" fmla="*/ 360165 w 21600"/>
              <a:gd name="T5" fmla="*/ 288121 h 21600"/>
              <a:gd name="T6" fmla="*/ 360165 w 21600"/>
              <a:gd name="T7" fmla="*/ 28812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ounded Rectangle 26">
            <a:extLst>
              <a:ext uri="{FF2B5EF4-FFF2-40B4-BE49-F238E27FC236}">
                <a16:creationId xmlns:a16="http://schemas.microsoft.com/office/drawing/2014/main" id="{97F472B6-98D6-12B7-0081-F48C44CD511A}"/>
              </a:ext>
            </a:extLst>
          </p:cNvPr>
          <p:cNvSpPr/>
          <p:nvPr/>
        </p:nvSpPr>
        <p:spPr bwMode="auto">
          <a:xfrm rot="18900000" flipV="1">
            <a:off x="5343528" y="1638398"/>
            <a:ext cx="1485900" cy="1485707"/>
          </a:xfrm>
          <a:prstGeom prst="roundRect">
            <a:avLst>
              <a:gd name="adj" fmla="val 9646"/>
            </a:avLst>
          </a:prstGeom>
          <a:solidFill>
            <a:srgbClr val="152AF3"/>
          </a:solidFill>
          <a:ln w="9525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Freeform 56">
            <a:extLst>
              <a:ext uri="{FF2B5EF4-FFF2-40B4-BE49-F238E27FC236}">
                <a16:creationId xmlns:a16="http://schemas.microsoft.com/office/drawing/2014/main" id="{B262691F-8032-ECD0-4772-D0DD37B8B557}"/>
              </a:ext>
            </a:extLst>
          </p:cNvPr>
          <p:cNvSpPr/>
          <p:nvPr/>
        </p:nvSpPr>
        <p:spPr bwMode="auto">
          <a:xfrm>
            <a:off x="5793920" y="2074163"/>
            <a:ext cx="664768" cy="664985"/>
          </a:xfrm>
          <a:custGeom>
            <a:avLst/>
            <a:gdLst>
              <a:gd name="T0" fmla="*/ 11334 w 12796"/>
              <a:gd name="T1" fmla="*/ 6400 h 12800"/>
              <a:gd name="T2" fmla="*/ 12796 w 12796"/>
              <a:gd name="T3" fmla="*/ 4490 h 12800"/>
              <a:gd name="T4" fmla="*/ 9400 w 12796"/>
              <a:gd name="T5" fmla="*/ 2592 h 12800"/>
              <a:gd name="T6" fmla="*/ 7922 w 12796"/>
              <a:gd name="T7" fmla="*/ 0 h 12800"/>
              <a:gd name="T8" fmla="*/ 4511 w 12796"/>
              <a:gd name="T9" fmla="*/ 1965 h 12800"/>
              <a:gd name="T10" fmla="*/ 1451 w 12796"/>
              <a:gd name="T11" fmla="*/ 1933 h 12800"/>
              <a:gd name="T12" fmla="*/ 1510 w 12796"/>
              <a:gd name="T13" fmla="*/ 5773 h 12800"/>
              <a:gd name="T14" fmla="*/ 1510 w 12796"/>
              <a:gd name="T15" fmla="*/ 7027 h 12800"/>
              <a:gd name="T16" fmla="*/ 1598 w 12796"/>
              <a:gd name="T17" fmla="*/ 10835 h 12800"/>
              <a:gd name="T18" fmla="*/ 4510 w 12796"/>
              <a:gd name="T19" fmla="*/ 10835 h 12800"/>
              <a:gd name="T20" fmla="*/ 7922 w 12796"/>
              <a:gd name="T21" fmla="*/ 12800 h 12800"/>
              <a:gd name="T22" fmla="*/ 9400 w 12796"/>
              <a:gd name="T23" fmla="*/ 10208 h 12800"/>
              <a:gd name="T24" fmla="*/ 12779 w 12796"/>
              <a:gd name="T25" fmla="*/ 8214 h 12800"/>
              <a:gd name="T26" fmla="*/ 9985 w 12796"/>
              <a:gd name="T27" fmla="*/ 5933 h 12800"/>
              <a:gd name="T28" fmla="*/ 9986 w 12796"/>
              <a:gd name="T29" fmla="*/ 6867 h 12800"/>
              <a:gd name="T30" fmla="*/ 10479 w 12796"/>
              <a:gd name="T31" fmla="*/ 8038 h 12800"/>
              <a:gd name="T32" fmla="*/ 10728 w 12796"/>
              <a:gd name="T33" fmla="*/ 9350 h 12800"/>
              <a:gd name="T34" fmla="*/ 9209 w 12796"/>
              <a:gd name="T35" fmla="*/ 8755 h 12800"/>
              <a:gd name="T36" fmla="*/ 7794 w 12796"/>
              <a:gd name="T37" fmla="*/ 9658 h 12800"/>
              <a:gd name="T38" fmla="*/ 6992 w 12796"/>
              <a:gd name="T39" fmla="*/ 10656 h 12800"/>
              <a:gd name="T40" fmla="*/ 5939 w 12796"/>
              <a:gd name="T41" fmla="*/ 11520 h 12800"/>
              <a:gd name="T42" fmla="*/ 5708 w 12796"/>
              <a:gd name="T43" fmla="*/ 9933 h 12800"/>
              <a:gd name="T44" fmla="*/ 4202 w 12796"/>
              <a:gd name="T45" fmla="*/ 9203 h 12800"/>
              <a:gd name="T46" fmla="*/ 2906 w 12796"/>
              <a:gd name="T47" fmla="*/ 9030 h 12800"/>
              <a:gd name="T48" fmla="*/ 1609 w 12796"/>
              <a:gd name="T49" fmla="*/ 8582 h 12800"/>
              <a:gd name="T50" fmla="*/ 2906 w 12796"/>
              <a:gd name="T51" fmla="*/ 7597 h 12800"/>
              <a:gd name="T52" fmla="*/ 2780 w 12796"/>
              <a:gd name="T53" fmla="*/ 6400 h 12800"/>
              <a:gd name="T54" fmla="*/ 2906 w 12796"/>
              <a:gd name="T55" fmla="*/ 5210 h 12800"/>
              <a:gd name="T56" fmla="*/ 1609 w 12796"/>
              <a:gd name="T57" fmla="*/ 4224 h 12800"/>
              <a:gd name="T58" fmla="*/ 2906 w 12796"/>
              <a:gd name="T59" fmla="*/ 3776 h 12800"/>
              <a:gd name="T60" fmla="*/ 4182 w 12796"/>
              <a:gd name="T61" fmla="*/ 3610 h 12800"/>
              <a:gd name="T62" fmla="*/ 5702 w 12796"/>
              <a:gd name="T63" fmla="*/ 2867 h 12800"/>
              <a:gd name="T64" fmla="*/ 5939 w 12796"/>
              <a:gd name="T65" fmla="*/ 1280 h 12800"/>
              <a:gd name="T66" fmla="*/ 6980 w 12796"/>
              <a:gd name="T67" fmla="*/ 2144 h 12800"/>
              <a:gd name="T68" fmla="*/ 7782 w 12796"/>
              <a:gd name="T69" fmla="*/ 3142 h 12800"/>
              <a:gd name="T70" fmla="*/ 9190 w 12796"/>
              <a:gd name="T71" fmla="*/ 4045 h 12800"/>
              <a:gd name="T72" fmla="*/ 10723 w 12796"/>
              <a:gd name="T73" fmla="*/ 3443 h 12800"/>
              <a:gd name="T74" fmla="*/ 10480 w 12796"/>
              <a:gd name="T75" fmla="*/ 4762 h 12800"/>
              <a:gd name="T76" fmla="*/ 9986 w 12796"/>
              <a:gd name="T77" fmla="*/ 5933 h 12800"/>
              <a:gd name="T78" fmla="*/ 6398 w 12796"/>
              <a:gd name="T79" fmla="*/ 4000 h 12800"/>
              <a:gd name="T80" fmla="*/ 6398 w 12796"/>
              <a:gd name="T81" fmla="*/ 8800 h 12800"/>
              <a:gd name="T82" fmla="*/ 6398 w 12796"/>
              <a:gd name="T83" fmla="*/ 4000 h 12800"/>
              <a:gd name="T84" fmla="*/ 5198 w 12796"/>
              <a:gd name="T85" fmla="*/ 6400 h 12800"/>
              <a:gd name="T86" fmla="*/ 7598 w 12796"/>
              <a:gd name="T87" fmla="*/ 6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96" h="12800">
                <a:moveTo>
                  <a:pt x="11288" y="7027"/>
                </a:moveTo>
                <a:cubicBezTo>
                  <a:pt x="11319" y="6754"/>
                  <a:pt x="11334" y="6545"/>
                  <a:pt x="11334" y="6400"/>
                </a:cubicBezTo>
                <a:cubicBezTo>
                  <a:pt x="11334" y="6182"/>
                  <a:pt x="11314" y="5978"/>
                  <a:pt x="11288" y="5773"/>
                </a:cubicBezTo>
                <a:lnTo>
                  <a:pt x="12796" y="4490"/>
                </a:lnTo>
                <a:lnTo>
                  <a:pt x="11376" y="1933"/>
                </a:lnTo>
                <a:lnTo>
                  <a:pt x="9400" y="2592"/>
                </a:lnTo>
                <a:cubicBezTo>
                  <a:pt x="9058" y="2335"/>
                  <a:pt x="8684" y="2124"/>
                  <a:pt x="8288" y="1965"/>
                </a:cubicBezTo>
                <a:lnTo>
                  <a:pt x="7922" y="0"/>
                </a:lnTo>
                <a:lnTo>
                  <a:pt x="4952" y="0"/>
                </a:lnTo>
                <a:lnTo>
                  <a:pt x="4511" y="1965"/>
                </a:lnTo>
                <a:cubicBezTo>
                  <a:pt x="4110" y="2125"/>
                  <a:pt x="3741" y="2342"/>
                  <a:pt x="3399" y="2592"/>
                </a:cubicBezTo>
                <a:lnTo>
                  <a:pt x="1451" y="1933"/>
                </a:lnTo>
                <a:lnTo>
                  <a:pt x="0" y="4490"/>
                </a:lnTo>
                <a:lnTo>
                  <a:pt x="1510" y="5773"/>
                </a:lnTo>
                <a:cubicBezTo>
                  <a:pt x="1484" y="5978"/>
                  <a:pt x="1464" y="6189"/>
                  <a:pt x="1464" y="6400"/>
                </a:cubicBezTo>
                <a:cubicBezTo>
                  <a:pt x="1464" y="6611"/>
                  <a:pt x="1484" y="6822"/>
                  <a:pt x="1510" y="7027"/>
                </a:cubicBezTo>
                <a:lnTo>
                  <a:pt x="155" y="8214"/>
                </a:lnTo>
                <a:lnTo>
                  <a:pt x="1598" y="10835"/>
                </a:lnTo>
                <a:lnTo>
                  <a:pt x="3398" y="10208"/>
                </a:lnTo>
                <a:cubicBezTo>
                  <a:pt x="3740" y="10464"/>
                  <a:pt x="4109" y="10675"/>
                  <a:pt x="4510" y="10835"/>
                </a:cubicBezTo>
                <a:lnTo>
                  <a:pt x="4932" y="12800"/>
                </a:lnTo>
                <a:lnTo>
                  <a:pt x="7922" y="12800"/>
                </a:lnTo>
                <a:lnTo>
                  <a:pt x="8288" y="10835"/>
                </a:lnTo>
                <a:cubicBezTo>
                  <a:pt x="8689" y="10675"/>
                  <a:pt x="9057" y="10458"/>
                  <a:pt x="9400" y="10208"/>
                </a:cubicBezTo>
                <a:lnTo>
                  <a:pt x="11215" y="10835"/>
                </a:lnTo>
                <a:lnTo>
                  <a:pt x="12779" y="8214"/>
                </a:lnTo>
                <a:lnTo>
                  <a:pt x="11288" y="7027"/>
                </a:lnTo>
                <a:close/>
                <a:moveTo>
                  <a:pt x="9985" y="5933"/>
                </a:moveTo>
                <a:cubicBezTo>
                  <a:pt x="10012" y="6131"/>
                  <a:pt x="10018" y="6266"/>
                  <a:pt x="10018" y="6400"/>
                </a:cubicBezTo>
                <a:cubicBezTo>
                  <a:pt x="10018" y="6534"/>
                  <a:pt x="10005" y="6675"/>
                  <a:pt x="9986" y="6867"/>
                </a:cubicBezTo>
                <a:lnTo>
                  <a:pt x="9893" y="7590"/>
                </a:lnTo>
                <a:lnTo>
                  <a:pt x="10479" y="8038"/>
                </a:lnTo>
                <a:lnTo>
                  <a:pt x="11189" y="8576"/>
                </a:lnTo>
                <a:lnTo>
                  <a:pt x="10728" y="9350"/>
                </a:lnTo>
                <a:lnTo>
                  <a:pt x="9893" y="9024"/>
                </a:lnTo>
                <a:lnTo>
                  <a:pt x="9209" y="8755"/>
                </a:lnTo>
                <a:lnTo>
                  <a:pt x="8617" y="9190"/>
                </a:lnTo>
                <a:cubicBezTo>
                  <a:pt x="8363" y="9379"/>
                  <a:pt x="8086" y="9536"/>
                  <a:pt x="7794" y="9658"/>
                </a:cubicBezTo>
                <a:lnTo>
                  <a:pt x="7097" y="9933"/>
                </a:lnTo>
                <a:lnTo>
                  <a:pt x="6992" y="10656"/>
                </a:lnTo>
                <a:lnTo>
                  <a:pt x="6860" y="11520"/>
                </a:lnTo>
                <a:lnTo>
                  <a:pt x="5939" y="11520"/>
                </a:lnTo>
                <a:lnTo>
                  <a:pt x="5814" y="10656"/>
                </a:lnTo>
                <a:lnTo>
                  <a:pt x="5708" y="9933"/>
                </a:lnTo>
                <a:lnTo>
                  <a:pt x="5011" y="9658"/>
                </a:lnTo>
                <a:cubicBezTo>
                  <a:pt x="4723" y="9540"/>
                  <a:pt x="4452" y="9387"/>
                  <a:pt x="4202" y="9203"/>
                </a:cubicBezTo>
                <a:lnTo>
                  <a:pt x="3603" y="8755"/>
                </a:lnTo>
                <a:lnTo>
                  <a:pt x="2906" y="9030"/>
                </a:lnTo>
                <a:lnTo>
                  <a:pt x="2070" y="9357"/>
                </a:lnTo>
                <a:lnTo>
                  <a:pt x="1609" y="8582"/>
                </a:lnTo>
                <a:lnTo>
                  <a:pt x="2320" y="8045"/>
                </a:lnTo>
                <a:lnTo>
                  <a:pt x="2906" y="7597"/>
                </a:lnTo>
                <a:lnTo>
                  <a:pt x="2814" y="6874"/>
                </a:lnTo>
                <a:cubicBezTo>
                  <a:pt x="2795" y="6716"/>
                  <a:pt x="2784" y="6558"/>
                  <a:pt x="2780" y="6400"/>
                </a:cubicBezTo>
                <a:cubicBezTo>
                  <a:pt x="2780" y="6272"/>
                  <a:pt x="2794" y="6125"/>
                  <a:pt x="2814" y="5933"/>
                </a:cubicBezTo>
                <a:lnTo>
                  <a:pt x="2906" y="5210"/>
                </a:lnTo>
                <a:lnTo>
                  <a:pt x="2320" y="4762"/>
                </a:lnTo>
                <a:lnTo>
                  <a:pt x="1609" y="4224"/>
                </a:lnTo>
                <a:lnTo>
                  <a:pt x="2070" y="3450"/>
                </a:lnTo>
                <a:lnTo>
                  <a:pt x="2906" y="3776"/>
                </a:lnTo>
                <a:lnTo>
                  <a:pt x="3590" y="4045"/>
                </a:lnTo>
                <a:lnTo>
                  <a:pt x="4182" y="3610"/>
                </a:lnTo>
                <a:cubicBezTo>
                  <a:pt x="4436" y="3421"/>
                  <a:pt x="4712" y="3264"/>
                  <a:pt x="5004" y="3142"/>
                </a:cubicBezTo>
                <a:lnTo>
                  <a:pt x="5702" y="2867"/>
                </a:lnTo>
                <a:lnTo>
                  <a:pt x="5808" y="2144"/>
                </a:lnTo>
                <a:lnTo>
                  <a:pt x="5939" y="1280"/>
                </a:lnTo>
                <a:lnTo>
                  <a:pt x="6854" y="1280"/>
                </a:lnTo>
                <a:lnTo>
                  <a:pt x="6980" y="2144"/>
                </a:lnTo>
                <a:lnTo>
                  <a:pt x="7084" y="2867"/>
                </a:lnTo>
                <a:lnTo>
                  <a:pt x="7782" y="3142"/>
                </a:lnTo>
                <a:cubicBezTo>
                  <a:pt x="8070" y="3260"/>
                  <a:pt x="8342" y="3412"/>
                  <a:pt x="8592" y="3597"/>
                </a:cubicBezTo>
                <a:lnTo>
                  <a:pt x="9190" y="4045"/>
                </a:lnTo>
                <a:lnTo>
                  <a:pt x="9888" y="3770"/>
                </a:lnTo>
                <a:lnTo>
                  <a:pt x="10723" y="3443"/>
                </a:lnTo>
                <a:lnTo>
                  <a:pt x="11184" y="4218"/>
                </a:lnTo>
                <a:lnTo>
                  <a:pt x="10480" y="4762"/>
                </a:lnTo>
                <a:lnTo>
                  <a:pt x="9894" y="5210"/>
                </a:lnTo>
                <a:lnTo>
                  <a:pt x="9986" y="5933"/>
                </a:lnTo>
                <a:lnTo>
                  <a:pt x="9985" y="5933"/>
                </a:lnTo>
                <a:close/>
                <a:moveTo>
                  <a:pt x="6398" y="4000"/>
                </a:moveTo>
                <a:cubicBezTo>
                  <a:pt x="5073" y="4000"/>
                  <a:pt x="3998" y="5075"/>
                  <a:pt x="3998" y="6400"/>
                </a:cubicBezTo>
                <a:cubicBezTo>
                  <a:pt x="3998" y="7725"/>
                  <a:pt x="5073" y="8800"/>
                  <a:pt x="6398" y="8800"/>
                </a:cubicBezTo>
                <a:cubicBezTo>
                  <a:pt x="7723" y="8800"/>
                  <a:pt x="8798" y="7725"/>
                  <a:pt x="8798" y="6400"/>
                </a:cubicBezTo>
                <a:cubicBezTo>
                  <a:pt x="8798" y="5075"/>
                  <a:pt x="7723" y="4000"/>
                  <a:pt x="6398" y="4000"/>
                </a:cubicBezTo>
                <a:close/>
                <a:moveTo>
                  <a:pt x="6398" y="7600"/>
                </a:moveTo>
                <a:cubicBezTo>
                  <a:pt x="5738" y="7600"/>
                  <a:pt x="5198" y="7060"/>
                  <a:pt x="5198" y="6400"/>
                </a:cubicBezTo>
                <a:cubicBezTo>
                  <a:pt x="5198" y="5740"/>
                  <a:pt x="5738" y="5200"/>
                  <a:pt x="6398" y="5200"/>
                </a:cubicBezTo>
                <a:cubicBezTo>
                  <a:pt x="7058" y="5200"/>
                  <a:pt x="7598" y="5740"/>
                  <a:pt x="7598" y="6400"/>
                </a:cubicBezTo>
                <a:cubicBezTo>
                  <a:pt x="7598" y="7060"/>
                  <a:pt x="7058" y="7600"/>
                  <a:pt x="6398" y="7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425C3C0-20EB-E71D-3C41-9A8FD5C8B27E}"/>
              </a:ext>
            </a:extLst>
          </p:cNvPr>
          <p:cNvGrpSpPr/>
          <p:nvPr/>
        </p:nvGrpSpPr>
        <p:grpSpPr>
          <a:xfrm>
            <a:off x="7558812" y="1397317"/>
            <a:ext cx="2859096" cy="791122"/>
            <a:chOff x="-94764" y="1931934"/>
            <a:chExt cx="2859096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01FFE88-6164-DE1B-5BFD-3B6F131872A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A476061-F721-0CEC-2969-08DB9A57526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8C4EB7F-E88B-9C83-37FF-B7BE50318FB5}"/>
              </a:ext>
            </a:extLst>
          </p:cNvPr>
          <p:cNvGrpSpPr/>
          <p:nvPr/>
        </p:nvGrpSpPr>
        <p:grpSpPr>
          <a:xfrm>
            <a:off x="7558812" y="4754122"/>
            <a:ext cx="2859096" cy="791122"/>
            <a:chOff x="-94764" y="1931934"/>
            <a:chExt cx="2859096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CC35C77-6E24-BAF7-FFD9-CC1B4F525F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6B0B33C-C7C0-94E3-D8B9-BB82AA9B4C7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396FF6C-AB70-1A09-0409-571ABAB80D44}"/>
              </a:ext>
            </a:extLst>
          </p:cNvPr>
          <p:cNvGrpSpPr/>
          <p:nvPr/>
        </p:nvGrpSpPr>
        <p:grpSpPr>
          <a:xfrm>
            <a:off x="1709721" y="1397317"/>
            <a:ext cx="2859096" cy="791122"/>
            <a:chOff x="-94764" y="1931934"/>
            <a:chExt cx="2859096" cy="7911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2F34995-A13C-FB70-8C82-7B2BD288C82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C44DE5C-BD95-A8B3-4C63-8ABC5D6DE338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62426D3-1E2A-8B03-DA6E-29E82586B1C8}"/>
              </a:ext>
            </a:extLst>
          </p:cNvPr>
          <p:cNvGrpSpPr/>
          <p:nvPr/>
        </p:nvGrpSpPr>
        <p:grpSpPr>
          <a:xfrm>
            <a:off x="1709721" y="4754122"/>
            <a:ext cx="2859096" cy="791122"/>
            <a:chOff x="-94764" y="1931934"/>
            <a:chExt cx="2859096" cy="7911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4FD67D2-D3F3-A895-09DD-64BEDFE75B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ADAD7A2-7A1B-9B08-A9A8-F5648BE6CB60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5783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24E9120-428C-2EAB-3833-1BAC7649632F}"/>
              </a:ext>
            </a:extLst>
          </p:cNvPr>
          <p:cNvSpPr/>
          <p:nvPr/>
        </p:nvSpPr>
        <p:spPr>
          <a:xfrm>
            <a:off x="1231889" y="2923434"/>
            <a:ext cx="4652974" cy="2533650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工作内容回顾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995D823-66CF-BA41-00BB-2CEC4DA607EA}"/>
              </a:ext>
            </a:extLst>
          </p:cNvPr>
          <p:cNvSpPr/>
          <p:nvPr/>
        </p:nvSpPr>
        <p:spPr>
          <a:xfrm>
            <a:off x="1231889" y="1339850"/>
            <a:ext cx="4652974" cy="2533650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4CDB1F8-DC96-AEA5-CC76-B998F44BE344}"/>
              </a:ext>
            </a:extLst>
          </p:cNvPr>
          <p:cNvSpPr/>
          <p:nvPr/>
        </p:nvSpPr>
        <p:spPr>
          <a:xfrm>
            <a:off x="1595425" y="3683000"/>
            <a:ext cx="2738965" cy="410259"/>
          </a:xfrm>
          <a:prstGeom prst="roundRect">
            <a:avLst/>
          </a:prstGeom>
          <a:solidFill>
            <a:srgbClr val="152AF3"/>
          </a:solidFill>
          <a:ln w="9525">
            <a:noFill/>
            <a:round/>
          </a:ln>
        </p:spPr>
        <p:txBody>
          <a:bodyPr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71325D-43EE-3194-5416-6DB0789A0FB6}"/>
              </a:ext>
            </a:extLst>
          </p:cNvPr>
          <p:cNvGrpSpPr/>
          <p:nvPr/>
        </p:nvGrpSpPr>
        <p:grpSpPr>
          <a:xfrm>
            <a:off x="1559095" y="3712834"/>
            <a:ext cx="4062230" cy="1211733"/>
            <a:chOff x="-364628" y="1919234"/>
            <a:chExt cx="4062230" cy="121173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A3A81A1-7842-5689-EEEE-B08CF65E2167}"/>
                </a:ext>
              </a:extLst>
            </p:cNvPr>
            <p:cNvSpPr txBox="1"/>
            <p:nvPr/>
          </p:nvSpPr>
          <p:spPr>
            <a:xfrm>
              <a:off x="-364628" y="2367681"/>
              <a:ext cx="40622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5BB853E-2F3C-3CE4-7BBA-B44F85099C5D}"/>
                </a:ext>
              </a:extLst>
            </p:cNvPr>
            <p:cNvSpPr txBox="1"/>
            <p:nvPr/>
          </p:nvSpPr>
          <p:spPr>
            <a:xfrm>
              <a:off x="-94764" y="1919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BA5D9A4-87DA-ABBC-DBA4-C9818C821F2B}"/>
              </a:ext>
            </a:extLst>
          </p:cNvPr>
          <p:cNvSpPr/>
          <p:nvPr/>
        </p:nvSpPr>
        <p:spPr>
          <a:xfrm>
            <a:off x="6307139" y="2923434"/>
            <a:ext cx="4652974" cy="2533650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 descr="D:\51PPT模板网\51pptmoban.com\图片001.jpg">
            <a:extLst>
              <a:ext uri="{FF2B5EF4-FFF2-40B4-BE49-F238E27FC236}">
                <a16:creationId xmlns:a16="http://schemas.microsoft.com/office/drawing/2014/main" id="{4A134F32-8AFB-2212-DDD8-18502ECF001F}"/>
              </a:ext>
            </a:extLst>
          </p:cNvPr>
          <p:cNvSpPr/>
          <p:nvPr/>
        </p:nvSpPr>
        <p:spPr>
          <a:xfrm>
            <a:off x="6307139" y="1339850"/>
            <a:ext cx="4652974" cy="2533650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13D35F-D316-C3FB-2D81-BC9C07ACCCBE}"/>
              </a:ext>
            </a:extLst>
          </p:cNvPr>
          <p:cNvSpPr/>
          <p:nvPr/>
        </p:nvSpPr>
        <p:spPr>
          <a:xfrm>
            <a:off x="6670675" y="3683000"/>
            <a:ext cx="2738965" cy="410259"/>
          </a:xfrm>
          <a:prstGeom prst="roundRect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1B1B6AD-B998-A405-ED1A-9D2BDCA8D8B9}"/>
              </a:ext>
            </a:extLst>
          </p:cNvPr>
          <p:cNvGrpSpPr/>
          <p:nvPr/>
        </p:nvGrpSpPr>
        <p:grpSpPr>
          <a:xfrm>
            <a:off x="6634345" y="3712834"/>
            <a:ext cx="4062230" cy="1211733"/>
            <a:chOff x="-364628" y="1919234"/>
            <a:chExt cx="4062230" cy="121173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219361-7129-73D0-F759-E797846E9994}"/>
                </a:ext>
              </a:extLst>
            </p:cNvPr>
            <p:cNvSpPr txBox="1"/>
            <p:nvPr/>
          </p:nvSpPr>
          <p:spPr>
            <a:xfrm>
              <a:off x="-364628" y="2367681"/>
              <a:ext cx="40622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CF11D9-5212-3D93-4425-8D4F1E446E7B}"/>
                </a:ext>
              </a:extLst>
            </p:cNvPr>
            <p:cNvSpPr txBox="1"/>
            <p:nvPr/>
          </p:nvSpPr>
          <p:spPr>
            <a:xfrm>
              <a:off x="-94764" y="1919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974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工作内容回顾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5E24F419-0429-B2DB-6C40-222EAD808753}"/>
              </a:ext>
            </a:extLst>
          </p:cNvPr>
          <p:cNvSpPr txBox="1"/>
          <p:nvPr/>
        </p:nvSpPr>
        <p:spPr>
          <a:xfrm>
            <a:off x="2620237" y="3275625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添加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4" name="Freeform: Shape 1">
            <a:extLst>
              <a:ext uri="{FF2B5EF4-FFF2-40B4-BE49-F238E27FC236}">
                <a16:creationId xmlns:a16="http://schemas.microsoft.com/office/drawing/2014/main" id="{EB9EA61E-D1DC-4CF7-0BC9-E0BA0DA9BBD2}"/>
              </a:ext>
            </a:extLst>
          </p:cNvPr>
          <p:cNvSpPr/>
          <p:nvPr/>
        </p:nvSpPr>
        <p:spPr>
          <a:xfrm>
            <a:off x="3379560" y="2147582"/>
            <a:ext cx="1424601" cy="1160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656" y="0"/>
                  <a:pt x="19519" y="9282"/>
                  <a:pt x="21600" y="21600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2">
            <a:extLst>
              <a:ext uri="{FF2B5EF4-FFF2-40B4-BE49-F238E27FC236}">
                <a16:creationId xmlns:a16="http://schemas.microsoft.com/office/drawing/2014/main" id="{68AE0FD9-EE60-B4C6-6149-0F1502EDE497}"/>
              </a:ext>
            </a:extLst>
          </p:cNvPr>
          <p:cNvSpPr/>
          <p:nvPr/>
        </p:nvSpPr>
        <p:spPr>
          <a:xfrm>
            <a:off x="4716549" y="3233287"/>
            <a:ext cx="154282" cy="1480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78"/>
                </a:moveTo>
                <a:lnTo>
                  <a:pt x="14306" y="21600"/>
                </a:lnTo>
                <a:lnTo>
                  <a:pt x="21600" y="0"/>
                </a:lnTo>
                <a:lnTo>
                  <a:pt x="0" y="43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3">
            <a:extLst>
              <a:ext uri="{FF2B5EF4-FFF2-40B4-BE49-F238E27FC236}">
                <a16:creationId xmlns:a16="http://schemas.microsoft.com/office/drawing/2014/main" id="{9AEA60E7-42A4-FE40-D1BB-8921139620F3}"/>
              </a:ext>
            </a:extLst>
          </p:cNvPr>
          <p:cNvSpPr/>
          <p:nvPr/>
        </p:nvSpPr>
        <p:spPr>
          <a:xfrm>
            <a:off x="2332453" y="2508595"/>
            <a:ext cx="1068755" cy="810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3" extrusionOk="0">
                <a:moveTo>
                  <a:pt x="21600" y="9"/>
                </a:moveTo>
                <a:cubicBezTo>
                  <a:pt x="17681" y="-117"/>
                  <a:pt x="13715" y="1202"/>
                  <a:pt x="10083" y="3964"/>
                </a:cubicBezTo>
                <a:cubicBezTo>
                  <a:pt x="4874" y="8046"/>
                  <a:pt x="1434" y="14388"/>
                  <a:pt x="0" y="21483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4">
            <a:extLst>
              <a:ext uri="{FF2B5EF4-FFF2-40B4-BE49-F238E27FC236}">
                <a16:creationId xmlns:a16="http://schemas.microsoft.com/office/drawing/2014/main" id="{C33FB6EC-A83B-F5C9-3DF1-046E37814B61}"/>
              </a:ext>
            </a:extLst>
          </p:cNvPr>
          <p:cNvSpPr/>
          <p:nvPr/>
        </p:nvSpPr>
        <p:spPr>
          <a:xfrm>
            <a:off x="2273356" y="3240991"/>
            <a:ext cx="156257" cy="148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86"/>
                </a:moveTo>
                <a:lnTo>
                  <a:pt x="7200" y="21600"/>
                </a:lnTo>
                <a:lnTo>
                  <a:pt x="0" y="0"/>
                </a:lnTo>
                <a:lnTo>
                  <a:pt x="21600" y="40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BE369704-EBD7-1B19-C4D3-4702DFF43A6D}"/>
              </a:ext>
            </a:extLst>
          </p:cNvPr>
          <p:cNvSpPr/>
          <p:nvPr/>
        </p:nvSpPr>
        <p:spPr>
          <a:xfrm>
            <a:off x="2730088" y="1490938"/>
            <a:ext cx="1350579" cy="135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52AF3"/>
          </a:solidFill>
          <a:ln w="9525">
            <a:noFill/>
            <a:round/>
          </a:ln>
        </p:spPr>
        <p:txBody>
          <a:bodyPr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: Shape 6">
            <a:extLst>
              <a:ext uri="{FF2B5EF4-FFF2-40B4-BE49-F238E27FC236}">
                <a16:creationId xmlns:a16="http://schemas.microsoft.com/office/drawing/2014/main" id="{1DA40E35-F841-AB43-6C0A-F22DFC0FB9AD}"/>
              </a:ext>
            </a:extLst>
          </p:cNvPr>
          <p:cNvSpPr/>
          <p:nvPr/>
        </p:nvSpPr>
        <p:spPr>
          <a:xfrm>
            <a:off x="2740445" y="4878882"/>
            <a:ext cx="174218" cy="167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261"/>
                </a:moveTo>
                <a:lnTo>
                  <a:pt x="14259" y="21600"/>
                </a:lnTo>
                <a:lnTo>
                  <a:pt x="21600" y="0"/>
                </a:lnTo>
                <a:lnTo>
                  <a:pt x="0" y="42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D21CA421-789A-0247-A26A-5A809A436DF2}"/>
              </a:ext>
            </a:extLst>
          </p:cNvPr>
          <p:cNvSpPr/>
          <p:nvPr/>
        </p:nvSpPr>
        <p:spPr>
          <a:xfrm>
            <a:off x="2871893" y="4385057"/>
            <a:ext cx="1731216" cy="66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384" y="12975"/>
                  <a:pt x="12748" y="21600"/>
                  <a:pt x="6344" y="21600"/>
                </a:cubicBezTo>
                <a:cubicBezTo>
                  <a:pt x="4102" y="21600"/>
                  <a:pt x="1977" y="20531"/>
                  <a:pt x="0" y="18623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: Shape 8">
            <a:extLst>
              <a:ext uri="{FF2B5EF4-FFF2-40B4-BE49-F238E27FC236}">
                <a16:creationId xmlns:a16="http://schemas.microsoft.com/office/drawing/2014/main" id="{424EB55A-8670-A7AE-A8B7-C43A8E08AE09}"/>
              </a:ext>
            </a:extLst>
          </p:cNvPr>
          <p:cNvSpPr/>
          <p:nvPr/>
        </p:nvSpPr>
        <p:spPr>
          <a:xfrm>
            <a:off x="4072962" y="2750616"/>
            <a:ext cx="402334" cy="1339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42" h="21600" extrusionOk="0">
                <a:moveTo>
                  <a:pt x="13714" y="21600"/>
                </a:moveTo>
                <a:cubicBezTo>
                  <a:pt x="21600" y="16448"/>
                  <a:pt x="21600" y="10113"/>
                  <a:pt x="12114" y="4732"/>
                </a:cubicBezTo>
                <a:cubicBezTo>
                  <a:pt x="8800" y="2900"/>
                  <a:pt x="4686" y="1298"/>
                  <a:pt x="0" y="0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4D3B8DE1-112B-D89A-D3C1-B48D23206D5B}"/>
              </a:ext>
            </a:extLst>
          </p:cNvPr>
          <p:cNvSpPr/>
          <p:nvPr/>
        </p:nvSpPr>
        <p:spPr>
          <a:xfrm>
            <a:off x="4019816" y="2703533"/>
            <a:ext cx="153995" cy="148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4816"/>
                </a:lnTo>
                <a:lnTo>
                  <a:pt x="7013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  <a:rou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: Shape 10">
            <a:extLst>
              <a:ext uri="{FF2B5EF4-FFF2-40B4-BE49-F238E27FC236}">
                <a16:creationId xmlns:a16="http://schemas.microsoft.com/office/drawing/2014/main" id="{E18EB0ED-FF44-BD10-3ABF-DE18E3659D0F}"/>
              </a:ext>
            </a:extLst>
          </p:cNvPr>
          <p:cNvSpPr/>
          <p:nvPr/>
        </p:nvSpPr>
        <p:spPr>
          <a:xfrm>
            <a:off x="3985534" y="3664615"/>
            <a:ext cx="1350579" cy="1348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2A199E74-6C42-7613-8F21-6B1C658F76E5}"/>
              </a:ext>
            </a:extLst>
          </p:cNvPr>
          <p:cNvSpPr/>
          <p:nvPr/>
        </p:nvSpPr>
        <p:spPr>
          <a:xfrm>
            <a:off x="1925887" y="2580521"/>
            <a:ext cx="421057" cy="1778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3" y="21600"/>
                </a:moveTo>
                <a:cubicBezTo>
                  <a:pt x="4004" y="18929"/>
                  <a:pt x="0" y="15769"/>
                  <a:pt x="0" y="12380"/>
                </a:cubicBezTo>
                <a:cubicBezTo>
                  <a:pt x="0" y="7554"/>
                  <a:pt x="8252" y="3188"/>
                  <a:pt x="21600" y="0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: Shape 12">
            <a:extLst>
              <a:ext uri="{FF2B5EF4-FFF2-40B4-BE49-F238E27FC236}">
                <a16:creationId xmlns:a16="http://schemas.microsoft.com/office/drawing/2014/main" id="{77C95544-4C4E-EB98-3C14-CD638175C78F}"/>
              </a:ext>
            </a:extLst>
          </p:cNvPr>
          <p:cNvSpPr/>
          <p:nvPr/>
        </p:nvSpPr>
        <p:spPr>
          <a:xfrm>
            <a:off x="2247930" y="2536064"/>
            <a:ext cx="153021" cy="149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4929"/>
                </a:lnTo>
                <a:lnTo>
                  <a:pt x="14965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: Shape 13">
            <a:extLst>
              <a:ext uri="{FF2B5EF4-FFF2-40B4-BE49-F238E27FC236}">
                <a16:creationId xmlns:a16="http://schemas.microsoft.com/office/drawing/2014/main" id="{C83ECA98-54BC-249B-75B7-FAF22C864D00}"/>
              </a:ext>
            </a:extLst>
          </p:cNvPr>
          <p:cNvSpPr/>
          <p:nvPr/>
        </p:nvSpPr>
        <p:spPr>
          <a:xfrm>
            <a:off x="2446521" y="4150373"/>
            <a:ext cx="1290815" cy="537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027" extrusionOk="0">
                <a:moveTo>
                  <a:pt x="0" y="0"/>
                </a:moveTo>
                <a:cubicBezTo>
                  <a:pt x="4470" y="15247"/>
                  <a:pt x="13609" y="21600"/>
                  <a:pt x="21600" y="16041"/>
                </a:cubicBezTo>
              </a:path>
            </a:pathLst>
          </a:custGeom>
          <a:ln w="38100">
            <a:solidFill>
              <a:schemeClr val="bg1">
                <a:lumMod val="85000"/>
              </a:schemeClr>
            </a:solidFill>
            <a:miter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: Shape 14">
            <a:extLst>
              <a:ext uri="{FF2B5EF4-FFF2-40B4-BE49-F238E27FC236}">
                <a16:creationId xmlns:a16="http://schemas.microsoft.com/office/drawing/2014/main" id="{AB4C0B7B-6A61-F437-B00F-4828296421E6}"/>
              </a:ext>
            </a:extLst>
          </p:cNvPr>
          <p:cNvSpPr/>
          <p:nvPr/>
        </p:nvSpPr>
        <p:spPr>
          <a:xfrm>
            <a:off x="3683301" y="4563602"/>
            <a:ext cx="153097" cy="149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204"/>
                </a:moveTo>
                <a:lnTo>
                  <a:pt x="7341" y="21600"/>
                </a:lnTo>
                <a:lnTo>
                  <a:pt x="0" y="0"/>
                </a:lnTo>
                <a:lnTo>
                  <a:pt x="21600" y="42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: Shape 15">
            <a:extLst>
              <a:ext uri="{FF2B5EF4-FFF2-40B4-BE49-F238E27FC236}">
                <a16:creationId xmlns:a16="http://schemas.microsoft.com/office/drawing/2014/main" id="{F2124830-7962-324A-474A-FAF17C38D58C}"/>
              </a:ext>
            </a:extLst>
          </p:cNvPr>
          <p:cNvSpPr/>
          <p:nvPr/>
        </p:nvSpPr>
        <p:spPr>
          <a:xfrm>
            <a:off x="1466667" y="3664615"/>
            <a:ext cx="1350579" cy="1348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B4C7E7"/>
          </a:solidFill>
          <a:ln w="9525">
            <a:noFill/>
            <a:round/>
          </a:ln>
        </p:spPr>
        <p:txBody>
          <a:bodyPr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: Shape 56">
            <a:extLst>
              <a:ext uri="{FF2B5EF4-FFF2-40B4-BE49-F238E27FC236}">
                <a16:creationId xmlns:a16="http://schemas.microsoft.com/office/drawing/2014/main" id="{E14F502C-047C-8397-888B-424F51C1E10B}"/>
              </a:ext>
            </a:extLst>
          </p:cNvPr>
          <p:cNvSpPr>
            <a:spLocks/>
          </p:cNvSpPr>
          <p:nvPr/>
        </p:nvSpPr>
        <p:spPr bwMode="auto">
          <a:xfrm>
            <a:off x="4406252" y="4083678"/>
            <a:ext cx="509146" cy="510333"/>
          </a:xfrm>
          <a:custGeom>
            <a:avLst/>
            <a:gdLst>
              <a:gd name="T0" fmla="*/ 103 w 181"/>
              <a:gd name="T1" fmla="*/ 23 h 181"/>
              <a:gd name="T2" fmla="*/ 23 w 181"/>
              <a:gd name="T3" fmla="*/ 23 h 181"/>
              <a:gd name="T4" fmla="*/ 23 w 181"/>
              <a:gd name="T5" fmla="*/ 103 h 181"/>
              <a:gd name="T6" fmla="*/ 95 w 181"/>
              <a:gd name="T7" fmla="*/ 110 h 181"/>
              <a:gd name="T8" fmla="*/ 97 w 181"/>
              <a:gd name="T9" fmla="*/ 113 h 181"/>
              <a:gd name="T10" fmla="*/ 97 w 181"/>
              <a:gd name="T11" fmla="*/ 114 h 181"/>
              <a:gd name="T12" fmla="*/ 97 w 181"/>
              <a:gd name="T13" fmla="*/ 122 h 181"/>
              <a:gd name="T14" fmla="*/ 153 w 181"/>
              <a:gd name="T15" fmla="*/ 178 h 181"/>
              <a:gd name="T16" fmla="*/ 161 w 181"/>
              <a:gd name="T17" fmla="*/ 178 h 181"/>
              <a:gd name="T18" fmla="*/ 162 w 181"/>
              <a:gd name="T19" fmla="*/ 178 h 181"/>
              <a:gd name="T20" fmla="*/ 162 w 181"/>
              <a:gd name="T21" fmla="*/ 178 h 181"/>
              <a:gd name="T22" fmla="*/ 168 w 181"/>
              <a:gd name="T23" fmla="*/ 178 h 181"/>
              <a:gd name="T24" fmla="*/ 178 w 181"/>
              <a:gd name="T25" fmla="*/ 168 h 181"/>
              <a:gd name="T26" fmla="*/ 178 w 181"/>
              <a:gd name="T27" fmla="*/ 163 h 181"/>
              <a:gd name="T28" fmla="*/ 178 w 181"/>
              <a:gd name="T29" fmla="*/ 162 h 181"/>
              <a:gd name="T30" fmla="*/ 178 w 181"/>
              <a:gd name="T31" fmla="*/ 161 h 181"/>
              <a:gd name="T32" fmla="*/ 178 w 181"/>
              <a:gd name="T33" fmla="*/ 153 h 181"/>
              <a:gd name="T34" fmla="*/ 122 w 181"/>
              <a:gd name="T35" fmla="*/ 97 h 181"/>
              <a:gd name="T36" fmla="*/ 113 w 181"/>
              <a:gd name="T37" fmla="*/ 97 h 181"/>
              <a:gd name="T38" fmla="*/ 113 w 181"/>
              <a:gd name="T39" fmla="*/ 97 h 181"/>
              <a:gd name="T40" fmla="*/ 110 w 181"/>
              <a:gd name="T41" fmla="*/ 95 h 181"/>
              <a:gd name="T42" fmla="*/ 103 w 181"/>
              <a:gd name="T43" fmla="*/ 23 h 181"/>
              <a:gd name="T44" fmla="*/ 35 w 181"/>
              <a:gd name="T45" fmla="*/ 35 h 181"/>
              <a:gd name="T46" fmla="*/ 91 w 181"/>
              <a:gd name="T47" fmla="*/ 35 h 181"/>
              <a:gd name="T48" fmla="*/ 91 w 181"/>
              <a:gd name="T49" fmla="*/ 91 h 181"/>
              <a:gd name="T50" fmla="*/ 35 w 181"/>
              <a:gd name="T51" fmla="*/ 92 h 181"/>
              <a:gd name="T52" fmla="*/ 35 w 181"/>
              <a:gd name="T53" fmla="*/ 3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81">
                <a:moveTo>
                  <a:pt x="103" y="23"/>
                </a:moveTo>
                <a:cubicBezTo>
                  <a:pt x="81" y="0"/>
                  <a:pt x="45" y="0"/>
                  <a:pt x="23" y="23"/>
                </a:cubicBezTo>
                <a:cubicBezTo>
                  <a:pt x="0" y="45"/>
                  <a:pt x="0" y="81"/>
                  <a:pt x="23" y="103"/>
                </a:cubicBezTo>
                <a:cubicBezTo>
                  <a:pt x="42" y="123"/>
                  <a:pt x="72" y="125"/>
                  <a:pt x="95" y="110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4" y="116"/>
                  <a:pt x="94" y="120"/>
                  <a:pt x="97" y="122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5" y="181"/>
                  <a:pt x="159" y="181"/>
                  <a:pt x="161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4" y="180"/>
                  <a:pt x="166" y="180"/>
                  <a:pt x="168" y="178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80" y="166"/>
                  <a:pt x="180" y="164"/>
                  <a:pt x="178" y="163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1" y="159"/>
                  <a:pt x="181" y="155"/>
                  <a:pt x="178" y="153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0" y="94"/>
                  <a:pt x="116" y="94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25" y="73"/>
                  <a:pt x="123" y="42"/>
                  <a:pt x="103" y="23"/>
                </a:cubicBezTo>
                <a:moveTo>
                  <a:pt x="35" y="35"/>
                </a:moveTo>
                <a:cubicBezTo>
                  <a:pt x="50" y="19"/>
                  <a:pt x="76" y="19"/>
                  <a:pt x="91" y="35"/>
                </a:cubicBezTo>
                <a:cubicBezTo>
                  <a:pt x="107" y="50"/>
                  <a:pt x="107" y="76"/>
                  <a:pt x="91" y="91"/>
                </a:cubicBezTo>
                <a:cubicBezTo>
                  <a:pt x="76" y="107"/>
                  <a:pt x="50" y="107"/>
                  <a:pt x="35" y="92"/>
                </a:cubicBezTo>
                <a:cubicBezTo>
                  <a:pt x="19" y="76"/>
                  <a:pt x="19" y="50"/>
                  <a:pt x="35" y="3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: Shape 57">
            <a:extLst>
              <a:ext uri="{FF2B5EF4-FFF2-40B4-BE49-F238E27FC236}">
                <a16:creationId xmlns:a16="http://schemas.microsoft.com/office/drawing/2014/main" id="{637BA6F5-79D3-C0FC-C02D-DD9528D96994}"/>
              </a:ext>
            </a:extLst>
          </p:cNvPr>
          <p:cNvSpPr>
            <a:spLocks/>
          </p:cNvSpPr>
          <p:nvPr/>
        </p:nvSpPr>
        <p:spPr bwMode="auto">
          <a:xfrm>
            <a:off x="3157534" y="1918912"/>
            <a:ext cx="495686" cy="494634"/>
          </a:xfrm>
          <a:custGeom>
            <a:avLst/>
            <a:gdLst>
              <a:gd name="T0" fmla="*/ 0 w 199"/>
              <a:gd name="T1" fmla="*/ 99 h 198"/>
              <a:gd name="T2" fmla="*/ 199 w 199"/>
              <a:gd name="T3" fmla="*/ 99 h 198"/>
              <a:gd name="T4" fmla="*/ 112 w 199"/>
              <a:gd name="T5" fmla="*/ 185 h 198"/>
              <a:gd name="T6" fmla="*/ 104 w 199"/>
              <a:gd name="T7" fmla="*/ 145 h 198"/>
              <a:gd name="T8" fmla="*/ 112 w 199"/>
              <a:gd name="T9" fmla="*/ 185 h 198"/>
              <a:gd name="T10" fmla="*/ 96 w 199"/>
              <a:gd name="T11" fmla="*/ 145 h 198"/>
              <a:gd name="T12" fmla="*/ 87 w 199"/>
              <a:gd name="T13" fmla="*/ 185 h 198"/>
              <a:gd name="T14" fmla="*/ 87 w 199"/>
              <a:gd name="T15" fmla="*/ 13 h 198"/>
              <a:gd name="T16" fmla="*/ 96 w 199"/>
              <a:gd name="T17" fmla="*/ 53 h 198"/>
              <a:gd name="T18" fmla="*/ 87 w 199"/>
              <a:gd name="T19" fmla="*/ 13 h 198"/>
              <a:gd name="T20" fmla="*/ 104 w 199"/>
              <a:gd name="T21" fmla="*/ 53 h 198"/>
              <a:gd name="T22" fmla="*/ 112 w 199"/>
              <a:gd name="T23" fmla="*/ 13 h 198"/>
              <a:gd name="T24" fmla="*/ 104 w 199"/>
              <a:gd name="T25" fmla="*/ 61 h 198"/>
              <a:gd name="T26" fmla="*/ 149 w 199"/>
              <a:gd name="T27" fmla="*/ 95 h 198"/>
              <a:gd name="T28" fmla="*/ 104 w 199"/>
              <a:gd name="T29" fmla="*/ 61 h 198"/>
              <a:gd name="T30" fmla="*/ 96 w 199"/>
              <a:gd name="T31" fmla="*/ 95 h 198"/>
              <a:gd name="T32" fmla="*/ 57 w 199"/>
              <a:gd name="T33" fmla="*/ 55 h 198"/>
              <a:gd name="T34" fmla="*/ 42 w 199"/>
              <a:gd name="T35" fmla="*/ 95 h 198"/>
              <a:gd name="T36" fmla="*/ 31 w 199"/>
              <a:gd name="T37" fmla="*/ 45 h 198"/>
              <a:gd name="T38" fmla="*/ 42 w 199"/>
              <a:gd name="T39" fmla="*/ 95 h 198"/>
              <a:gd name="T40" fmla="*/ 49 w 199"/>
              <a:gd name="T41" fmla="*/ 145 h 198"/>
              <a:gd name="T42" fmla="*/ 13 w 199"/>
              <a:gd name="T43" fmla="*/ 103 h 198"/>
              <a:gd name="T44" fmla="*/ 50 w 199"/>
              <a:gd name="T45" fmla="*/ 103 h 198"/>
              <a:gd name="T46" fmla="*/ 96 w 199"/>
              <a:gd name="T47" fmla="*/ 137 h 198"/>
              <a:gd name="T48" fmla="*/ 50 w 199"/>
              <a:gd name="T49" fmla="*/ 103 h 198"/>
              <a:gd name="T50" fmla="*/ 104 w 199"/>
              <a:gd name="T51" fmla="*/ 103 h 198"/>
              <a:gd name="T52" fmla="*/ 143 w 199"/>
              <a:gd name="T53" fmla="*/ 142 h 198"/>
              <a:gd name="T54" fmla="*/ 157 w 199"/>
              <a:gd name="T55" fmla="*/ 103 h 198"/>
              <a:gd name="T56" fmla="*/ 168 w 199"/>
              <a:gd name="T57" fmla="*/ 153 h 198"/>
              <a:gd name="T58" fmla="*/ 157 w 199"/>
              <a:gd name="T59" fmla="*/ 103 h 198"/>
              <a:gd name="T60" fmla="*/ 150 w 199"/>
              <a:gd name="T61" fmla="*/ 53 h 198"/>
              <a:gd name="T62" fmla="*/ 187 w 199"/>
              <a:gd name="T63" fmla="*/ 95 h 198"/>
              <a:gd name="T64" fmla="*/ 162 w 199"/>
              <a:gd name="T65" fmla="*/ 39 h 198"/>
              <a:gd name="T66" fmla="*/ 131 w 199"/>
              <a:gd name="T67" fmla="*/ 18 h 198"/>
              <a:gd name="T68" fmla="*/ 68 w 199"/>
              <a:gd name="T69" fmla="*/ 18 h 198"/>
              <a:gd name="T70" fmla="*/ 37 w 199"/>
              <a:gd name="T71" fmla="*/ 39 h 198"/>
              <a:gd name="T72" fmla="*/ 37 w 199"/>
              <a:gd name="T73" fmla="*/ 159 h 198"/>
              <a:gd name="T74" fmla="*/ 68 w 199"/>
              <a:gd name="T75" fmla="*/ 180 h 198"/>
              <a:gd name="T76" fmla="*/ 131 w 199"/>
              <a:gd name="T77" fmla="*/ 180 h 198"/>
              <a:gd name="T78" fmla="*/ 162 w 199"/>
              <a:gd name="T79" fmla="*/ 15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9" h="198">
                <a:moveTo>
                  <a:pt x="100" y="0"/>
                </a:moveTo>
                <a:cubicBezTo>
                  <a:pt x="45" y="0"/>
                  <a:pt x="0" y="44"/>
                  <a:pt x="0" y="99"/>
                </a:cubicBezTo>
                <a:cubicBezTo>
                  <a:pt x="0" y="153"/>
                  <a:pt x="45" y="198"/>
                  <a:pt x="100" y="198"/>
                </a:cubicBezTo>
                <a:cubicBezTo>
                  <a:pt x="154" y="198"/>
                  <a:pt x="199" y="153"/>
                  <a:pt x="199" y="99"/>
                </a:cubicBezTo>
                <a:cubicBezTo>
                  <a:pt x="199" y="44"/>
                  <a:pt x="154" y="0"/>
                  <a:pt x="100" y="0"/>
                </a:cubicBezTo>
                <a:moveTo>
                  <a:pt x="112" y="185"/>
                </a:moveTo>
                <a:cubicBezTo>
                  <a:pt x="109" y="185"/>
                  <a:pt x="106" y="186"/>
                  <a:pt x="104" y="186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116" y="145"/>
                  <a:pt x="129" y="147"/>
                  <a:pt x="140" y="150"/>
                </a:cubicBezTo>
                <a:cubicBezTo>
                  <a:pt x="133" y="167"/>
                  <a:pt x="123" y="180"/>
                  <a:pt x="112" y="185"/>
                </a:cubicBezTo>
                <a:moveTo>
                  <a:pt x="59" y="150"/>
                </a:moveTo>
                <a:cubicBezTo>
                  <a:pt x="71" y="147"/>
                  <a:pt x="83" y="145"/>
                  <a:pt x="96" y="145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3" y="186"/>
                  <a:pt x="90" y="185"/>
                  <a:pt x="87" y="185"/>
                </a:cubicBezTo>
                <a:cubicBezTo>
                  <a:pt x="76" y="180"/>
                  <a:pt x="66" y="167"/>
                  <a:pt x="59" y="150"/>
                </a:cubicBezTo>
                <a:moveTo>
                  <a:pt x="87" y="13"/>
                </a:moveTo>
                <a:cubicBezTo>
                  <a:pt x="90" y="12"/>
                  <a:pt x="93" y="12"/>
                  <a:pt x="96" y="12"/>
                </a:cubicBezTo>
                <a:cubicBezTo>
                  <a:pt x="96" y="53"/>
                  <a:pt x="96" y="53"/>
                  <a:pt x="96" y="53"/>
                </a:cubicBezTo>
                <a:cubicBezTo>
                  <a:pt x="83" y="53"/>
                  <a:pt x="71" y="51"/>
                  <a:pt x="59" y="48"/>
                </a:cubicBezTo>
                <a:cubicBezTo>
                  <a:pt x="66" y="31"/>
                  <a:pt x="76" y="18"/>
                  <a:pt x="87" y="13"/>
                </a:cubicBezTo>
                <a:moveTo>
                  <a:pt x="140" y="48"/>
                </a:moveTo>
                <a:cubicBezTo>
                  <a:pt x="129" y="51"/>
                  <a:pt x="116" y="53"/>
                  <a:pt x="104" y="53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6" y="12"/>
                  <a:pt x="109" y="12"/>
                  <a:pt x="112" y="13"/>
                </a:cubicBezTo>
                <a:cubicBezTo>
                  <a:pt x="123" y="18"/>
                  <a:pt x="133" y="31"/>
                  <a:pt x="140" y="48"/>
                </a:cubicBezTo>
                <a:moveTo>
                  <a:pt x="104" y="61"/>
                </a:moveTo>
                <a:cubicBezTo>
                  <a:pt x="117" y="61"/>
                  <a:pt x="130" y="59"/>
                  <a:pt x="143" y="55"/>
                </a:cubicBezTo>
                <a:cubicBezTo>
                  <a:pt x="146" y="67"/>
                  <a:pt x="148" y="81"/>
                  <a:pt x="149" y="95"/>
                </a:cubicBezTo>
                <a:cubicBezTo>
                  <a:pt x="104" y="95"/>
                  <a:pt x="104" y="95"/>
                  <a:pt x="104" y="95"/>
                </a:cubicBezTo>
                <a:lnTo>
                  <a:pt x="104" y="61"/>
                </a:lnTo>
                <a:close/>
                <a:moveTo>
                  <a:pt x="96" y="61"/>
                </a:moveTo>
                <a:cubicBezTo>
                  <a:pt x="96" y="95"/>
                  <a:pt x="96" y="95"/>
                  <a:pt x="96" y="95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81"/>
                  <a:pt x="53" y="67"/>
                  <a:pt x="57" y="55"/>
                </a:cubicBezTo>
                <a:cubicBezTo>
                  <a:pt x="69" y="59"/>
                  <a:pt x="82" y="61"/>
                  <a:pt x="96" y="61"/>
                </a:cubicBezTo>
                <a:moveTo>
                  <a:pt x="42" y="95"/>
                </a:moveTo>
                <a:cubicBezTo>
                  <a:pt x="13" y="95"/>
                  <a:pt x="13" y="95"/>
                  <a:pt x="13" y="95"/>
                </a:cubicBezTo>
                <a:cubicBezTo>
                  <a:pt x="13" y="76"/>
                  <a:pt x="20" y="59"/>
                  <a:pt x="31" y="45"/>
                </a:cubicBezTo>
                <a:cubicBezTo>
                  <a:pt x="37" y="48"/>
                  <a:pt x="43" y="51"/>
                  <a:pt x="49" y="53"/>
                </a:cubicBezTo>
                <a:cubicBezTo>
                  <a:pt x="45" y="65"/>
                  <a:pt x="43" y="80"/>
                  <a:pt x="42" y="95"/>
                </a:cubicBezTo>
                <a:moveTo>
                  <a:pt x="42" y="103"/>
                </a:moveTo>
                <a:cubicBezTo>
                  <a:pt x="43" y="118"/>
                  <a:pt x="45" y="132"/>
                  <a:pt x="49" y="145"/>
                </a:cubicBezTo>
                <a:cubicBezTo>
                  <a:pt x="43" y="147"/>
                  <a:pt x="37" y="150"/>
                  <a:pt x="31" y="153"/>
                </a:cubicBezTo>
                <a:cubicBezTo>
                  <a:pt x="20" y="139"/>
                  <a:pt x="13" y="122"/>
                  <a:pt x="13" y="103"/>
                </a:cubicBezTo>
                <a:lnTo>
                  <a:pt x="42" y="103"/>
                </a:lnTo>
                <a:close/>
                <a:moveTo>
                  <a:pt x="50" y="103"/>
                </a:moveTo>
                <a:cubicBezTo>
                  <a:pt x="96" y="103"/>
                  <a:pt x="96" y="103"/>
                  <a:pt x="96" y="10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82" y="137"/>
                  <a:pt x="69" y="139"/>
                  <a:pt x="57" y="142"/>
                </a:cubicBezTo>
                <a:cubicBezTo>
                  <a:pt x="53" y="131"/>
                  <a:pt x="51" y="117"/>
                  <a:pt x="50" y="103"/>
                </a:cubicBezTo>
                <a:moveTo>
                  <a:pt x="104" y="137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48" y="117"/>
                  <a:pt x="146" y="131"/>
                  <a:pt x="143" y="142"/>
                </a:cubicBezTo>
                <a:cubicBezTo>
                  <a:pt x="130" y="139"/>
                  <a:pt x="117" y="137"/>
                  <a:pt x="104" y="137"/>
                </a:cubicBezTo>
                <a:moveTo>
                  <a:pt x="157" y="103"/>
                </a:moveTo>
                <a:cubicBezTo>
                  <a:pt x="187" y="103"/>
                  <a:pt x="187" y="103"/>
                  <a:pt x="187" y="103"/>
                </a:cubicBezTo>
                <a:cubicBezTo>
                  <a:pt x="186" y="122"/>
                  <a:pt x="179" y="139"/>
                  <a:pt x="168" y="153"/>
                </a:cubicBezTo>
                <a:cubicBezTo>
                  <a:pt x="162" y="150"/>
                  <a:pt x="156" y="147"/>
                  <a:pt x="150" y="145"/>
                </a:cubicBezTo>
                <a:cubicBezTo>
                  <a:pt x="154" y="132"/>
                  <a:pt x="156" y="118"/>
                  <a:pt x="157" y="103"/>
                </a:cubicBezTo>
                <a:moveTo>
                  <a:pt x="157" y="95"/>
                </a:moveTo>
                <a:cubicBezTo>
                  <a:pt x="156" y="80"/>
                  <a:pt x="154" y="65"/>
                  <a:pt x="150" y="53"/>
                </a:cubicBezTo>
                <a:cubicBezTo>
                  <a:pt x="156" y="51"/>
                  <a:pt x="162" y="48"/>
                  <a:pt x="168" y="45"/>
                </a:cubicBezTo>
                <a:cubicBezTo>
                  <a:pt x="179" y="59"/>
                  <a:pt x="186" y="76"/>
                  <a:pt x="187" y="95"/>
                </a:cubicBezTo>
                <a:lnTo>
                  <a:pt x="157" y="95"/>
                </a:lnTo>
                <a:close/>
                <a:moveTo>
                  <a:pt x="162" y="39"/>
                </a:moveTo>
                <a:cubicBezTo>
                  <a:pt x="158" y="41"/>
                  <a:pt x="153" y="43"/>
                  <a:pt x="147" y="45"/>
                </a:cubicBezTo>
                <a:cubicBezTo>
                  <a:pt x="143" y="34"/>
                  <a:pt x="137" y="25"/>
                  <a:pt x="131" y="18"/>
                </a:cubicBezTo>
                <a:cubicBezTo>
                  <a:pt x="143" y="22"/>
                  <a:pt x="154" y="29"/>
                  <a:pt x="162" y="39"/>
                </a:cubicBezTo>
                <a:moveTo>
                  <a:pt x="68" y="18"/>
                </a:moveTo>
                <a:cubicBezTo>
                  <a:pt x="62" y="25"/>
                  <a:pt x="56" y="34"/>
                  <a:pt x="52" y="45"/>
                </a:cubicBezTo>
                <a:cubicBezTo>
                  <a:pt x="46" y="43"/>
                  <a:pt x="41" y="41"/>
                  <a:pt x="37" y="39"/>
                </a:cubicBezTo>
                <a:cubicBezTo>
                  <a:pt x="46" y="29"/>
                  <a:pt x="56" y="22"/>
                  <a:pt x="68" y="18"/>
                </a:cubicBezTo>
                <a:moveTo>
                  <a:pt x="37" y="159"/>
                </a:moveTo>
                <a:cubicBezTo>
                  <a:pt x="41" y="157"/>
                  <a:pt x="46" y="154"/>
                  <a:pt x="52" y="152"/>
                </a:cubicBezTo>
                <a:cubicBezTo>
                  <a:pt x="56" y="163"/>
                  <a:pt x="62" y="173"/>
                  <a:pt x="68" y="180"/>
                </a:cubicBezTo>
                <a:cubicBezTo>
                  <a:pt x="56" y="175"/>
                  <a:pt x="46" y="168"/>
                  <a:pt x="37" y="159"/>
                </a:cubicBezTo>
                <a:moveTo>
                  <a:pt x="131" y="180"/>
                </a:moveTo>
                <a:cubicBezTo>
                  <a:pt x="137" y="173"/>
                  <a:pt x="143" y="163"/>
                  <a:pt x="147" y="152"/>
                </a:cubicBezTo>
                <a:cubicBezTo>
                  <a:pt x="153" y="154"/>
                  <a:pt x="158" y="157"/>
                  <a:pt x="162" y="159"/>
                </a:cubicBezTo>
                <a:cubicBezTo>
                  <a:pt x="154" y="168"/>
                  <a:pt x="143" y="175"/>
                  <a:pt x="131" y="18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: Shape 58">
            <a:extLst>
              <a:ext uri="{FF2B5EF4-FFF2-40B4-BE49-F238E27FC236}">
                <a16:creationId xmlns:a16="http://schemas.microsoft.com/office/drawing/2014/main" id="{7565A84B-3DDC-C78A-EB19-7A548E6E1217}"/>
              </a:ext>
            </a:extLst>
          </p:cNvPr>
          <p:cNvSpPr>
            <a:spLocks/>
          </p:cNvSpPr>
          <p:nvPr/>
        </p:nvSpPr>
        <p:spPr bwMode="auto">
          <a:xfrm>
            <a:off x="1839344" y="4110838"/>
            <a:ext cx="507600" cy="483173"/>
          </a:xfrm>
          <a:custGeom>
            <a:avLst/>
            <a:gdLst>
              <a:gd name="T0" fmla="*/ 43 w 202"/>
              <a:gd name="T1" fmla="*/ 118 h 192"/>
              <a:gd name="T2" fmla="*/ 29 w 202"/>
              <a:gd name="T3" fmla="*/ 88 h 192"/>
              <a:gd name="T4" fmla="*/ 69 w 202"/>
              <a:gd name="T5" fmla="*/ 77 h 192"/>
              <a:gd name="T6" fmla="*/ 49 w 202"/>
              <a:gd name="T7" fmla="*/ 145 h 192"/>
              <a:gd name="T8" fmla="*/ 49 w 202"/>
              <a:gd name="T9" fmla="*/ 47 h 192"/>
              <a:gd name="T10" fmla="*/ 49 w 202"/>
              <a:gd name="T11" fmla="*/ 145 h 192"/>
              <a:gd name="T12" fmla="*/ 86 w 202"/>
              <a:gd name="T13" fmla="*/ 96 h 192"/>
              <a:gd name="T14" fmla="*/ 12 w 202"/>
              <a:gd name="T15" fmla="*/ 96 h 192"/>
              <a:gd name="T16" fmla="*/ 177 w 202"/>
              <a:gd name="T17" fmla="*/ 76 h 192"/>
              <a:gd name="T18" fmla="*/ 102 w 202"/>
              <a:gd name="T19" fmla="*/ 84 h 192"/>
              <a:gd name="T20" fmla="*/ 177 w 202"/>
              <a:gd name="T21" fmla="*/ 76 h 192"/>
              <a:gd name="T22" fmla="*/ 94 w 202"/>
              <a:gd name="T23" fmla="*/ 51 h 192"/>
              <a:gd name="T24" fmla="*/ 153 w 202"/>
              <a:gd name="T25" fmla="*/ 59 h 192"/>
              <a:gd name="T26" fmla="*/ 202 w 202"/>
              <a:gd name="T27" fmla="*/ 49 h 192"/>
              <a:gd name="T28" fmla="*/ 192 w 202"/>
              <a:gd name="T29" fmla="*/ 192 h 192"/>
              <a:gd name="T30" fmla="*/ 45 w 202"/>
              <a:gd name="T31" fmla="*/ 182 h 192"/>
              <a:gd name="T32" fmla="*/ 49 w 202"/>
              <a:gd name="T33" fmla="*/ 151 h 192"/>
              <a:gd name="T34" fmla="*/ 57 w 202"/>
              <a:gd name="T35" fmla="*/ 180 h 192"/>
              <a:gd name="T36" fmla="*/ 190 w 202"/>
              <a:gd name="T37" fmla="*/ 55 h 192"/>
              <a:gd name="T38" fmla="*/ 147 w 202"/>
              <a:gd name="T39" fmla="*/ 39 h 192"/>
              <a:gd name="T40" fmla="*/ 57 w 202"/>
              <a:gd name="T41" fmla="*/ 12 h 192"/>
              <a:gd name="T42" fmla="*/ 49 w 202"/>
              <a:gd name="T43" fmla="*/ 41 h 192"/>
              <a:gd name="T44" fmla="*/ 45 w 202"/>
              <a:gd name="T45" fmla="*/ 10 h 192"/>
              <a:gd name="T46" fmla="*/ 153 w 202"/>
              <a:gd name="T47" fmla="*/ 0 h 192"/>
              <a:gd name="T48" fmla="*/ 157 w 202"/>
              <a:gd name="T49" fmla="*/ 1 h 192"/>
              <a:gd name="T50" fmla="*/ 202 w 202"/>
              <a:gd name="T51" fmla="*/ 49 h 192"/>
              <a:gd name="T52" fmla="*/ 182 w 202"/>
              <a:gd name="T53" fmla="*/ 43 h 192"/>
              <a:gd name="T54" fmla="*/ 159 w 202"/>
              <a:gd name="T55" fmla="*/ 39 h 192"/>
              <a:gd name="T56" fmla="*/ 182 w 202"/>
              <a:gd name="T57" fmla="*/ 43 h 192"/>
              <a:gd name="T58" fmla="*/ 137 w 202"/>
              <a:gd name="T59" fmla="*/ 158 h 192"/>
              <a:gd name="T60" fmla="*/ 70 w 202"/>
              <a:gd name="T61" fmla="*/ 150 h 192"/>
              <a:gd name="T62" fmla="*/ 177 w 202"/>
              <a:gd name="T63" fmla="*/ 101 h 192"/>
              <a:gd name="T64" fmla="*/ 102 w 202"/>
              <a:gd name="T65" fmla="*/ 109 h 192"/>
              <a:gd name="T66" fmla="*/ 177 w 202"/>
              <a:gd name="T67" fmla="*/ 101 h 192"/>
              <a:gd name="T68" fmla="*/ 95 w 202"/>
              <a:gd name="T69" fmla="*/ 125 h 192"/>
              <a:gd name="T70" fmla="*/ 177 w 202"/>
              <a:gd name="T71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2" h="192">
                <a:moveTo>
                  <a:pt x="78" y="87"/>
                </a:moveTo>
                <a:cubicBezTo>
                  <a:pt x="43" y="118"/>
                  <a:pt x="43" y="118"/>
                  <a:pt x="43" y="118"/>
                </a:cubicBezTo>
                <a:cubicBezTo>
                  <a:pt x="20" y="99"/>
                  <a:pt x="20" y="99"/>
                  <a:pt x="20" y="99"/>
                </a:cubicBezTo>
                <a:cubicBezTo>
                  <a:pt x="29" y="88"/>
                  <a:pt x="29" y="88"/>
                  <a:pt x="29" y="88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69" y="77"/>
                  <a:pt x="69" y="77"/>
                  <a:pt x="69" y="77"/>
                </a:cubicBezTo>
                <a:lnTo>
                  <a:pt x="78" y="87"/>
                </a:lnTo>
                <a:close/>
                <a:moveTo>
                  <a:pt x="49" y="145"/>
                </a:moveTo>
                <a:cubicBezTo>
                  <a:pt x="22" y="145"/>
                  <a:pt x="0" y="123"/>
                  <a:pt x="0" y="96"/>
                </a:cubicBezTo>
                <a:cubicBezTo>
                  <a:pt x="0" y="69"/>
                  <a:pt x="22" y="47"/>
                  <a:pt x="49" y="47"/>
                </a:cubicBezTo>
                <a:cubicBezTo>
                  <a:pt x="76" y="47"/>
                  <a:pt x="98" y="69"/>
                  <a:pt x="98" y="96"/>
                </a:cubicBezTo>
                <a:cubicBezTo>
                  <a:pt x="98" y="123"/>
                  <a:pt x="76" y="145"/>
                  <a:pt x="49" y="145"/>
                </a:cubicBezTo>
                <a:moveTo>
                  <a:pt x="49" y="133"/>
                </a:moveTo>
                <a:cubicBezTo>
                  <a:pt x="69" y="133"/>
                  <a:pt x="86" y="116"/>
                  <a:pt x="86" y="96"/>
                </a:cubicBezTo>
                <a:cubicBezTo>
                  <a:pt x="86" y="76"/>
                  <a:pt x="69" y="59"/>
                  <a:pt x="49" y="59"/>
                </a:cubicBezTo>
                <a:cubicBezTo>
                  <a:pt x="29" y="59"/>
                  <a:pt x="12" y="76"/>
                  <a:pt x="12" y="96"/>
                </a:cubicBezTo>
                <a:cubicBezTo>
                  <a:pt x="12" y="116"/>
                  <a:pt x="29" y="133"/>
                  <a:pt x="49" y="133"/>
                </a:cubicBezTo>
                <a:moveTo>
                  <a:pt x="177" y="76"/>
                </a:moveTo>
                <a:cubicBezTo>
                  <a:pt x="100" y="76"/>
                  <a:pt x="100" y="76"/>
                  <a:pt x="100" y="76"/>
                </a:cubicBezTo>
                <a:cubicBezTo>
                  <a:pt x="101" y="79"/>
                  <a:pt x="102" y="81"/>
                  <a:pt x="102" y="84"/>
                </a:cubicBezTo>
                <a:cubicBezTo>
                  <a:pt x="177" y="84"/>
                  <a:pt x="177" y="84"/>
                  <a:pt x="177" y="84"/>
                </a:cubicBezTo>
                <a:lnTo>
                  <a:pt x="177" y="76"/>
                </a:lnTo>
                <a:close/>
                <a:moveTo>
                  <a:pt x="144" y="51"/>
                </a:moveTo>
                <a:cubicBezTo>
                  <a:pt x="94" y="51"/>
                  <a:pt x="94" y="51"/>
                  <a:pt x="94" y="51"/>
                </a:cubicBezTo>
                <a:cubicBezTo>
                  <a:pt x="94" y="59"/>
                  <a:pt x="94" y="59"/>
                  <a:pt x="94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0" y="58"/>
                  <a:pt x="147" y="55"/>
                  <a:pt x="144" y="51"/>
                </a:cubicBezTo>
                <a:moveTo>
                  <a:pt x="202" y="49"/>
                </a:moveTo>
                <a:cubicBezTo>
                  <a:pt x="202" y="182"/>
                  <a:pt x="202" y="182"/>
                  <a:pt x="202" y="182"/>
                </a:cubicBezTo>
                <a:cubicBezTo>
                  <a:pt x="202" y="188"/>
                  <a:pt x="198" y="192"/>
                  <a:pt x="192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49" y="192"/>
                  <a:pt x="45" y="188"/>
                  <a:pt x="45" y="182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46" y="151"/>
                  <a:pt x="48" y="151"/>
                  <a:pt x="49" y="151"/>
                </a:cubicBezTo>
                <a:cubicBezTo>
                  <a:pt x="52" y="151"/>
                  <a:pt x="54" y="150"/>
                  <a:pt x="57" y="150"/>
                </a:cubicBezTo>
                <a:cubicBezTo>
                  <a:pt x="57" y="180"/>
                  <a:pt x="57" y="180"/>
                  <a:pt x="57" y="180"/>
                </a:cubicBezTo>
                <a:cubicBezTo>
                  <a:pt x="190" y="180"/>
                  <a:pt x="190" y="180"/>
                  <a:pt x="190" y="180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54" y="55"/>
                  <a:pt x="147" y="48"/>
                  <a:pt x="147" y="39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42"/>
                  <a:pt x="57" y="42"/>
                  <a:pt x="57" y="42"/>
                </a:cubicBezTo>
                <a:cubicBezTo>
                  <a:pt x="54" y="42"/>
                  <a:pt x="52" y="41"/>
                  <a:pt x="49" y="41"/>
                </a:cubicBezTo>
                <a:cubicBezTo>
                  <a:pt x="48" y="41"/>
                  <a:pt x="46" y="41"/>
                  <a:pt x="45" y="42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4"/>
                  <a:pt x="49" y="0"/>
                  <a:pt x="55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5" y="0"/>
                  <a:pt x="156" y="0"/>
                  <a:pt x="157" y="1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2" y="46"/>
                  <a:pt x="202" y="46"/>
                  <a:pt x="202" y="49"/>
                </a:cubicBezTo>
                <a:cubicBezTo>
                  <a:pt x="202" y="49"/>
                  <a:pt x="202" y="49"/>
                  <a:pt x="202" y="49"/>
                </a:cubicBezTo>
                <a:moveTo>
                  <a:pt x="182" y="43"/>
                </a:moveTo>
                <a:cubicBezTo>
                  <a:pt x="159" y="20"/>
                  <a:pt x="159" y="20"/>
                  <a:pt x="159" y="2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9" y="42"/>
                  <a:pt x="161" y="43"/>
                  <a:pt x="163" y="43"/>
                </a:cubicBezTo>
                <a:lnTo>
                  <a:pt x="182" y="43"/>
                </a:lnTo>
                <a:close/>
                <a:moveTo>
                  <a:pt x="70" y="158"/>
                </a:moveTo>
                <a:cubicBezTo>
                  <a:pt x="137" y="158"/>
                  <a:pt x="137" y="158"/>
                  <a:pt x="137" y="158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70" y="150"/>
                  <a:pt x="70" y="150"/>
                  <a:pt x="70" y="150"/>
                </a:cubicBezTo>
                <a:lnTo>
                  <a:pt x="70" y="158"/>
                </a:lnTo>
                <a:close/>
                <a:moveTo>
                  <a:pt x="177" y="101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3" y="103"/>
                  <a:pt x="103" y="106"/>
                  <a:pt x="102" y="109"/>
                </a:cubicBezTo>
                <a:cubicBezTo>
                  <a:pt x="177" y="109"/>
                  <a:pt x="177" y="109"/>
                  <a:pt x="177" y="109"/>
                </a:cubicBezTo>
                <a:lnTo>
                  <a:pt x="177" y="101"/>
                </a:lnTo>
                <a:close/>
                <a:moveTo>
                  <a:pt x="177" y="125"/>
                </a:moveTo>
                <a:cubicBezTo>
                  <a:pt x="95" y="125"/>
                  <a:pt x="95" y="125"/>
                  <a:pt x="95" y="125"/>
                </a:cubicBezTo>
                <a:cubicBezTo>
                  <a:pt x="93" y="128"/>
                  <a:pt x="91" y="131"/>
                  <a:pt x="89" y="133"/>
                </a:cubicBezTo>
                <a:cubicBezTo>
                  <a:pt x="177" y="133"/>
                  <a:pt x="177" y="133"/>
                  <a:pt x="177" y="133"/>
                </a:cubicBezTo>
                <a:lnTo>
                  <a:pt x="177" y="12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5299100-AC9F-57A8-6873-3CFD3BF53C75}"/>
              </a:ext>
            </a:extLst>
          </p:cNvPr>
          <p:cNvGrpSpPr/>
          <p:nvPr/>
        </p:nvGrpSpPr>
        <p:grpSpPr>
          <a:xfrm>
            <a:off x="6473715" y="1966497"/>
            <a:ext cx="586202" cy="586202"/>
            <a:chOff x="6360062" y="2221370"/>
            <a:chExt cx="586202" cy="586202"/>
          </a:xfrm>
        </p:grpSpPr>
        <p:sp>
          <p:nvSpPr>
            <p:cNvPr id="25" name="Freeform: Shape 49">
              <a:extLst>
                <a:ext uri="{FF2B5EF4-FFF2-40B4-BE49-F238E27FC236}">
                  <a16:creationId xmlns:a16="http://schemas.microsoft.com/office/drawing/2014/main" id="{C672EA0A-96D1-550C-E281-E68E44B6D0E2}"/>
                </a:ext>
              </a:extLst>
            </p:cNvPr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52AF3"/>
            </a:solidFill>
            <a:ln w="9525">
              <a:noFill/>
              <a:round/>
            </a:ln>
          </p:spPr>
          <p:txBody>
            <a:bodyPr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: Shape 50">
              <a:extLst>
                <a:ext uri="{FF2B5EF4-FFF2-40B4-BE49-F238E27FC236}">
                  <a16:creationId xmlns:a16="http://schemas.microsoft.com/office/drawing/2014/main" id="{C2F2C4D7-7959-27A7-FDF5-10ADE4BA6688}"/>
                </a:ext>
              </a:extLst>
            </p:cNvPr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BF185E-330B-B5AA-DB1A-D6BAB3CDA1A2}"/>
              </a:ext>
            </a:extLst>
          </p:cNvPr>
          <p:cNvGrpSpPr/>
          <p:nvPr/>
        </p:nvGrpSpPr>
        <p:grpSpPr>
          <a:xfrm>
            <a:off x="7134273" y="1909820"/>
            <a:ext cx="2859096" cy="791122"/>
            <a:chOff x="-94764" y="1931934"/>
            <a:chExt cx="2859096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70B9D80-A58D-24C7-61FE-FFE2CE9075E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9FB73A3-DD05-C64A-097B-6F482B3735B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95FDF0-503D-A483-B97A-0ABDF3FA7CA3}"/>
              </a:ext>
            </a:extLst>
          </p:cNvPr>
          <p:cNvGrpSpPr/>
          <p:nvPr/>
        </p:nvGrpSpPr>
        <p:grpSpPr>
          <a:xfrm>
            <a:off x="6473715" y="3139193"/>
            <a:ext cx="586202" cy="586202"/>
            <a:chOff x="6360062" y="2221370"/>
            <a:chExt cx="586202" cy="586202"/>
          </a:xfrm>
        </p:grpSpPr>
        <p:sp>
          <p:nvSpPr>
            <p:cNvPr id="48" name="Freeform: Shape 49">
              <a:extLst>
                <a:ext uri="{FF2B5EF4-FFF2-40B4-BE49-F238E27FC236}">
                  <a16:creationId xmlns:a16="http://schemas.microsoft.com/office/drawing/2014/main" id="{7CC7C00F-905B-AFBB-8B05-71BFFAABD026}"/>
                </a:ext>
              </a:extLst>
            </p:cNvPr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4C7E7"/>
            </a:solidFill>
            <a:ln w="9525">
              <a:noFill/>
              <a:round/>
            </a:ln>
          </p:spPr>
          <p:txBody>
            <a:bodyPr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: Shape 50">
              <a:extLst>
                <a:ext uri="{FF2B5EF4-FFF2-40B4-BE49-F238E27FC236}">
                  <a16:creationId xmlns:a16="http://schemas.microsoft.com/office/drawing/2014/main" id="{0F6ACE4E-B5DA-0326-7A51-E48F726326F8}"/>
                </a:ext>
              </a:extLst>
            </p:cNvPr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E42570-6137-0239-31F4-3F10327ED4B7}"/>
              </a:ext>
            </a:extLst>
          </p:cNvPr>
          <p:cNvGrpSpPr/>
          <p:nvPr/>
        </p:nvGrpSpPr>
        <p:grpSpPr>
          <a:xfrm>
            <a:off x="7134273" y="3082516"/>
            <a:ext cx="2859096" cy="791122"/>
            <a:chOff x="-94764" y="1931934"/>
            <a:chExt cx="2859096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D95A453-9BEC-920D-216A-4B52BD1FF5E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66883C-5CE2-E1A1-82D5-D060C0741A2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D352B33-5232-66BE-9B45-BF47E8A27AB6}"/>
              </a:ext>
            </a:extLst>
          </p:cNvPr>
          <p:cNvGrpSpPr/>
          <p:nvPr/>
        </p:nvGrpSpPr>
        <p:grpSpPr>
          <a:xfrm>
            <a:off x="6473715" y="4311889"/>
            <a:ext cx="586202" cy="586202"/>
            <a:chOff x="6360062" y="2221370"/>
            <a:chExt cx="586202" cy="586202"/>
          </a:xfrm>
        </p:grpSpPr>
        <p:sp>
          <p:nvSpPr>
            <p:cNvPr id="54" name="Freeform: Shape 49">
              <a:extLst>
                <a:ext uri="{FF2B5EF4-FFF2-40B4-BE49-F238E27FC236}">
                  <a16:creationId xmlns:a16="http://schemas.microsoft.com/office/drawing/2014/main" id="{7923ACA5-2796-6CE1-1C10-80377CB52841}"/>
                </a:ext>
              </a:extLst>
            </p:cNvPr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: Shape 50">
              <a:extLst>
                <a:ext uri="{FF2B5EF4-FFF2-40B4-BE49-F238E27FC236}">
                  <a16:creationId xmlns:a16="http://schemas.microsoft.com/office/drawing/2014/main" id="{41198B1D-2B12-2441-4A8F-E18EF5FC231B}"/>
                </a:ext>
              </a:extLst>
            </p:cNvPr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59499E8-ADF2-1E42-2ECB-0B7AA67EAC23}"/>
              </a:ext>
            </a:extLst>
          </p:cNvPr>
          <p:cNvGrpSpPr/>
          <p:nvPr/>
        </p:nvGrpSpPr>
        <p:grpSpPr>
          <a:xfrm>
            <a:off x="7134273" y="4255212"/>
            <a:ext cx="2859096" cy="791122"/>
            <a:chOff x="-94764" y="1931934"/>
            <a:chExt cx="2859096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EB60ACE-F53E-6CBB-1964-1A117EE7006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4BAD07A-5C29-F117-48A2-EA3B2A5E362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A1A04A8-D46B-A3D2-4F9F-0326F1D762D3}"/>
              </a:ext>
            </a:extLst>
          </p:cNvPr>
          <p:cNvCxnSpPr/>
          <p:nvPr/>
        </p:nvCxnSpPr>
        <p:spPr>
          <a:xfrm>
            <a:off x="6473715" y="2823460"/>
            <a:ext cx="3740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F1A1A968-E99D-D846-C137-1826B353E86D}"/>
              </a:ext>
            </a:extLst>
          </p:cNvPr>
          <p:cNvCxnSpPr/>
          <p:nvPr/>
        </p:nvCxnSpPr>
        <p:spPr>
          <a:xfrm>
            <a:off x="6473715" y="4061710"/>
            <a:ext cx="3740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95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45835-0469-8DF8-C0C5-0D8683DC2B10}"/>
              </a:ext>
            </a:extLst>
          </p:cNvPr>
          <p:cNvSpPr/>
          <p:nvPr/>
        </p:nvSpPr>
        <p:spPr>
          <a:xfrm>
            <a:off x="685799" y="638175"/>
            <a:ext cx="10820400" cy="5581650"/>
          </a:xfrm>
          <a:prstGeom prst="roundRect">
            <a:avLst>
              <a:gd name="adj" fmla="val 3015"/>
            </a:avLst>
          </a:prstGeom>
          <a:solidFill>
            <a:schemeClr val="bg1">
              <a:alpha val="43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189399-6485-4CDD-4E8E-6036B7C95F2B}"/>
              </a:ext>
            </a:extLst>
          </p:cNvPr>
          <p:cNvSpPr txBox="1"/>
          <p:nvPr/>
        </p:nvSpPr>
        <p:spPr>
          <a:xfrm>
            <a:off x="636534" y="6406607"/>
            <a:ext cx="3783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MONTHLY WORK REPORT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D32C18-01A3-10D9-F9A5-7375728EFB2F}"/>
              </a:ext>
            </a:extLst>
          </p:cNvPr>
          <p:cNvGrpSpPr/>
          <p:nvPr/>
        </p:nvGrpSpPr>
        <p:grpSpPr>
          <a:xfrm>
            <a:off x="-202030" y="225493"/>
            <a:ext cx="663588" cy="412682"/>
            <a:chOff x="11201019" y="285529"/>
            <a:chExt cx="347734" cy="216254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18C212A-D426-2481-986B-001DA7B3A099}"/>
                </a:ext>
              </a:extLst>
            </p:cNvPr>
            <p:cNvGrpSpPr/>
            <p:nvPr/>
          </p:nvGrpSpPr>
          <p:grpSpPr>
            <a:xfrm>
              <a:off x="11201019" y="285529"/>
              <a:ext cx="347734" cy="126226"/>
              <a:chOff x="10983405" y="205992"/>
              <a:chExt cx="347734" cy="12622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71D21D2-802F-81DD-9684-24D7803FFCA3}"/>
                  </a:ext>
                </a:extLst>
              </p:cNvPr>
              <p:cNvGrpSpPr/>
              <p:nvPr/>
            </p:nvGrpSpPr>
            <p:grpSpPr>
              <a:xfrm>
                <a:off x="10983405" y="205992"/>
                <a:ext cx="347734" cy="49669"/>
                <a:chOff x="9713676" y="204697"/>
                <a:chExt cx="1669084" cy="23840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BF22F66-94C5-F89F-FFBC-A478E94EC066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EC4CFCF-01FC-A253-9A53-D7A68088F695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0E5B6C3E-568E-D4B9-CB92-1D01E4F4728F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A7610E3E-8DFE-C580-2B4E-23BCC0E6F79F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C332EC9-BDE0-BE99-40A4-EE37768D4BBA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71A9B5DF-16E9-16DE-EE40-2F827AA103FC}"/>
                  </a:ext>
                </a:extLst>
              </p:cNvPr>
              <p:cNvGrpSpPr/>
              <p:nvPr/>
            </p:nvGrpSpPr>
            <p:grpSpPr>
              <a:xfrm>
                <a:off x="10983405" y="282549"/>
                <a:ext cx="347734" cy="49669"/>
                <a:chOff x="9713676" y="204697"/>
                <a:chExt cx="1669084" cy="23840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AF84EF8-7266-9FA2-C44B-A0F3BFE67B1E}"/>
                    </a:ext>
                  </a:extLst>
                </p:cNvPr>
                <p:cNvSpPr/>
                <p:nvPr/>
              </p:nvSpPr>
              <p:spPr>
                <a:xfrm>
                  <a:off x="9713676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26524AC-E9BC-21DD-ACCC-B4A8D5439577}"/>
                    </a:ext>
                  </a:extLst>
                </p:cNvPr>
                <p:cNvSpPr/>
                <p:nvPr/>
              </p:nvSpPr>
              <p:spPr>
                <a:xfrm>
                  <a:off x="10071345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939F7E-A575-53DC-23A0-E4B8DA751C33}"/>
                    </a:ext>
                  </a:extLst>
                </p:cNvPr>
                <p:cNvSpPr/>
                <p:nvPr/>
              </p:nvSpPr>
              <p:spPr>
                <a:xfrm>
                  <a:off x="10429014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00272F0-82DE-3129-68F2-ACAB679AAD33}"/>
                    </a:ext>
                  </a:extLst>
                </p:cNvPr>
                <p:cNvSpPr/>
                <p:nvPr/>
              </p:nvSpPr>
              <p:spPr>
                <a:xfrm>
                  <a:off x="10786683" y="204697"/>
                  <a:ext cx="238408" cy="238408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5ABCB427-986C-1CD0-7D96-3C8566B5C2D7}"/>
                    </a:ext>
                  </a:extLst>
                </p:cNvPr>
                <p:cNvSpPr/>
                <p:nvPr/>
              </p:nvSpPr>
              <p:spPr>
                <a:xfrm>
                  <a:off x="11144352" y="204697"/>
                  <a:ext cx="238408" cy="2384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377F505-3A87-991A-A5F9-772333F5534F}"/>
                </a:ext>
              </a:extLst>
            </p:cNvPr>
            <p:cNvGrpSpPr/>
            <p:nvPr/>
          </p:nvGrpSpPr>
          <p:grpSpPr>
            <a:xfrm>
              <a:off x="11201019" y="452114"/>
              <a:ext cx="347734" cy="49669"/>
              <a:chOff x="9713676" y="204697"/>
              <a:chExt cx="1669084" cy="23840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9AEE4C77-56B6-C795-55CD-0B0294D77B82}"/>
                  </a:ext>
                </a:extLst>
              </p:cNvPr>
              <p:cNvSpPr/>
              <p:nvPr/>
            </p:nvSpPr>
            <p:spPr>
              <a:xfrm>
                <a:off x="9713676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1E89EA9-52A9-5122-2A39-BB3B12038251}"/>
                  </a:ext>
                </a:extLst>
              </p:cNvPr>
              <p:cNvSpPr/>
              <p:nvPr/>
            </p:nvSpPr>
            <p:spPr>
              <a:xfrm>
                <a:off x="10071345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1602F5A-27E3-B264-1737-ADCC12CD5143}"/>
                  </a:ext>
                </a:extLst>
              </p:cNvPr>
              <p:cNvSpPr/>
              <p:nvPr/>
            </p:nvSpPr>
            <p:spPr>
              <a:xfrm>
                <a:off x="10429014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DE4E8108-860E-EE72-4194-CE11C796FC7A}"/>
                  </a:ext>
                </a:extLst>
              </p:cNvPr>
              <p:cNvSpPr/>
              <p:nvPr/>
            </p:nvSpPr>
            <p:spPr>
              <a:xfrm>
                <a:off x="10786683" y="204697"/>
                <a:ext cx="238408" cy="23840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AEAFB25-3335-1E97-063B-25056617929C}"/>
                  </a:ext>
                </a:extLst>
              </p:cNvPr>
              <p:cNvSpPr/>
              <p:nvPr/>
            </p:nvSpPr>
            <p:spPr>
              <a:xfrm>
                <a:off x="11144352" y="204697"/>
                <a:ext cx="238408" cy="2384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11A05E8-D78D-C2D1-52C1-56B52DD9844D}"/>
              </a:ext>
            </a:extLst>
          </p:cNvPr>
          <p:cNvGrpSpPr/>
          <p:nvPr/>
        </p:nvGrpSpPr>
        <p:grpSpPr>
          <a:xfrm>
            <a:off x="11622412" y="6219825"/>
            <a:ext cx="425327" cy="401907"/>
            <a:chOff x="11655154" y="5903822"/>
            <a:chExt cx="425327" cy="40190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0179C23-887E-1C07-656E-2BA3C5C97DEA}"/>
                </a:ext>
              </a:extLst>
            </p:cNvPr>
            <p:cNvGrpSpPr/>
            <p:nvPr/>
          </p:nvGrpSpPr>
          <p:grpSpPr>
            <a:xfrm>
              <a:off x="11655154" y="5903823"/>
              <a:ext cx="214190" cy="401906"/>
              <a:chOff x="10832280" y="5205701"/>
              <a:chExt cx="328910" cy="646010"/>
            </a:xfrm>
          </p:grpSpPr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C9BFCC8C-9441-BA71-8A94-CAF74E08094F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箭头: V 形 47">
                <a:extLst>
                  <a:ext uri="{FF2B5EF4-FFF2-40B4-BE49-F238E27FC236}">
                    <a16:creationId xmlns:a16="http://schemas.microsoft.com/office/drawing/2014/main" id="{11406241-B1D0-46C7-3AE4-7F52CE66505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箭头: V 形 48">
                <a:extLst>
                  <a:ext uri="{FF2B5EF4-FFF2-40B4-BE49-F238E27FC236}">
                    <a16:creationId xmlns:a16="http://schemas.microsoft.com/office/drawing/2014/main" id="{7E6C4FDC-58ED-A9F2-2455-92F62832DE06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D2A6811-D4AD-1F14-DF2F-228B03E9D6ED}"/>
                </a:ext>
              </a:extLst>
            </p:cNvPr>
            <p:cNvGrpSpPr/>
            <p:nvPr/>
          </p:nvGrpSpPr>
          <p:grpSpPr>
            <a:xfrm>
              <a:off x="11866291" y="5903822"/>
              <a:ext cx="214190" cy="401906"/>
              <a:chOff x="10832280" y="5205701"/>
              <a:chExt cx="328910" cy="646010"/>
            </a:xfrm>
          </p:grpSpPr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FECF3BED-C588-2576-CBF2-799DD81D5FD5}"/>
                  </a:ext>
                </a:extLst>
              </p:cNvPr>
              <p:cNvSpPr/>
              <p:nvPr/>
            </p:nvSpPr>
            <p:spPr>
              <a:xfrm rot="5400000">
                <a:off x="10887073" y="5150908"/>
                <a:ext cx="219324" cy="328910"/>
              </a:xfrm>
              <a:prstGeom prst="chevron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箭头: V 形 109">
                <a:extLst>
                  <a:ext uri="{FF2B5EF4-FFF2-40B4-BE49-F238E27FC236}">
                    <a16:creationId xmlns:a16="http://schemas.microsoft.com/office/drawing/2014/main" id="{807213C6-A031-7BA1-6517-5B2937DFB825}"/>
                  </a:ext>
                </a:extLst>
              </p:cNvPr>
              <p:cNvSpPr/>
              <p:nvPr/>
            </p:nvSpPr>
            <p:spPr>
              <a:xfrm rot="5400000">
                <a:off x="10887073" y="5364251"/>
                <a:ext cx="219324" cy="328910"/>
              </a:xfrm>
              <a:prstGeom prst="chevr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箭头: V 形 110">
                <a:extLst>
                  <a:ext uri="{FF2B5EF4-FFF2-40B4-BE49-F238E27FC236}">
                    <a16:creationId xmlns:a16="http://schemas.microsoft.com/office/drawing/2014/main" id="{C23835DB-FCFE-4E3C-36E1-8238C4A068B2}"/>
                  </a:ext>
                </a:extLst>
              </p:cNvPr>
              <p:cNvSpPr/>
              <p:nvPr/>
            </p:nvSpPr>
            <p:spPr>
              <a:xfrm rot="5400000">
                <a:off x="10887073" y="5577594"/>
                <a:ext cx="219324" cy="328910"/>
              </a:xfrm>
              <a:prstGeom prst="chevron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39EDCD-183A-ED4C-40FE-76E5D2BFD349}"/>
              </a:ext>
            </a:extLst>
          </p:cNvPr>
          <p:cNvGrpSpPr/>
          <p:nvPr/>
        </p:nvGrpSpPr>
        <p:grpSpPr>
          <a:xfrm>
            <a:off x="3802887" y="2178430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5DA2D179-0664-A8F1-9EFA-F97A23D75C0F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059040D-DA4E-5353-759C-5551B5372662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0A2803-D71B-40D7-CD48-2EB4538887F4}"/>
              </a:ext>
            </a:extLst>
          </p:cNvPr>
          <p:cNvGrpSpPr/>
          <p:nvPr/>
        </p:nvGrpSpPr>
        <p:grpSpPr>
          <a:xfrm rot="10800000">
            <a:off x="7009139" y="1684264"/>
            <a:ext cx="1371600" cy="914400"/>
            <a:chOff x="2033612" y="2073849"/>
            <a:chExt cx="1371600" cy="914400"/>
          </a:xfrm>
          <a:solidFill>
            <a:srgbClr val="152AF3">
              <a:alpha val="10000"/>
            </a:srgbClr>
          </a:solidFill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40D40A5-0206-4346-2B1F-8353F7BFED0E}"/>
                </a:ext>
              </a:extLst>
            </p:cNvPr>
            <p:cNvSpPr/>
            <p:nvPr/>
          </p:nvSpPr>
          <p:spPr>
            <a:xfrm>
              <a:off x="20336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solidFill>
              <a:srgbClr val="152AF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D423C50-6338-A9F5-F8E6-6DFA40A6B69C}"/>
                </a:ext>
              </a:extLst>
            </p:cNvPr>
            <p:cNvSpPr/>
            <p:nvPr/>
          </p:nvSpPr>
          <p:spPr>
            <a:xfrm>
              <a:off x="2490812" y="2073849"/>
              <a:ext cx="914400" cy="914400"/>
            </a:xfrm>
            <a:prstGeom prst="blockArc">
              <a:avLst>
                <a:gd name="adj1" fmla="val 10800000"/>
                <a:gd name="adj2" fmla="val 16288154"/>
                <a:gd name="adj3" fmla="val 229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CCA7442-4503-B109-4EDA-3682178CE1B6}"/>
              </a:ext>
            </a:extLst>
          </p:cNvPr>
          <p:cNvSpPr/>
          <p:nvPr/>
        </p:nvSpPr>
        <p:spPr>
          <a:xfrm>
            <a:off x="4530725" y="3766970"/>
            <a:ext cx="3130550" cy="830997"/>
          </a:xfrm>
          <a:prstGeom prst="roundRect">
            <a:avLst>
              <a:gd name="adj" fmla="val 9026"/>
            </a:avLst>
          </a:prstGeom>
          <a:solidFill>
            <a:schemeClr val="bg1">
              <a:alpha val="24000"/>
            </a:schemeClr>
          </a:solidFill>
          <a:ln w="25400">
            <a:solidFill>
              <a:srgbClr val="152A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049AFF4-7583-FE4D-DA21-636063F286E0}"/>
              </a:ext>
            </a:extLst>
          </p:cNvPr>
          <p:cNvSpPr txBox="1"/>
          <p:nvPr/>
        </p:nvSpPr>
        <p:spPr>
          <a:xfrm>
            <a:off x="5145641" y="3960565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项目成果展示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4B01C99-E555-B92D-DEDA-07E3D12E139F}"/>
              </a:ext>
            </a:extLst>
          </p:cNvPr>
          <p:cNvSpPr/>
          <p:nvPr/>
        </p:nvSpPr>
        <p:spPr>
          <a:xfrm>
            <a:off x="4853386" y="1223594"/>
            <a:ext cx="2485226" cy="2485222"/>
          </a:xfrm>
          <a:prstGeom prst="ellipse">
            <a:avLst/>
          </a:prstGeom>
          <a:noFill/>
          <a:ln w="12700" cap="flat" cmpd="sng" algn="ctr">
            <a:solidFill>
              <a:srgbClr val="152AF3">
                <a:alpha val="2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A0DCBA8-EAE2-C5DE-929D-E66355456E84}"/>
              </a:ext>
            </a:extLst>
          </p:cNvPr>
          <p:cNvSpPr/>
          <p:nvPr/>
        </p:nvSpPr>
        <p:spPr>
          <a:xfrm>
            <a:off x="5043886" y="1414094"/>
            <a:ext cx="2104226" cy="2104222"/>
          </a:xfrm>
          <a:prstGeom prst="ellipse">
            <a:avLst/>
          </a:prstGeom>
          <a:noFill/>
          <a:ln w="25400">
            <a:solidFill>
              <a:srgbClr val="152AF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890075-F968-2A7C-6737-F65868DE1419}"/>
              </a:ext>
            </a:extLst>
          </p:cNvPr>
          <p:cNvSpPr txBox="1"/>
          <p:nvPr/>
        </p:nvSpPr>
        <p:spPr>
          <a:xfrm>
            <a:off x="5242619" y="1709665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152AF3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9600" dirty="0">
              <a:solidFill>
                <a:srgbClr val="152AF3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6AAC24-F429-2657-AD4A-AC2DED5A0F62}"/>
              </a:ext>
            </a:extLst>
          </p:cNvPr>
          <p:cNvSpPr txBox="1"/>
          <p:nvPr/>
        </p:nvSpPr>
        <p:spPr>
          <a:xfrm>
            <a:off x="2755900" y="4784749"/>
            <a:ext cx="66802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45BF4CEC-880B-D6D9-65B1-C03378A82D2C}"/>
              </a:ext>
            </a:extLst>
          </p:cNvPr>
          <p:cNvSpPr/>
          <p:nvPr/>
        </p:nvSpPr>
        <p:spPr>
          <a:xfrm>
            <a:off x="10617169" y="1008993"/>
            <a:ext cx="638646" cy="638646"/>
          </a:xfrm>
          <a:prstGeom prst="plaque">
            <a:avLst>
              <a:gd name="adj" fmla="val 50000"/>
            </a:avLst>
          </a:prstGeom>
          <a:noFill/>
          <a:ln w="12700">
            <a:solidFill>
              <a:srgbClr val="152AF3">
                <a:alpha val="43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2EE39960-1C9D-F0CF-1726-EB3AD2CB05B1}"/>
              </a:ext>
            </a:extLst>
          </p:cNvPr>
          <p:cNvSpPr/>
          <p:nvPr/>
        </p:nvSpPr>
        <p:spPr>
          <a:xfrm>
            <a:off x="10297846" y="1022559"/>
            <a:ext cx="319323" cy="319323"/>
          </a:xfrm>
          <a:prstGeom prst="plaque">
            <a:avLst>
              <a:gd name="adj" fmla="val 50000"/>
            </a:avLst>
          </a:prstGeom>
          <a:solidFill>
            <a:srgbClr val="152AF3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id="{538B8B84-4606-16E6-B5E0-44916B9A7039}"/>
              </a:ext>
            </a:extLst>
          </p:cNvPr>
          <p:cNvSpPr/>
          <p:nvPr/>
        </p:nvSpPr>
        <p:spPr>
          <a:xfrm rot="344376">
            <a:off x="1240651" y="5303882"/>
            <a:ext cx="462904" cy="462904"/>
          </a:xfrm>
          <a:prstGeom prst="cub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744D248-8FBA-E140-7224-3F38CCC719FA}"/>
              </a:ext>
            </a:extLst>
          </p:cNvPr>
          <p:cNvSpPr txBox="1"/>
          <p:nvPr/>
        </p:nvSpPr>
        <p:spPr>
          <a:xfrm>
            <a:off x="1893747" y="12213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项目成果展示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DA8C-6E44-715B-BE54-336FB7140111}"/>
              </a:ext>
            </a:extLst>
          </p:cNvPr>
          <p:cNvSpPr txBox="1"/>
          <p:nvPr/>
        </p:nvSpPr>
        <p:spPr>
          <a:xfrm>
            <a:off x="537468" y="673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5378D1-1289-211E-2C04-A3D27CE74ACE}"/>
              </a:ext>
            </a:extLst>
          </p:cNvPr>
          <p:cNvGrpSpPr/>
          <p:nvPr/>
        </p:nvGrpSpPr>
        <p:grpSpPr>
          <a:xfrm>
            <a:off x="1108580" y="1250818"/>
            <a:ext cx="7229782" cy="4664648"/>
            <a:chOff x="3346420" y="803402"/>
            <a:chExt cx="8984905" cy="579705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6A21D24-5F11-191F-8925-EA812BB690DB}"/>
                </a:ext>
              </a:extLst>
            </p:cNvPr>
            <p:cNvGrpSpPr/>
            <p:nvPr/>
          </p:nvGrpSpPr>
          <p:grpSpPr>
            <a:xfrm>
              <a:off x="6640890" y="4297515"/>
              <a:ext cx="2395963" cy="2302938"/>
              <a:chOff x="5760930" y="4239150"/>
              <a:chExt cx="2395963" cy="2302938"/>
            </a:xfrm>
          </p:grpSpPr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D680A6D8-9C73-70A6-9A79-C3E45F324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517" y="4239150"/>
                <a:ext cx="106638" cy="2302938"/>
              </a:xfrm>
              <a:custGeom>
                <a:avLst/>
                <a:gdLst>
                  <a:gd name="T0" fmla="*/ 20 w 40"/>
                  <a:gd name="T1" fmla="*/ 858 h 858"/>
                  <a:gd name="T2" fmla="*/ 0 w 40"/>
                  <a:gd name="T3" fmla="*/ 838 h 858"/>
                  <a:gd name="T4" fmla="*/ 0 w 40"/>
                  <a:gd name="T5" fmla="*/ 20 h 858"/>
                  <a:gd name="T6" fmla="*/ 20 w 40"/>
                  <a:gd name="T7" fmla="*/ 0 h 858"/>
                  <a:gd name="T8" fmla="*/ 20 w 40"/>
                  <a:gd name="T9" fmla="*/ 0 h 858"/>
                  <a:gd name="T10" fmla="*/ 40 w 40"/>
                  <a:gd name="T11" fmla="*/ 20 h 858"/>
                  <a:gd name="T12" fmla="*/ 40 w 40"/>
                  <a:gd name="T13" fmla="*/ 838 h 858"/>
                  <a:gd name="T14" fmla="*/ 20 w 40"/>
                  <a:gd name="T15" fmla="*/ 858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58">
                    <a:moveTo>
                      <a:pt x="20" y="858"/>
                    </a:moveTo>
                    <a:cubicBezTo>
                      <a:pt x="9" y="858"/>
                      <a:pt x="0" y="849"/>
                      <a:pt x="0" y="83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838"/>
                      <a:pt x="40" y="838"/>
                      <a:pt x="40" y="838"/>
                    </a:cubicBezTo>
                    <a:cubicBezTo>
                      <a:pt x="40" y="849"/>
                      <a:pt x="31" y="858"/>
                      <a:pt x="20" y="858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81AFC4CB-2BE0-99F8-4931-6BCF37B0D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6600" y="4282260"/>
                <a:ext cx="770293" cy="2216719"/>
              </a:xfrm>
              <a:custGeom>
                <a:avLst/>
                <a:gdLst>
                  <a:gd name="T0" fmla="*/ 270 w 287"/>
                  <a:gd name="T1" fmla="*/ 823 h 826"/>
                  <a:gd name="T2" fmla="*/ 245 w 287"/>
                  <a:gd name="T3" fmla="*/ 809 h 826"/>
                  <a:gd name="T4" fmla="*/ 3 w 287"/>
                  <a:gd name="T5" fmla="*/ 29 h 826"/>
                  <a:gd name="T6" fmla="*/ 16 w 287"/>
                  <a:gd name="T7" fmla="*/ 4 h 826"/>
                  <a:gd name="T8" fmla="*/ 16 w 287"/>
                  <a:gd name="T9" fmla="*/ 4 h 826"/>
                  <a:gd name="T10" fmla="*/ 41 w 287"/>
                  <a:gd name="T11" fmla="*/ 17 h 826"/>
                  <a:gd name="T12" fmla="*/ 283 w 287"/>
                  <a:gd name="T13" fmla="*/ 798 h 826"/>
                  <a:gd name="T14" fmla="*/ 270 w 287"/>
                  <a:gd name="T15" fmla="*/ 823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7" h="826">
                    <a:moveTo>
                      <a:pt x="270" y="823"/>
                    </a:moveTo>
                    <a:cubicBezTo>
                      <a:pt x="260" y="826"/>
                      <a:pt x="248" y="820"/>
                      <a:pt x="245" y="80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18"/>
                      <a:pt x="6" y="7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27" y="0"/>
                      <a:pt x="38" y="6"/>
                      <a:pt x="41" y="17"/>
                    </a:cubicBezTo>
                    <a:cubicBezTo>
                      <a:pt x="283" y="798"/>
                      <a:pt x="283" y="798"/>
                      <a:pt x="283" y="798"/>
                    </a:cubicBezTo>
                    <a:cubicBezTo>
                      <a:pt x="287" y="808"/>
                      <a:pt x="281" y="819"/>
                      <a:pt x="270" y="823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BAE5F24E-8BF7-B8D1-F21A-668FBCD64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930" y="4282260"/>
                <a:ext cx="772562" cy="2216719"/>
              </a:xfrm>
              <a:custGeom>
                <a:avLst/>
                <a:gdLst>
                  <a:gd name="T0" fmla="*/ 17 w 288"/>
                  <a:gd name="T1" fmla="*/ 823 h 826"/>
                  <a:gd name="T2" fmla="*/ 42 w 288"/>
                  <a:gd name="T3" fmla="*/ 809 h 826"/>
                  <a:gd name="T4" fmla="*/ 284 w 288"/>
                  <a:gd name="T5" fmla="*/ 29 h 826"/>
                  <a:gd name="T6" fmla="*/ 271 w 288"/>
                  <a:gd name="T7" fmla="*/ 4 h 826"/>
                  <a:gd name="T8" fmla="*/ 271 w 288"/>
                  <a:gd name="T9" fmla="*/ 4 h 826"/>
                  <a:gd name="T10" fmla="*/ 246 w 288"/>
                  <a:gd name="T11" fmla="*/ 17 h 826"/>
                  <a:gd name="T12" fmla="*/ 4 w 288"/>
                  <a:gd name="T13" fmla="*/ 798 h 826"/>
                  <a:gd name="T14" fmla="*/ 17 w 288"/>
                  <a:gd name="T15" fmla="*/ 823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" h="826">
                    <a:moveTo>
                      <a:pt x="17" y="823"/>
                    </a:moveTo>
                    <a:cubicBezTo>
                      <a:pt x="28" y="826"/>
                      <a:pt x="39" y="820"/>
                      <a:pt x="42" y="809"/>
                    </a:cubicBezTo>
                    <a:cubicBezTo>
                      <a:pt x="284" y="29"/>
                      <a:pt x="284" y="29"/>
                      <a:pt x="284" y="29"/>
                    </a:cubicBezTo>
                    <a:cubicBezTo>
                      <a:pt x="288" y="18"/>
                      <a:pt x="282" y="7"/>
                      <a:pt x="271" y="4"/>
                    </a:cubicBezTo>
                    <a:cubicBezTo>
                      <a:pt x="271" y="4"/>
                      <a:pt x="271" y="4"/>
                      <a:pt x="271" y="4"/>
                    </a:cubicBezTo>
                    <a:cubicBezTo>
                      <a:pt x="260" y="0"/>
                      <a:pt x="249" y="6"/>
                      <a:pt x="246" y="17"/>
                    </a:cubicBezTo>
                    <a:cubicBezTo>
                      <a:pt x="4" y="798"/>
                      <a:pt x="4" y="798"/>
                      <a:pt x="4" y="798"/>
                    </a:cubicBezTo>
                    <a:cubicBezTo>
                      <a:pt x="0" y="808"/>
                      <a:pt x="6" y="819"/>
                      <a:pt x="17" y="823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8DDECB85-EC73-DC79-7888-BAD0C6376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420" y="803402"/>
              <a:ext cx="8984905" cy="35485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3" name="图形 16" descr="D:\51PPT模板网\51pptmoban.com\图片001.jpg">
            <a:extLst>
              <a:ext uri="{FF2B5EF4-FFF2-40B4-BE49-F238E27FC236}">
                <a16:creationId xmlns:a16="http://schemas.microsoft.com/office/drawing/2014/main" id="{9EF24644-446F-C618-1D19-D4BD12B2F3C0}"/>
              </a:ext>
            </a:extLst>
          </p:cNvPr>
          <p:cNvGrpSpPr/>
          <p:nvPr/>
        </p:nvGrpSpPr>
        <p:grpSpPr>
          <a:xfrm>
            <a:off x="7977452" y="1349917"/>
            <a:ext cx="2799862" cy="5594833"/>
            <a:chOff x="1843601" y="1919851"/>
            <a:chExt cx="961822" cy="1921964"/>
          </a:xfrm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267DDF2F-48A9-24C4-0A8C-B5FE40520579}"/>
                </a:ext>
              </a:extLst>
            </p:cNvPr>
            <p:cNvSpPr/>
            <p:nvPr/>
          </p:nvSpPr>
          <p:spPr>
            <a:xfrm>
              <a:off x="1843601" y="2174521"/>
              <a:ext cx="648302" cy="291092"/>
            </a:xfrm>
            <a:custGeom>
              <a:avLst/>
              <a:gdLst>
                <a:gd name="connsiteX0" fmla="*/ 52609 w 648302"/>
                <a:gd name="connsiteY0" fmla="*/ 29512 h 291092"/>
                <a:gd name="connsiteX1" fmla="*/ 64610 w 648302"/>
                <a:gd name="connsiteY1" fmla="*/ 41418 h 291092"/>
                <a:gd name="connsiteX2" fmla="*/ 86899 w 648302"/>
                <a:gd name="connsiteY2" fmla="*/ 60468 h 291092"/>
                <a:gd name="connsiteX3" fmla="*/ 95662 w 648302"/>
                <a:gd name="connsiteY3" fmla="*/ 68183 h 291092"/>
                <a:gd name="connsiteX4" fmla="*/ 89185 w 648302"/>
                <a:gd name="connsiteY4" fmla="*/ 40180 h 291092"/>
                <a:gd name="connsiteX5" fmla="*/ 102710 w 648302"/>
                <a:gd name="connsiteY5" fmla="*/ 21130 h 291092"/>
                <a:gd name="connsiteX6" fmla="*/ 114426 w 648302"/>
                <a:gd name="connsiteY6" fmla="*/ 43132 h 291092"/>
                <a:gd name="connsiteX7" fmla="*/ 143001 w 648302"/>
                <a:gd name="connsiteY7" fmla="*/ 88662 h 291092"/>
                <a:gd name="connsiteX8" fmla="*/ 162051 w 648302"/>
                <a:gd name="connsiteY8" fmla="*/ 109141 h 291092"/>
                <a:gd name="connsiteX9" fmla="*/ 316927 w 648302"/>
                <a:gd name="connsiteY9" fmla="*/ 186007 h 291092"/>
                <a:gd name="connsiteX10" fmla="*/ 488949 w 648302"/>
                <a:gd name="connsiteY10" fmla="*/ 121047 h 291092"/>
                <a:gd name="connsiteX11" fmla="*/ 648302 w 648302"/>
                <a:gd name="connsiteY11" fmla="*/ 82947 h 291092"/>
                <a:gd name="connsiteX12" fmla="*/ 518000 w 648302"/>
                <a:gd name="connsiteY12" fmla="*/ 200676 h 291092"/>
                <a:gd name="connsiteX13" fmla="*/ 341692 w 648302"/>
                <a:gd name="connsiteY13" fmla="*/ 285163 h 291092"/>
                <a:gd name="connsiteX14" fmla="*/ 280256 w 648302"/>
                <a:gd name="connsiteY14" fmla="*/ 277638 h 291092"/>
                <a:gd name="connsiteX15" fmla="*/ 148240 w 648302"/>
                <a:gd name="connsiteY15" fmla="*/ 190389 h 291092"/>
                <a:gd name="connsiteX16" fmla="*/ 63943 w 648302"/>
                <a:gd name="connsiteY16" fmla="*/ 135906 h 291092"/>
                <a:gd name="connsiteX17" fmla="*/ 4603 w 648302"/>
                <a:gd name="connsiteY17" fmla="*/ 81613 h 291092"/>
                <a:gd name="connsiteX18" fmla="*/ 4603 w 648302"/>
                <a:gd name="connsiteY18" fmla="*/ 38751 h 291092"/>
                <a:gd name="connsiteX19" fmla="*/ 12127 w 648302"/>
                <a:gd name="connsiteY19" fmla="*/ 21796 h 291092"/>
                <a:gd name="connsiteX20" fmla="*/ 11556 w 648302"/>
                <a:gd name="connsiteY20" fmla="*/ 11033 h 291092"/>
                <a:gd name="connsiteX21" fmla="*/ 15366 w 648302"/>
                <a:gd name="connsiteY21" fmla="*/ 1508 h 291092"/>
                <a:gd name="connsiteX22" fmla="*/ 25653 w 648302"/>
                <a:gd name="connsiteY22" fmla="*/ 1508 h 291092"/>
                <a:gd name="connsiteX23" fmla="*/ 33463 w 648302"/>
                <a:gd name="connsiteY23" fmla="*/ 8842 h 291092"/>
                <a:gd name="connsiteX24" fmla="*/ 52609 w 648302"/>
                <a:gd name="connsiteY24" fmla="*/ 2951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48302" h="291092">
                  <a:moveTo>
                    <a:pt x="52609" y="29512"/>
                  </a:moveTo>
                  <a:cubicBezTo>
                    <a:pt x="56514" y="33512"/>
                    <a:pt x="60514" y="37513"/>
                    <a:pt x="64610" y="41418"/>
                  </a:cubicBezTo>
                  <a:cubicBezTo>
                    <a:pt x="70135" y="46657"/>
                    <a:pt x="81374" y="55039"/>
                    <a:pt x="86899" y="60468"/>
                  </a:cubicBezTo>
                  <a:cubicBezTo>
                    <a:pt x="88518" y="62087"/>
                    <a:pt x="95090" y="66278"/>
                    <a:pt x="95662" y="68183"/>
                  </a:cubicBezTo>
                  <a:cubicBezTo>
                    <a:pt x="92413" y="59135"/>
                    <a:pt x="90239" y="49736"/>
                    <a:pt x="89185" y="40180"/>
                  </a:cubicBezTo>
                  <a:cubicBezTo>
                    <a:pt x="88094" y="31289"/>
                    <a:pt x="93957" y="23032"/>
                    <a:pt x="102710" y="21130"/>
                  </a:cubicBezTo>
                  <a:cubicBezTo>
                    <a:pt x="106425" y="21130"/>
                    <a:pt x="106711" y="30083"/>
                    <a:pt x="114426" y="43132"/>
                  </a:cubicBezTo>
                  <a:cubicBezTo>
                    <a:pt x="123951" y="59801"/>
                    <a:pt x="137286" y="68469"/>
                    <a:pt x="143001" y="88662"/>
                  </a:cubicBezTo>
                  <a:cubicBezTo>
                    <a:pt x="146440" y="97709"/>
                    <a:pt x="153275" y="105057"/>
                    <a:pt x="162051" y="109141"/>
                  </a:cubicBezTo>
                  <a:lnTo>
                    <a:pt x="316927" y="186007"/>
                  </a:lnTo>
                  <a:cubicBezTo>
                    <a:pt x="316927" y="186007"/>
                    <a:pt x="430275" y="144002"/>
                    <a:pt x="488949" y="121047"/>
                  </a:cubicBezTo>
                  <a:cubicBezTo>
                    <a:pt x="557148" y="94282"/>
                    <a:pt x="635253" y="68850"/>
                    <a:pt x="648302" y="82947"/>
                  </a:cubicBezTo>
                  <a:lnTo>
                    <a:pt x="518000" y="200676"/>
                  </a:lnTo>
                  <a:cubicBezTo>
                    <a:pt x="518000" y="200676"/>
                    <a:pt x="418845" y="254397"/>
                    <a:pt x="341692" y="285163"/>
                  </a:cubicBezTo>
                  <a:cubicBezTo>
                    <a:pt x="315689" y="295545"/>
                    <a:pt x="301306" y="291830"/>
                    <a:pt x="280256" y="277638"/>
                  </a:cubicBezTo>
                  <a:cubicBezTo>
                    <a:pt x="234647" y="251057"/>
                    <a:pt x="190572" y="221927"/>
                    <a:pt x="148240" y="190389"/>
                  </a:cubicBezTo>
                  <a:cubicBezTo>
                    <a:pt x="121174" y="170677"/>
                    <a:pt x="93032" y="152488"/>
                    <a:pt x="63943" y="135906"/>
                  </a:cubicBezTo>
                  <a:cubicBezTo>
                    <a:pt x="41369" y="123333"/>
                    <a:pt x="15175" y="106378"/>
                    <a:pt x="4603" y="81613"/>
                  </a:cubicBezTo>
                  <a:cubicBezTo>
                    <a:pt x="-1534" y="67985"/>
                    <a:pt x="-1534" y="52379"/>
                    <a:pt x="4603" y="38751"/>
                  </a:cubicBezTo>
                  <a:cubicBezTo>
                    <a:pt x="8073" y="33577"/>
                    <a:pt x="10619" y="27841"/>
                    <a:pt x="12127" y="21796"/>
                  </a:cubicBezTo>
                  <a:cubicBezTo>
                    <a:pt x="12124" y="18201"/>
                    <a:pt x="11934" y="14609"/>
                    <a:pt x="11556" y="11033"/>
                  </a:cubicBezTo>
                  <a:cubicBezTo>
                    <a:pt x="11250" y="7435"/>
                    <a:pt x="12662" y="3903"/>
                    <a:pt x="15366" y="1508"/>
                  </a:cubicBezTo>
                  <a:cubicBezTo>
                    <a:pt x="18500" y="-503"/>
                    <a:pt x="22519" y="-503"/>
                    <a:pt x="25653" y="1508"/>
                  </a:cubicBezTo>
                  <a:cubicBezTo>
                    <a:pt x="28655" y="3491"/>
                    <a:pt x="31296" y="5971"/>
                    <a:pt x="33463" y="8842"/>
                  </a:cubicBezTo>
                  <a:cubicBezTo>
                    <a:pt x="39877" y="15764"/>
                    <a:pt x="46259" y="22654"/>
                    <a:pt x="52609" y="29512"/>
                  </a:cubicBezTo>
                  <a:close/>
                </a:path>
              </a:pathLst>
            </a:custGeom>
            <a:solidFill>
              <a:srgbClr val="FFBD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56891118-2B6A-1C0C-17B9-C5753F6B668E}"/>
                </a:ext>
              </a:extLst>
            </p:cNvPr>
            <p:cNvSpPr/>
            <p:nvPr/>
          </p:nvSpPr>
          <p:spPr>
            <a:xfrm>
              <a:off x="2014510" y="2248468"/>
              <a:ext cx="475583" cy="222851"/>
            </a:xfrm>
            <a:custGeom>
              <a:avLst/>
              <a:gdLst>
                <a:gd name="connsiteX0" fmla="*/ 475583 w 475583"/>
                <a:gd name="connsiteY0" fmla="*/ 2237 h 222851"/>
                <a:gd name="connsiteX1" fmla="*/ 347663 w 475583"/>
                <a:gd name="connsiteY1" fmla="*/ 28145 h 222851"/>
                <a:gd name="connsiteX2" fmla="*/ 146590 w 475583"/>
                <a:gd name="connsiteY2" fmla="*/ 107393 h 222851"/>
                <a:gd name="connsiteX3" fmla="*/ 47625 w 475583"/>
                <a:gd name="connsiteY3" fmla="*/ 60721 h 222851"/>
                <a:gd name="connsiteX4" fmla="*/ 0 w 475583"/>
                <a:gd name="connsiteY4" fmla="*/ 133015 h 222851"/>
                <a:gd name="connsiteX5" fmla="*/ 113633 w 475583"/>
                <a:gd name="connsiteY5" fmla="*/ 211406 h 222851"/>
                <a:gd name="connsiteX6" fmla="*/ 178689 w 475583"/>
                <a:gd name="connsiteY6" fmla="*/ 213216 h 222851"/>
                <a:gd name="connsiteX7" fmla="*/ 393097 w 475583"/>
                <a:gd name="connsiteY7" fmla="*/ 156066 h 22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583" h="222851">
                  <a:moveTo>
                    <a:pt x="475583" y="2237"/>
                  </a:moveTo>
                  <a:cubicBezTo>
                    <a:pt x="417100" y="-6431"/>
                    <a:pt x="387763" y="11762"/>
                    <a:pt x="347663" y="28145"/>
                  </a:cubicBezTo>
                  <a:cubicBezTo>
                    <a:pt x="300038" y="47862"/>
                    <a:pt x="146590" y="107393"/>
                    <a:pt x="146590" y="107393"/>
                  </a:cubicBezTo>
                  <a:lnTo>
                    <a:pt x="47625" y="60721"/>
                  </a:lnTo>
                  <a:cubicBezTo>
                    <a:pt x="47625" y="60721"/>
                    <a:pt x="24860" y="112156"/>
                    <a:pt x="0" y="133015"/>
                  </a:cubicBezTo>
                  <a:cubicBezTo>
                    <a:pt x="0" y="133015"/>
                    <a:pt x="88964" y="196071"/>
                    <a:pt x="113633" y="211406"/>
                  </a:cubicBezTo>
                  <a:cubicBezTo>
                    <a:pt x="138303" y="226741"/>
                    <a:pt x="139827" y="225979"/>
                    <a:pt x="178689" y="213216"/>
                  </a:cubicBezTo>
                  <a:cubicBezTo>
                    <a:pt x="217551" y="200452"/>
                    <a:pt x="393097" y="156066"/>
                    <a:pt x="393097" y="15606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6" name="图形 16">
              <a:extLst>
                <a:ext uri="{FF2B5EF4-FFF2-40B4-BE49-F238E27FC236}">
                  <a16:creationId xmlns:a16="http://schemas.microsoft.com/office/drawing/2014/main" id="{7F6005AE-79B1-AFA5-50FC-4D057A6B8C81}"/>
                </a:ext>
              </a:extLst>
            </p:cNvPr>
            <p:cNvGrpSpPr/>
            <p:nvPr/>
          </p:nvGrpSpPr>
          <p:grpSpPr>
            <a:xfrm>
              <a:off x="2279772" y="2672281"/>
              <a:ext cx="488015" cy="1169534"/>
              <a:chOff x="2279772" y="2672281"/>
              <a:chExt cx="488015" cy="1169534"/>
            </a:xfrm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64527008-2943-FFD0-F6C0-03E4A0EA60F8}"/>
                  </a:ext>
                </a:extLst>
              </p:cNvPr>
              <p:cNvSpPr/>
              <p:nvPr/>
            </p:nvSpPr>
            <p:spPr>
              <a:xfrm>
                <a:off x="2666687" y="3541819"/>
                <a:ext cx="84010" cy="139538"/>
              </a:xfrm>
              <a:custGeom>
                <a:avLst/>
                <a:gdLst>
                  <a:gd name="connsiteX0" fmla="*/ 84011 w 84010"/>
                  <a:gd name="connsiteY0" fmla="*/ 130588 h 139538"/>
                  <a:gd name="connsiteX1" fmla="*/ 16383 w 84010"/>
                  <a:gd name="connsiteY1" fmla="*/ 132588 h 139538"/>
                  <a:gd name="connsiteX2" fmla="*/ 0 w 84010"/>
                  <a:gd name="connsiteY2" fmla="*/ 0 h 139538"/>
                  <a:gd name="connsiteX3" fmla="*/ 80391 w 84010"/>
                  <a:gd name="connsiteY3" fmla="*/ 8192 h 13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10" h="139538">
                    <a:moveTo>
                      <a:pt x="84011" y="130588"/>
                    </a:moveTo>
                    <a:cubicBezTo>
                      <a:pt x="63016" y="141774"/>
                      <a:pt x="38002" y="142514"/>
                      <a:pt x="16383" y="132588"/>
                    </a:cubicBezTo>
                    <a:lnTo>
                      <a:pt x="0" y="0"/>
                    </a:lnTo>
                    <a:lnTo>
                      <a:pt x="80391" y="8192"/>
                    </a:ln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366C7A17-1553-995B-1AE2-A9D133D74988}"/>
                  </a:ext>
                </a:extLst>
              </p:cNvPr>
              <p:cNvSpPr/>
              <p:nvPr/>
            </p:nvSpPr>
            <p:spPr>
              <a:xfrm>
                <a:off x="2418942" y="3469238"/>
                <a:ext cx="87248" cy="156602"/>
              </a:xfrm>
              <a:custGeom>
                <a:avLst/>
                <a:gdLst>
                  <a:gd name="connsiteX0" fmla="*/ 83820 w 87248"/>
                  <a:gd name="connsiteY0" fmla="*/ 130873 h 156602"/>
                  <a:gd name="connsiteX1" fmla="*/ 0 w 87248"/>
                  <a:gd name="connsiteY1" fmla="*/ 136493 h 156602"/>
                  <a:gd name="connsiteX2" fmla="*/ 2191 w 87248"/>
                  <a:gd name="connsiteY2" fmla="*/ 2572 h 156602"/>
                  <a:gd name="connsiteX3" fmla="*/ 87249 w 87248"/>
                  <a:gd name="connsiteY3" fmla="*/ 0 h 156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48" h="156602">
                    <a:moveTo>
                      <a:pt x="83820" y="130873"/>
                    </a:moveTo>
                    <a:cubicBezTo>
                      <a:pt x="67627" y="168973"/>
                      <a:pt x="36195" y="159448"/>
                      <a:pt x="0" y="136493"/>
                    </a:cubicBezTo>
                    <a:lnTo>
                      <a:pt x="2191" y="2572"/>
                    </a:lnTo>
                    <a:lnTo>
                      <a:pt x="87249" y="0"/>
                    </a:ln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EFF5D539-80E8-18A5-EEEC-99CFE9EF437B}"/>
                  </a:ext>
                </a:extLst>
              </p:cNvPr>
              <p:cNvSpPr/>
              <p:nvPr/>
            </p:nvSpPr>
            <p:spPr>
              <a:xfrm>
                <a:off x="2603524" y="3689551"/>
                <a:ext cx="164263" cy="152264"/>
              </a:xfrm>
              <a:custGeom>
                <a:avLst/>
                <a:gdLst>
                  <a:gd name="connsiteX0" fmla="*/ 1060 w 164263"/>
                  <a:gd name="connsiteY0" fmla="*/ 113252 h 152264"/>
                  <a:gd name="connsiteX1" fmla="*/ 2584 w 164263"/>
                  <a:gd name="connsiteY1" fmla="*/ 133826 h 152264"/>
                  <a:gd name="connsiteX2" fmla="*/ 48971 w 164263"/>
                  <a:gd name="connsiteY2" fmla="*/ 151733 h 152264"/>
                  <a:gd name="connsiteX3" fmla="*/ 114312 w 164263"/>
                  <a:gd name="connsiteY3" fmla="*/ 138208 h 152264"/>
                  <a:gd name="connsiteX4" fmla="*/ 137839 w 164263"/>
                  <a:gd name="connsiteY4" fmla="*/ 101536 h 152264"/>
                  <a:gd name="connsiteX5" fmla="*/ 143554 w 164263"/>
                  <a:gd name="connsiteY5" fmla="*/ 60007 h 152264"/>
                  <a:gd name="connsiteX6" fmla="*/ 162604 w 164263"/>
                  <a:gd name="connsiteY6" fmla="*/ 30766 h 152264"/>
                  <a:gd name="connsiteX7" fmla="*/ 161842 w 164263"/>
                  <a:gd name="connsiteY7" fmla="*/ 0 h 15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4263" h="152264">
                    <a:moveTo>
                      <a:pt x="1060" y="113252"/>
                    </a:moveTo>
                    <a:cubicBezTo>
                      <a:pt x="-761" y="120086"/>
                      <a:pt x="-224" y="127335"/>
                      <a:pt x="2584" y="133826"/>
                    </a:cubicBezTo>
                    <a:cubicBezTo>
                      <a:pt x="5346" y="137922"/>
                      <a:pt x="21158" y="150495"/>
                      <a:pt x="48971" y="151733"/>
                    </a:cubicBezTo>
                    <a:cubicBezTo>
                      <a:pt x="71618" y="153943"/>
                      <a:pt x="94403" y="149227"/>
                      <a:pt x="114312" y="138208"/>
                    </a:cubicBezTo>
                    <a:cubicBezTo>
                      <a:pt x="127825" y="130721"/>
                      <a:pt x="136666" y="116940"/>
                      <a:pt x="137839" y="101536"/>
                    </a:cubicBezTo>
                    <a:cubicBezTo>
                      <a:pt x="138887" y="86392"/>
                      <a:pt x="136696" y="71914"/>
                      <a:pt x="143554" y="60007"/>
                    </a:cubicBezTo>
                    <a:cubicBezTo>
                      <a:pt x="150412" y="48101"/>
                      <a:pt x="160128" y="36671"/>
                      <a:pt x="162604" y="30766"/>
                    </a:cubicBezTo>
                    <a:cubicBezTo>
                      <a:pt x="165051" y="20621"/>
                      <a:pt x="164788" y="10011"/>
                      <a:pt x="16184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12664AA6-D8C2-7213-B56E-1DED665F6C69}"/>
                  </a:ext>
                </a:extLst>
              </p:cNvPr>
              <p:cNvSpPr/>
              <p:nvPr/>
            </p:nvSpPr>
            <p:spPr>
              <a:xfrm>
                <a:off x="2603719" y="3637738"/>
                <a:ext cx="162730" cy="189045"/>
              </a:xfrm>
              <a:custGeom>
                <a:avLst/>
                <a:gdLst>
                  <a:gd name="connsiteX0" fmla="*/ 69730 w 162730"/>
                  <a:gd name="connsiteY0" fmla="*/ 31049 h 189045"/>
                  <a:gd name="connsiteX1" fmla="*/ 66968 w 162730"/>
                  <a:gd name="connsiteY1" fmla="*/ 48003 h 189045"/>
                  <a:gd name="connsiteX2" fmla="*/ 51728 w 162730"/>
                  <a:gd name="connsiteY2" fmla="*/ 81627 h 189045"/>
                  <a:gd name="connsiteX3" fmla="*/ 41155 w 162730"/>
                  <a:gd name="connsiteY3" fmla="*/ 97629 h 189045"/>
                  <a:gd name="connsiteX4" fmla="*/ 15438 w 162730"/>
                  <a:gd name="connsiteY4" fmla="*/ 124870 h 189045"/>
                  <a:gd name="connsiteX5" fmla="*/ 7 w 162730"/>
                  <a:gd name="connsiteY5" fmla="*/ 157922 h 189045"/>
                  <a:gd name="connsiteX6" fmla="*/ 39727 w 162730"/>
                  <a:gd name="connsiteY6" fmla="*/ 187735 h 189045"/>
                  <a:gd name="connsiteX7" fmla="*/ 96115 w 162730"/>
                  <a:gd name="connsiteY7" fmla="*/ 183258 h 189045"/>
                  <a:gd name="connsiteX8" fmla="*/ 132976 w 162730"/>
                  <a:gd name="connsiteY8" fmla="*/ 140682 h 189045"/>
                  <a:gd name="connsiteX9" fmla="*/ 133738 w 162730"/>
                  <a:gd name="connsiteY9" fmla="*/ 123156 h 189045"/>
                  <a:gd name="connsiteX10" fmla="*/ 148788 w 162730"/>
                  <a:gd name="connsiteY10" fmla="*/ 86294 h 189045"/>
                  <a:gd name="connsiteX11" fmla="*/ 160599 w 162730"/>
                  <a:gd name="connsiteY11" fmla="*/ 66101 h 189045"/>
                  <a:gd name="connsiteX12" fmla="*/ 157075 w 162730"/>
                  <a:gd name="connsiteY12" fmla="*/ 26001 h 189045"/>
                  <a:gd name="connsiteX13" fmla="*/ 146121 w 162730"/>
                  <a:gd name="connsiteY13" fmla="*/ 3712 h 189045"/>
                  <a:gd name="connsiteX14" fmla="*/ 145359 w 162730"/>
                  <a:gd name="connsiteY14" fmla="*/ 10380 h 189045"/>
                  <a:gd name="connsiteX15" fmla="*/ 142501 w 162730"/>
                  <a:gd name="connsiteY15" fmla="*/ 17047 h 189045"/>
                  <a:gd name="connsiteX16" fmla="*/ 139549 w 162730"/>
                  <a:gd name="connsiteY16" fmla="*/ 25715 h 189045"/>
                  <a:gd name="connsiteX17" fmla="*/ 130690 w 162730"/>
                  <a:gd name="connsiteY17" fmla="*/ 36192 h 189045"/>
                  <a:gd name="connsiteX18" fmla="*/ 129166 w 162730"/>
                  <a:gd name="connsiteY18" fmla="*/ 12666 h 189045"/>
                  <a:gd name="connsiteX19" fmla="*/ 127166 w 162730"/>
                  <a:gd name="connsiteY19" fmla="*/ 5808 h 189045"/>
                  <a:gd name="connsiteX20" fmla="*/ 120403 w 162730"/>
                  <a:gd name="connsiteY20" fmla="*/ 3141 h 189045"/>
                  <a:gd name="connsiteX21" fmla="*/ 75826 w 162730"/>
                  <a:gd name="connsiteY21" fmla="*/ 759 h 189045"/>
                  <a:gd name="connsiteX22" fmla="*/ 69921 w 162730"/>
                  <a:gd name="connsiteY22" fmla="*/ 3521 h 189045"/>
                  <a:gd name="connsiteX23" fmla="*/ 69159 w 162730"/>
                  <a:gd name="connsiteY23" fmla="*/ 8855 h 189045"/>
                  <a:gd name="connsiteX24" fmla="*/ 69730 w 162730"/>
                  <a:gd name="connsiteY24" fmla="*/ 31049 h 189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2730" h="189045">
                    <a:moveTo>
                      <a:pt x="69730" y="31049"/>
                    </a:moveTo>
                    <a:cubicBezTo>
                      <a:pt x="69452" y="36786"/>
                      <a:pt x="68525" y="42474"/>
                      <a:pt x="66968" y="48003"/>
                    </a:cubicBezTo>
                    <a:cubicBezTo>
                      <a:pt x="63227" y="59771"/>
                      <a:pt x="58112" y="71056"/>
                      <a:pt x="51728" y="81627"/>
                    </a:cubicBezTo>
                    <a:cubicBezTo>
                      <a:pt x="48549" y="87181"/>
                      <a:pt x="45018" y="92526"/>
                      <a:pt x="41155" y="97629"/>
                    </a:cubicBezTo>
                    <a:cubicBezTo>
                      <a:pt x="33345" y="107154"/>
                      <a:pt x="23629" y="115536"/>
                      <a:pt x="15438" y="124870"/>
                    </a:cubicBezTo>
                    <a:cubicBezTo>
                      <a:pt x="6650" y="133787"/>
                      <a:pt x="1200" y="145459"/>
                      <a:pt x="7" y="157922"/>
                    </a:cubicBezTo>
                    <a:cubicBezTo>
                      <a:pt x="-469" y="178782"/>
                      <a:pt x="22296" y="185163"/>
                      <a:pt x="39727" y="187735"/>
                    </a:cubicBezTo>
                    <a:cubicBezTo>
                      <a:pt x="58622" y="190456"/>
                      <a:pt x="77886" y="188927"/>
                      <a:pt x="96115" y="183258"/>
                    </a:cubicBezTo>
                    <a:cubicBezTo>
                      <a:pt x="115688" y="177522"/>
                      <a:pt x="130101" y="160874"/>
                      <a:pt x="132976" y="140682"/>
                    </a:cubicBezTo>
                    <a:cubicBezTo>
                      <a:pt x="133738" y="134871"/>
                      <a:pt x="132976" y="128966"/>
                      <a:pt x="133738" y="123156"/>
                    </a:cubicBezTo>
                    <a:cubicBezTo>
                      <a:pt x="135616" y="109809"/>
                      <a:pt x="140788" y="97141"/>
                      <a:pt x="148788" y="86294"/>
                    </a:cubicBezTo>
                    <a:cubicBezTo>
                      <a:pt x="153427" y="79999"/>
                      <a:pt x="157386" y="73230"/>
                      <a:pt x="160599" y="66101"/>
                    </a:cubicBezTo>
                    <a:cubicBezTo>
                      <a:pt x="165647" y="53052"/>
                      <a:pt x="160599" y="38669"/>
                      <a:pt x="157075" y="26001"/>
                    </a:cubicBezTo>
                    <a:cubicBezTo>
                      <a:pt x="153741" y="15047"/>
                      <a:pt x="149931" y="2569"/>
                      <a:pt x="146121" y="3712"/>
                    </a:cubicBezTo>
                    <a:cubicBezTo>
                      <a:pt x="146404" y="5964"/>
                      <a:pt x="146142" y="8250"/>
                      <a:pt x="145359" y="10380"/>
                    </a:cubicBezTo>
                    <a:cubicBezTo>
                      <a:pt x="144139" y="12478"/>
                      <a:pt x="143180" y="14717"/>
                      <a:pt x="142501" y="17047"/>
                    </a:cubicBezTo>
                    <a:cubicBezTo>
                      <a:pt x="141805" y="20026"/>
                      <a:pt x="140816" y="22930"/>
                      <a:pt x="139549" y="25715"/>
                    </a:cubicBezTo>
                    <a:cubicBezTo>
                      <a:pt x="137749" y="30039"/>
                      <a:pt x="134654" y="33699"/>
                      <a:pt x="130690" y="36192"/>
                    </a:cubicBezTo>
                    <a:cubicBezTo>
                      <a:pt x="130214" y="28287"/>
                      <a:pt x="129643" y="20476"/>
                      <a:pt x="129166" y="12666"/>
                    </a:cubicBezTo>
                    <a:cubicBezTo>
                      <a:pt x="129315" y="10217"/>
                      <a:pt x="128608" y="7792"/>
                      <a:pt x="127166" y="5808"/>
                    </a:cubicBezTo>
                    <a:cubicBezTo>
                      <a:pt x="125277" y="4181"/>
                      <a:pt x="122894" y="3241"/>
                      <a:pt x="120403" y="3141"/>
                    </a:cubicBezTo>
                    <a:cubicBezTo>
                      <a:pt x="105760" y="24"/>
                      <a:pt x="90718" y="-780"/>
                      <a:pt x="75826" y="759"/>
                    </a:cubicBezTo>
                    <a:cubicBezTo>
                      <a:pt x="73552" y="788"/>
                      <a:pt x="71400" y="1794"/>
                      <a:pt x="69921" y="3521"/>
                    </a:cubicBezTo>
                    <a:cubicBezTo>
                      <a:pt x="69094" y="5169"/>
                      <a:pt x="68826" y="7042"/>
                      <a:pt x="69159" y="8855"/>
                    </a:cubicBezTo>
                    <a:cubicBezTo>
                      <a:pt x="69540" y="16476"/>
                      <a:pt x="70016" y="23810"/>
                      <a:pt x="69730" y="3104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27EF17DE-01AC-50C4-F8F8-38997E167C74}"/>
                  </a:ext>
                </a:extLst>
              </p:cNvPr>
              <p:cNvSpPr/>
              <p:nvPr/>
            </p:nvSpPr>
            <p:spPr>
              <a:xfrm>
                <a:off x="2652398" y="3706460"/>
                <a:ext cx="71616" cy="21217"/>
              </a:xfrm>
              <a:custGeom>
                <a:avLst/>
                <a:gdLst>
                  <a:gd name="connsiteX0" fmla="*/ 382 w 71616"/>
                  <a:gd name="connsiteY0" fmla="*/ 17381 h 21217"/>
                  <a:gd name="connsiteX1" fmla="*/ 34767 w 71616"/>
                  <a:gd name="connsiteY1" fmla="*/ 11476 h 21217"/>
                  <a:gd name="connsiteX2" fmla="*/ 62009 w 71616"/>
                  <a:gd name="connsiteY2" fmla="*/ 20144 h 21217"/>
                  <a:gd name="connsiteX3" fmla="*/ 69914 w 71616"/>
                  <a:gd name="connsiteY3" fmla="*/ 19286 h 21217"/>
                  <a:gd name="connsiteX4" fmla="*/ 69914 w 71616"/>
                  <a:gd name="connsiteY4" fmla="*/ 19286 h 21217"/>
                  <a:gd name="connsiteX5" fmla="*/ 69914 w 71616"/>
                  <a:gd name="connsiteY5" fmla="*/ 11069 h 21217"/>
                  <a:gd name="connsiteX6" fmla="*/ 69152 w 71616"/>
                  <a:gd name="connsiteY6" fmla="*/ 10428 h 21217"/>
                  <a:gd name="connsiteX7" fmla="*/ 38387 w 71616"/>
                  <a:gd name="connsiteY7" fmla="*/ 141 h 21217"/>
                  <a:gd name="connsiteX8" fmla="*/ 8288 w 71616"/>
                  <a:gd name="connsiteY8" fmla="*/ 3379 h 21217"/>
                  <a:gd name="connsiteX9" fmla="*/ 382 w 71616"/>
                  <a:gd name="connsiteY9" fmla="*/ 17381 h 2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616" h="21217">
                    <a:moveTo>
                      <a:pt x="382" y="17381"/>
                    </a:moveTo>
                    <a:cubicBezTo>
                      <a:pt x="7907" y="11380"/>
                      <a:pt x="25242" y="10714"/>
                      <a:pt x="34767" y="11476"/>
                    </a:cubicBezTo>
                    <a:cubicBezTo>
                      <a:pt x="44426" y="12059"/>
                      <a:pt x="53788" y="15038"/>
                      <a:pt x="62009" y="20144"/>
                    </a:cubicBezTo>
                    <a:cubicBezTo>
                      <a:pt x="64493" y="21853"/>
                      <a:pt x="67854" y="21488"/>
                      <a:pt x="69914" y="19286"/>
                    </a:cubicBezTo>
                    <a:lnTo>
                      <a:pt x="69914" y="19286"/>
                    </a:lnTo>
                    <a:cubicBezTo>
                      <a:pt x="72183" y="17017"/>
                      <a:pt x="72183" y="13338"/>
                      <a:pt x="69914" y="11069"/>
                    </a:cubicBezTo>
                    <a:cubicBezTo>
                      <a:pt x="69679" y="10834"/>
                      <a:pt x="69424" y="10620"/>
                      <a:pt x="69152" y="10428"/>
                    </a:cubicBezTo>
                    <a:cubicBezTo>
                      <a:pt x="60043" y="4226"/>
                      <a:pt x="49394" y="665"/>
                      <a:pt x="38387" y="141"/>
                    </a:cubicBezTo>
                    <a:cubicBezTo>
                      <a:pt x="15050" y="-812"/>
                      <a:pt x="8288" y="3379"/>
                      <a:pt x="8288" y="3379"/>
                    </a:cubicBezTo>
                    <a:cubicBezTo>
                      <a:pt x="8288" y="3379"/>
                      <a:pt x="-2095" y="10523"/>
                      <a:pt x="382" y="17381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3BA2433-EBE6-FADD-3E5B-029E5A269F3F}"/>
                  </a:ext>
                </a:extLst>
              </p:cNvPr>
              <p:cNvSpPr/>
              <p:nvPr/>
            </p:nvSpPr>
            <p:spPr>
              <a:xfrm>
                <a:off x="2635540" y="3729054"/>
                <a:ext cx="74192" cy="22121"/>
              </a:xfrm>
              <a:custGeom>
                <a:avLst/>
                <a:gdLst>
                  <a:gd name="connsiteX0" fmla="*/ 0 w 74192"/>
                  <a:gd name="connsiteY0" fmla="*/ 16600 h 22121"/>
                  <a:gd name="connsiteX1" fmla="*/ 38100 w 74192"/>
                  <a:gd name="connsiteY1" fmla="*/ 11552 h 22121"/>
                  <a:gd name="connsiteX2" fmla="*/ 64675 w 74192"/>
                  <a:gd name="connsiteY2" fmla="*/ 21077 h 22121"/>
                  <a:gd name="connsiteX3" fmla="*/ 72580 w 74192"/>
                  <a:gd name="connsiteY3" fmla="*/ 20219 h 22121"/>
                  <a:gd name="connsiteX4" fmla="*/ 72581 w 74192"/>
                  <a:gd name="connsiteY4" fmla="*/ 20219 h 22121"/>
                  <a:gd name="connsiteX5" fmla="*/ 72343 w 74192"/>
                  <a:gd name="connsiteY5" fmla="*/ 11871 h 22121"/>
                  <a:gd name="connsiteX6" fmla="*/ 71723 w 74192"/>
                  <a:gd name="connsiteY6" fmla="*/ 11361 h 22121"/>
                  <a:gd name="connsiteX7" fmla="*/ 40386 w 74192"/>
                  <a:gd name="connsiteY7" fmla="*/ 122 h 22121"/>
                  <a:gd name="connsiteX8" fmla="*/ 11049 w 74192"/>
                  <a:gd name="connsiteY8" fmla="*/ 4122 h 22121"/>
                  <a:gd name="connsiteX9" fmla="*/ 0 w 74192"/>
                  <a:gd name="connsiteY9" fmla="*/ 16600 h 2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92" h="22121">
                    <a:moveTo>
                      <a:pt x="0" y="16600"/>
                    </a:moveTo>
                    <a:cubicBezTo>
                      <a:pt x="9525" y="10599"/>
                      <a:pt x="28575" y="10885"/>
                      <a:pt x="38100" y="11552"/>
                    </a:cubicBezTo>
                    <a:cubicBezTo>
                      <a:pt x="47646" y="12314"/>
                      <a:pt x="56818" y="15602"/>
                      <a:pt x="64675" y="21077"/>
                    </a:cubicBezTo>
                    <a:cubicBezTo>
                      <a:pt x="67169" y="22744"/>
                      <a:pt x="70501" y="22383"/>
                      <a:pt x="72580" y="20219"/>
                    </a:cubicBezTo>
                    <a:lnTo>
                      <a:pt x="72581" y="20219"/>
                    </a:lnTo>
                    <a:cubicBezTo>
                      <a:pt x="74820" y="17848"/>
                      <a:pt x="74714" y="14111"/>
                      <a:pt x="72343" y="11871"/>
                    </a:cubicBezTo>
                    <a:cubicBezTo>
                      <a:pt x="72148" y="11687"/>
                      <a:pt x="71941" y="11517"/>
                      <a:pt x="71723" y="11361"/>
                    </a:cubicBezTo>
                    <a:cubicBezTo>
                      <a:pt x="62532" y="4762"/>
                      <a:pt x="51676" y="868"/>
                      <a:pt x="40386" y="122"/>
                    </a:cubicBezTo>
                    <a:cubicBezTo>
                      <a:pt x="16954" y="-831"/>
                      <a:pt x="11049" y="4122"/>
                      <a:pt x="11049" y="4122"/>
                    </a:cubicBezTo>
                    <a:cubicBezTo>
                      <a:pt x="5645" y="6364"/>
                      <a:pt x="1572" y="10965"/>
                      <a:pt x="0" y="16600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55EAFA37-E10F-4028-08B3-2F2534A33B67}"/>
                  </a:ext>
                </a:extLst>
              </p:cNvPr>
              <p:cNvSpPr/>
              <p:nvPr/>
            </p:nvSpPr>
            <p:spPr>
              <a:xfrm>
                <a:off x="2665197" y="3683357"/>
                <a:ext cx="67063" cy="20084"/>
              </a:xfrm>
              <a:custGeom>
                <a:avLst/>
                <a:gdLst>
                  <a:gd name="connsiteX0" fmla="*/ 34256 w 67063"/>
                  <a:gd name="connsiteY0" fmla="*/ 574 h 20084"/>
                  <a:gd name="connsiteX1" fmla="*/ 5014 w 67063"/>
                  <a:gd name="connsiteY1" fmla="*/ 3908 h 20084"/>
                  <a:gd name="connsiteX2" fmla="*/ 1109 w 67063"/>
                  <a:gd name="connsiteY2" fmla="*/ 14481 h 20084"/>
                  <a:gd name="connsiteX3" fmla="*/ 27017 w 67063"/>
                  <a:gd name="connsiteY3" fmla="*/ 10194 h 20084"/>
                  <a:gd name="connsiteX4" fmla="*/ 52448 w 67063"/>
                  <a:gd name="connsiteY4" fmla="*/ 16386 h 20084"/>
                  <a:gd name="connsiteX5" fmla="*/ 59021 w 67063"/>
                  <a:gd name="connsiteY5" fmla="*/ 19434 h 20084"/>
                  <a:gd name="connsiteX6" fmla="*/ 66494 w 67063"/>
                  <a:gd name="connsiteY6" fmla="*/ 17157 h 20084"/>
                  <a:gd name="connsiteX7" fmla="*/ 66641 w 67063"/>
                  <a:gd name="connsiteY7" fmla="*/ 16862 h 20084"/>
                  <a:gd name="connsiteX8" fmla="*/ 66641 w 67063"/>
                  <a:gd name="connsiteY8" fmla="*/ 16862 h 20084"/>
                  <a:gd name="connsiteX9" fmla="*/ 64450 w 67063"/>
                  <a:gd name="connsiteY9" fmla="*/ 10194 h 20084"/>
                  <a:gd name="connsiteX10" fmla="*/ 34256 w 67063"/>
                  <a:gd name="connsiteY10" fmla="*/ 574 h 20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063" h="20084">
                    <a:moveTo>
                      <a:pt x="34256" y="574"/>
                    </a:moveTo>
                    <a:cubicBezTo>
                      <a:pt x="24383" y="-817"/>
                      <a:pt x="14320" y="330"/>
                      <a:pt x="5014" y="3908"/>
                    </a:cubicBezTo>
                    <a:cubicBezTo>
                      <a:pt x="918" y="6384"/>
                      <a:pt x="-1558" y="12957"/>
                      <a:pt x="1109" y="14481"/>
                    </a:cubicBezTo>
                    <a:cubicBezTo>
                      <a:pt x="9273" y="10983"/>
                      <a:pt x="18161" y="9512"/>
                      <a:pt x="27017" y="10194"/>
                    </a:cubicBezTo>
                    <a:cubicBezTo>
                      <a:pt x="35787" y="10776"/>
                      <a:pt x="44392" y="12871"/>
                      <a:pt x="52448" y="16386"/>
                    </a:cubicBezTo>
                    <a:cubicBezTo>
                      <a:pt x="54692" y="17283"/>
                      <a:pt x="56886" y="18301"/>
                      <a:pt x="59021" y="19434"/>
                    </a:cubicBezTo>
                    <a:cubicBezTo>
                      <a:pt x="61713" y="20869"/>
                      <a:pt x="65059" y="19850"/>
                      <a:pt x="66494" y="17157"/>
                    </a:cubicBezTo>
                    <a:cubicBezTo>
                      <a:pt x="66546" y="17060"/>
                      <a:pt x="66595" y="16962"/>
                      <a:pt x="66641" y="16862"/>
                    </a:cubicBezTo>
                    <a:lnTo>
                      <a:pt x="66641" y="16862"/>
                    </a:lnTo>
                    <a:cubicBezTo>
                      <a:pt x="67681" y="14404"/>
                      <a:pt x="66745" y="11556"/>
                      <a:pt x="64450" y="10194"/>
                    </a:cubicBezTo>
                    <a:cubicBezTo>
                      <a:pt x="55170" y="4907"/>
                      <a:pt x="44883" y="1629"/>
                      <a:pt x="34256" y="574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20F9227F-1359-FE13-6F3C-97F11A5D8010}"/>
                  </a:ext>
                </a:extLst>
              </p:cNvPr>
              <p:cNvSpPr/>
              <p:nvPr/>
            </p:nvSpPr>
            <p:spPr>
              <a:xfrm>
                <a:off x="2281028" y="3638878"/>
                <a:ext cx="247253" cy="89257"/>
              </a:xfrm>
              <a:custGeom>
                <a:avLst/>
                <a:gdLst>
                  <a:gd name="connsiteX0" fmla="*/ 1039 w 247253"/>
                  <a:gd name="connsiteY0" fmla="*/ 53435 h 89257"/>
                  <a:gd name="connsiteX1" fmla="*/ 2658 w 247253"/>
                  <a:gd name="connsiteY1" fmla="*/ 71914 h 89257"/>
                  <a:gd name="connsiteX2" fmla="*/ 72191 w 247253"/>
                  <a:gd name="connsiteY2" fmla="*/ 88678 h 89257"/>
                  <a:gd name="connsiteX3" fmla="*/ 150296 w 247253"/>
                  <a:gd name="connsiteY3" fmla="*/ 58769 h 89257"/>
                  <a:gd name="connsiteX4" fmla="*/ 198492 w 247253"/>
                  <a:gd name="connsiteY4" fmla="*/ 44767 h 89257"/>
                  <a:gd name="connsiteX5" fmla="*/ 246117 w 247253"/>
                  <a:gd name="connsiteY5" fmla="*/ 24003 h 89257"/>
                  <a:gd name="connsiteX6" fmla="*/ 244784 w 247253"/>
                  <a:gd name="connsiteY6" fmla="*/ 0 h 8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253" h="89257">
                    <a:moveTo>
                      <a:pt x="1039" y="53435"/>
                    </a:moveTo>
                    <a:cubicBezTo>
                      <a:pt x="-776" y="59578"/>
                      <a:pt x="-198" y="66180"/>
                      <a:pt x="2658" y="71914"/>
                    </a:cubicBezTo>
                    <a:cubicBezTo>
                      <a:pt x="5421" y="77248"/>
                      <a:pt x="34186" y="92392"/>
                      <a:pt x="72191" y="88678"/>
                    </a:cubicBezTo>
                    <a:cubicBezTo>
                      <a:pt x="100420" y="85822"/>
                      <a:pt x="127379" y="75499"/>
                      <a:pt x="150296" y="58769"/>
                    </a:cubicBezTo>
                    <a:cubicBezTo>
                      <a:pt x="164747" y="49712"/>
                      <a:pt x="181437" y="44863"/>
                      <a:pt x="198492" y="44767"/>
                    </a:cubicBezTo>
                    <a:cubicBezTo>
                      <a:pt x="217542" y="43148"/>
                      <a:pt x="241926" y="32956"/>
                      <a:pt x="246117" y="24003"/>
                    </a:cubicBezTo>
                    <a:cubicBezTo>
                      <a:pt x="247999" y="16041"/>
                      <a:pt x="247536" y="7705"/>
                      <a:pt x="24478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FBE9D8A-EF0F-99AE-0D90-55851AA17154}"/>
                  </a:ext>
                </a:extLst>
              </p:cNvPr>
              <p:cNvSpPr/>
              <p:nvPr/>
            </p:nvSpPr>
            <p:spPr>
              <a:xfrm>
                <a:off x="2279772" y="3562200"/>
                <a:ext cx="247776" cy="152288"/>
              </a:xfrm>
              <a:custGeom>
                <a:avLst/>
                <a:gdLst>
                  <a:gd name="connsiteX0" fmla="*/ 152123 w 247776"/>
                  <a:gd name="connsiteY0" fmla="*/ 8194 h 152288"/>
                  <a:gd name="connsiteX1" fmla="*/ 142122 w 247776"/>
                  <a:gd name="connsiteY1" fmla="*/ 4765 h 152288"/>
                  <a:gd name="connsiteX2" fmla="*/ 136502 w 247776"/>
                  <a:gd name="connsiteY2" fmla="*/ 4288 h 152288"/>
                  <a:gd name="connsiteX3" fmla="*/ 132597 w 247776"/>
                  <a:gd name="connsiteY3" fmla="*/ 10765 h 152288"/>
                  <a:gd name="connsiteX4" fmla="*/ 128977 w 247776"/>
                  <a:gd name="connsiteY4" fmla="*/ 27434 h 152288"/>
                  <a:gd name="connsiteX5" fmla="*/ 118595 w 247776"/>
                  <a:gd name="connsiteY5" fmla="*/ 39055 h 152288"/>
                  <a:gd name="connsiteX6" fmla="*/ 88592 w 247776"/>
                  <a:gd name="connsiteY6" fmla="*/ 59629 h 152288"/>
                  <a:gd name="connsiteX7" fmla="*/ 51634 w 247776"/>
                  <a:gd name="connsiteY7" fmla="*/ 78679 h 152288"/>
                  <a:gd name="connsiteX8" fmla="*/ 11248 w 247776"/>
                  <a:gd name="connsiteY8" fmla="*/ 96395 h 152288"/>
                  <a:gd name="connsiteX9" fmla="*/ 5333 w 247776"/>
                  <a:gd name="connsiteY9" fmla="*/ 134873 h 152288"/>
                  <a:gd name="connsiteX10" fmla="*/ 12772 w 247776"/>
                  <a:gd name="connsiteY10" fmla="*/ 141830 h 152288"/>
                  <a:gd name="connsiteX11" fmla="*/ 107070 w 247776"/>
                  <a:gd name="connsiteY11" fmla="*/ 145544 h 152288"/>
                  <a:gd name="connsiteX12" fmla="*/ 181746 w 247776"/>
                  <a:gd name="connsiteY12" fmla="*/ 111064 h 152288"/>
                  <a:gd name="connsiteX13" fmla="*/ 246421 w 247776"/>
                  <a:gd name="connsiteY13" fmla="*/ 88489 h 152288"/>
                  <a:gd name="connsiteX14" fmla="*/ 238896 w 247776"/>
                  <a:gd name="connsiteY14" fmla="*/ 45722 h 152288"/>
                  <a:gd name="connsiteX15" fmla="*/ 224132 w 247776"/>
                  <a:gd name="connsiteY15" fmla="*/ 97 h 152288"/>
                  <a:gd name="connsiteX16" fmla="*/ 215560 w 247776"/>
                  <a:gd name="connsiteY16" fmla="*/ 15338 h 152288"/>
                  <a:gd name="connsiteX17" fmla="*/ 209368 w 247776"/>
                  <a:gd name="connsiteY17" fmla="*/ 30292 h 152288"/>
                  <a:gd name="connsiteX18" fmla="*/ 199843 w 247776"/>
                  <a:gd name="connsiteY18" fmla="*/ 43246 h 152288"/>
                  <a:gd name="connsiteX19" fmla="*/ 184889 w 247776"/>
                  <a:gd name="connsiteY19" fmla="*/ 43246 h 152288"/>
                  <a:gd name="connsiteX20" fmla="*/ 178031 w 247776"/>
                  <a:gd name="connsiteY20" fmla="*/ 21243 h 152288"/>
                  <a:gd name="connsiteX21" fmla="*/ 164792 w 247776"/>
                  <a:gd name="connsiteY21" fmla="*/ 13051 h 15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7776" h="152288">
                    <a:moveTo>
                      <a:pt x="152123" y="8194"/>
                    </a:moveTo>
                    <a:lnTo>
                      <a:pt x="142122" y="4765"/>
                    </a:lnTo>
                    <a:cubicBezTo>
                      <a:pt x="140351" y="3998"/>
                      <a:pt x="138377" y="3831"/>
                      <a:pt x="136502" y="4288"/>
                    </a:cubicBezTo>
                    <a:cubicBezTo>
                      <a:pt x="134234" y="5693"/>
                      <a:pt x="132780" y="8104"/>
                      <a:pt x="132597" y="10765"/>
                    </a:cubicBezTo>
                    <a:cubicBezTo>
                      <a:pt x="131897" y="16420"/>
                      <a:pt x="130686" y="21999"/>
                      <a:pt x="128977" y="27434"/>
                    </a:cubicBezTo>
                    <a:cubicBezTo>
                      <a:pt x="126251" y="31906"/>
                      <a:pt x="122732" y="35843"/>
                      <a:pt x="118595" y="39055"/>
                    </a:cubicBezTo>
                    <a:cubicBezTo>
                      <a:pt x="109339" y="46940"/>
                      <a:pt x="99283" y="53835"/>
                      <a:pt x="88592" y="59629"/>
                    </a:cubicBezTo>
                    <a:cubicBezTo>
                      <a:pt x="76399" y="66677"/>
                      <a:pt x="64303" y="72297"/>
                      <a:pt x="51634" y="78679"/>
                    </a:cubicBezTo>
                    <a:cubicBezTo>
                      <a:pt x="38966" y="85061"/>
                      <a:pt x="21345" y="89156"/>
                      <a:pt x="11248" y="96395"/>
                    </a:cubicBezTo>
                    <a:cubicBezTo>
                      <a:pt x="-1010" y="105387"/>
                      <a:pt x="-3659" y="122614"/>
                      <a:pt x="5333" y="134873"/>
                    </a:cubicBezTo>
                    <a:cubicBezTo>
                      <a:pt x="7358" y="137634"/>
                      <a:pt x="9881" y="139994"/>
                      <a:pt x="12772" y="141830"/>
                    </a:cubicBezTo>
                    <a:cubicBezTo>
                      <a:pt x="42738" y="154357"/>
                      <a:pt x="76212" y="155676"/>
                      <a:pt x="107070" y="145544"/>
                    </a:cubicBezTo>
                    <a:cubicBezTo>
                      <a:pt x="128977" y="138591"/>
                      <a:pt x="152790" y="114207"/>
                      <a:pt x="181746" y="111064"/>
                    </a:cubicBezTo>
                    <a:cubicBezTo>
                      <a:pt x="200224" y="109063"/>
                      <a:pt x="234991" y="102872"/>
                      <a:pt x="246421" y="88489"/>
                    </a:cubicBezTo>
                    <a:cubicBezTo>
                      <a:pt x="250612" y="82108"/>
                      <a:pt x="244230" y="62582"/>
                      <a:pt x="238896" y="45722"/>
                    </a:cubicBezTo>
                    <a:cubicBezTo>
                      <a:pt x="233086" y="27339"/>
                      <a:pt x="230228" y="-1903"/>
                      <a:pt x="224132" y="97"/>
                    </a:cubicBezTo>
                    <a:cubicBezTo>
                      <a:pt x="224132" y="6289"/>
                      <a:pt x="218608" y="10099"/>
                      <a:pt x="215560" y="15338"/>
                    </a:cubicBezTo>
                    <a:cubicBezTo>
                      <a:pt x="213106" y="20152"/>
                      <a:pt x="211036" y="25152"/>
                      <a:pt x="209368" y="30292"/>
                    </a:cubicBezTo>
                    <a:cubicBezTo>
                      <a:pt x="207591" y="35481"/>
                      <a:pt x="204267" y="40002"/>
                      <a:pt x="199843" y="43246"/>
                    </a:cubicBezTo>
                    <a:cubicBezTo>
                      <a:pt x="195456" y="46696"/>
                      <a:pt x="189277" y="46696"/>
                      <a:pt x="184889" y="43246"/>
                    </a:cubicBezTo>
                    <a:cubicBezTo>
                      <a:pt x="179269" y="37817"/>
                      <a:pt x="182222" y="27815"/>
                      <a:pt x="178031" y="21243"/>
                    </a:cubicBezTo>
                    <a:cubicBezTo>
                      <a:pt x="174681" y="17083"/>
                      <a:pt x="170009" y="14193"/>
                      <a:pt x="164792" y="130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33C5B3A5-A1DC-D539-9CD3-4BA9EF2043E6}"/>
                  </a:ext>
                </a:extLst>
              </p:cNvPr>
              <p:cNvSpPr/>
              <p:nvPr/>
            </p:nvSpPr>
            <p:spPr>
              <a:xfrm>
                <a:off x="2385318" y="3601808"/>
                <a:ext cx="48951" cy="23669"/>
              </a:xfrm>
              <a:custGeom>
                <a:avLst/>
                <a:gdLst>
                  <a:gd name="connsiteX0" fmla="*/ 0 w 48951"/>
                  <a:gd name="connsiteY0" fmla="*/ 9543 h 23669"/>
                  <a:gd name="connsiteX1" fmla="*/ 13430 w 48951"/>
                  <a:gd name="connsiteY1" fmla="*/ 18 h 23669"/>
                  <a:gd name="connsiteX2" fmla="*/ 46196 w 48951"/>
                  <a:gd name="connsiteY2" fmla="*/ 11257 h 23669"/>
                  <a:gd name="connsiteX3" fmla="*/ 47588 w 48951"/>
                  <a:gd name="connsiteY3" fmla="*/ 20855 h 23669"/>
                  <a:gd name="connsiteX4" fmla="*/ 45530 w 48951"/>
                  <a:gd name="connsiteY4" fmla="*/ 22687 h 23669"/>
                  <a:gd name="connsiteX5" fmla="*/ 45530 w 48951"/>
                  <a:gd name="connsiteY5" fmla="*/ 22687 h 23669"/>
                  <a:gd name="connsiteX6" fmla="*/ 37719 w 48951"/>
                  <a:gd name="connsiteY6" fmla="*/ 22020 h 23669"/>
                  <a:gd name="connsiteX7" fmla="*/ 0 w 48951"/>
                  <a:gd name="connsiteY7" fmla="*/ 9543 h 2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951" h="23669">
                    <a:moveTo>
                      <a:pt x="0" y="9543"/>
                    </a:moveTo>
                    <a:cubicBezTo>
                      <a:pt x="2587" y="4309"/>
                      <a:pt x="7635" y="729"/>
                      <a:pt x="13430" y="18"/>
                    </a:cubicBezTo>
                    <a:cubicBezTo>
                      <a:pt x="25349" y="-302"/>
                      <a:pt x="36983" y="3689"/>
                      <a:pt x="46196" y="11257"/>
                    </a:cubicBezTo>
                    <a:cubicBezTo>
                      <a:pt x="49231" y="13523"/>
                      <a:pt x="49855" y="17821"/>
                      <a:pt x="47588" y="20855"/>
                    </a:cubicBezTo>
                    <a:cubicBezTo>
                      <a:pt x="47033" y="21599"/>
                      <a:pt x="46333" y="22222"/>
                      <a:pt x="45530" y="22687"/>
                    </a:cubicBezTo>
                    <a:lnTo>
                      <a:pt x="45530" y="22687"/>
                    </a:lnTo>
                    <a:cubicBezTo>
                      <a:pt x="43064" y="24212"/>
                      <a:pt x="39891" y="23941"/>
                      <a:pt x="37719" y="22020"/>
                    </a:cubicBezTo>
                    <a:cubicBezTo>
                      <a:pt x="27227" y="13150"/>
                      <a:pt x="13712" y="8680"/>
                      <a:pt x="0" y="9543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189138F-FBFD-FE11-2FD2-4FACC74D6A9E}"/>
                  </a:ext>
                </a:extLst>
              </p:cNvPr>
              <p:cNvSpPr/>
              <p:nvPr/>
            </p:nvSpPr>
            <p:spPr>
              <a:xfrm>
                <a:off x="2359791" y="3617923"/>
                <a:ext cx="54366" cy="24143"/>
              </a:xfrm>
              <a:custGeom>
                <a:avLst/>
                <a:gdLst>
                  <a:gd name="connsiteX0" fmla="*/ 0 w 54366"/>
                  <a:gd name="connsiteY0" fmla="*/ 8763 h 24143"/>
                  <a:gd name="connsiteX1" fmla="*/ 15907 w 54366"/>
                  <a:gd name="connsiteY1" fmla="*/ 0 h 24143"/>
                  <a:gd name="connsiteX2" fmla="*/ 51816 w 54366"/>
                  <a:gd name="connsiteY2" fmla="*/ 12192 h 24143"/>
                  <a:gd name="connsiteX3" fmla="*/ 52894 w 54366"/>
                  <a:gd name="connsiteY3" fmla="*/ 21695 h 24143"/>
                  <a:gd name="connsiteX4" fmla="*/ 51149 w 54366"/>
                  <a:gd name="connsiteY4" fmla="*/ 23241 h 24143"/>
                  <a:gd name="connsiteX5" fmla="*/ 51149 w 54366"/>
                  <a:gd name="connsiteY5" fmla="*/ 23241 h 24143"/>
                  <a:gd name="connsiteX6" fmla="*/ 43625 w 54366"/>
                  <a:gd name="connsiteY6" fmla="*/ 22574 h 24143"/>
                  <a:gd name="connsiteX7" fmla="*/ 0 w 54366"/>
                  <a:gd name="connsiteY7" fmla="*/ 8763 h 2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366" h="24143">
                    <a:moveTo>
                      <a:pt x="0" y="8763"/>
                    </a:moveTo>
                    <a:cubicBezTo>
                      <a:pt x="3561" y="3429"/>
                      <a:pt x="9495" y="160"/>
                      <a:pt x="15907" y="0"/>
                    </a:cubicBezTo>
                    <a:cubicBezTo>
                      <a:pt x="28858" y="201"/>
                      <a:pt x="41419" y="4466"/>
                      <a:pt x="51816" y="12192"/>
                    </a:cubicBezTo>
                    <a:cubicBezTo>
                      <a:pt x="54738" y="14519"/>
                      <a:pt x="55220" y="18773"/>
                      <a:pt x="52894" y="21695"/>
                    </a:cubicBezTo>
                    <a:cubicBezTo>
                      <a:pt x="52406" y="22308"/>
                      <a:pt x="51816" y="22831"/>
                      <a:pt x="51149" y="23241"/>
                    </a:cubicBezTo>
                    <a:lnTo>
                      <a:pt x="51149" y="23241"/>
                    </a:lnTo>
                    <a:cubicBezTo>
                      <a:pt x="48758" y="24656"/>
                      <a:pt x="45730" y="24387"/>
                      <a:pt x="43625" y="22574"/>
                    </a:cubicBezTo>
                    <a:cubicBezTo>
                      <a:pt x="31911" y="11626"/>
                      <a:pt x="15880" y="6551"/>
                      <a:pt x="0" y="8763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2B11757C-086C-FDC0-4850-900AF3CE4B08}"/>
                  </a:ext>
                </a:extLst>
              </p:cNvPr>
              <p:cNvSpPr/>
              <p:nvPr/>
            </p:nvSpPr>
            <p:spPr>
              <a:xfrm>
                <a:off x="2331407" y="3632687"/>
                <a:ext cx="53637" cy="24345"/>
              </a:xfrm>
              <a:custGeom>
                <a:avLst/>
                <a:gdLst>
                  <a:gd name="connsiteX0" fmla="*/ 0 w 53637"/>
                  <a:gd name="connsiteY0" fmla="*/ 8001 h 24345"/>
                  <a:gd name="connsiteX1" fmla="*/ 16574 w 53637"/>
                  <a:gd name="connsiteY1" fmla="*/ 0 h 24345"/>
                  <a:gd name="connsiteX2" fmla="*/ 50959 w 53637"/>
                  <a:gd name="connsiteY2" fmla="*/ 12383 h 24345"/>
                  <a:gd name="connsiteX3" fmla="*/ 52265 w 53637"/>
                  <a:gd name="connsiteY3" fmla="*/ 21857 h 24345"/>
                  <a:gd name="connsiteX4" fmla="*/ 50578 w 53637"/>
                  <a:gd name="connsiteY4" fmla="*/ 23432 h 24345"/>
                  <a:gd name="connsiteX5" fmla="*/ 50578 w 53637"/>
                  <a:gd name="connsiteY5" fmla="*/ 23431 h 24345"/>
                  <a:gd name="connsiteX6" fmla="*/ 42958 w 53637"/>
                  <a:gd name="connsiteY6" fmla="*/ 22765 h 24345"/>
                  <a:gd name="connsiteX7" fmla="*/ 0 w 53637"/>
                  <a:gd name="connsiteY7" fmla="*/ 8001 h 24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637" h="24345">
                    <a:moveTo>
                      <a:pt x="0" y="8001"/>
                    </a:moveTo>
                    <a:cubicBezTo>
                      <a:pt x="4106" y="3061"/>
                      <a:pt x="10151" y="143"/>
                      <a:pt x="16574" y="0"/>
                    </a:cubicBezTo>
                    <a:cubicBezTo>
                      <a:pt x="29051" y="414"/>
                      <a:pt x="41082" y="4746"/>
                      <a:pt x="50959" y="12383"/>
                    </a:cubicBezTo>
                    <a:cubicBezTo>
                      <a:pt x="53936" y="14638"/>
                      <a:pt x="54521" y="18880"/>
                      <a:pt x="52265" y="21857"/>
                    </a:cubicBezTo>
                    <a:cubicBezTo>
                      <a:pt x="51797" y="22475"/>
                      <a:pt x="51226" y="23007"/>
                      <a:pt x="50578" y="23432"/>
                    </a:cubicBezTo>
                    <a:lnTo>
                      <a:pt x="50578" y="23431"/>
                    </a:lnTo>
                    <a:cubicBezTo>
                      <a:pt x="48157" y="24862"/>
                      <a:pt x="45093" y="24594"/>
                      <a:pt x="42958" y="22765"/>
                    </a:cubicBezTo>
                    <a:cubicBezTo>
                      <a:pt x="31778" y="11328"/>
                      <a:pt x="15848" y="5854"/>
                      <a:pt x="0" y="8001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733E308-BB3D-8D1F-9DAC-FD29D4F14995}"/>
                  </a:ext>
                </a:extLst>
              </p:cNvPr>
              <p:cNvSpPr/>
              <p:nvPr/>
            </p:nvSpPr>
            <p:spPr>
              <a:xfrm>
                <a:off x="2394653" y="2672281"/>
                <a:ext cx="362345" cy="937613"/>
              </a:xfrm>
              <a:custGeom>
                <a:avLst/>
                <a:gdLst>
                  <a:gd name="connsiteX0" fmla="*/ 324802 w 362345"/>
                  <a:gd name="connsiteY0" fmla="*/ 28956 h 937613"/>
                  <a:gd name="connsiteX1" fmla="*/ 348710 w 362345"/>
                  <a:gd name="connsiteY1" fmla="*/ 495681 h 937613"/>
                  <a:gd name="connsiteX2" fmla="*/ 360712 w 362345"/>
                  <a:gd name="connsiteY2" fmla="*/ 622363 h 937613"/>
                  <a:gd name="connsiteX3" fmla="*/ 358045 w 362345"/>
                  <a:gd name="connsiteY3" fmla="*/ 925735 h 937613"/>
                  <a:gd name="connsiteX4" fmla="*/ 277273 w 362345"/>
                  <a:gd name="connsiteY4" fmla="*/ 932116 h 937613"/>
                  <a:gd name="connsiteX5" fmla="*/ 206312 w 362345"/>
                  <a:gd name="connsiteY5" fmla="*/ 541592 h 937613"/>
                  <a:gd name="connsiteX6" fmla="*/ 161734 w 362345"/>
                  <a:gd name="connsiteY6" fmla="*/ 306324 h 937613"/>
                  <a:gd name="connsiteX7" fmla="*/ 147923 w 362345"/>
                  <a:gd name="connsiteY7" fmla="*/ 505111 h 937613"/>
                  <a:gd name="connsiteX8" fmla="*/ 144685 w 362345"/>
                  <a:gd name="connsiteY8" fmla="*/ 625316 h 937613"/>
                  <a:gd name="connsiteX9" fmla="*/ 113347 w 362345"/>
                  <a:gd name="connsiteY9" fmla="*/ 855726 h 937613"/>
                  <a:gd name="connsiteX10" fmla="*/ 22003 w 362345"/>
                  <a:gd name="connsiteY10" fmla="*/ 856488 h 937613"/>
                  <a:gd name="connsiteX11" fmla="*/ 11716 w 362345"/>
                  <a:gd name="connsiteY11" fmla="*/ 511016 h 937613"/>
                  <a:gd name="connsiteX12" fmla="*/ 0 w 362345"/>
                  <a:gd name="connsiteY12" fmla="*/ 0 h 937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2345" h="937613">
                    <a:moveTo>
                      <a:pt x="324802" y="28956"/>
                    </a:moveTo>
                    <a:cubicBezTo>
                      <a:pt x="334327" y="174498"/>
                      <a:pt x="348710" y="495681"/>
                      <a:pt x="348710" y="495681"/>
                    </a:cubicBezTo>
                    <a:cubicBezTo>
                      <a:pt x="350806" y="513778"/>
                      <a:pt x="357473" y="557213"/>
                      <a:pt x="360712" y="622363"/>
                    </a:cubicBezTo>
                    <a:cubicBezTo>
                      <a:pt x="365570" y="716947"/>
                      <a:pt x="358045" y="925735"/>
                      <a:pt x="358045" y="925735"/>
                    </a:cubicBezTo>
                    <a:cubicBezTo>
                      <a:pt x="333159" y="938933"/>
                      <a:pt x="303922" y="941243"/>
                      <a:pt x="277273" y="932116"/>
                    </a:cubicBezTo>
                    <a:cubicBezTo>
                      <a:pt x="277273" y="932117"/>
                      <a:pt x="223552" y="634365"/>
                      <a:pt x="206312" y="541592"/>
                    </a:cubicBezTo>
                    <a:cubicBezTo>
                      <a:pt x="191167" y="460057"/>
                      <a:pt x="161734" y="306324"/>
                      <a:pt x="161734" y="306324"/>
                    </a:cubicBezTo>
                    <a:lnTo>
                      <a:pt x="147923" y="505111"/>
                    </a:lnTo>
                    <a:cubicBezTo>
                      <a:pt x="150519" y="545194"/>
                      <a:pt x="149435" y="585431"/>
                      <a:pt x="144685" y="625316"/>
                    </a:cubicBezTo>
                    <a:cubicBezTo>
                      <a:pt x="139255" y="668464"/>
                      <a:pt x="113347" y="855726"/>
                      <a:pt x="113347" y="855726"/>
                    </a:cubicBezTo>
                    <a:cubicBezTo>
                      <a:pt x="83522" y="864193"/>
                      <a:pt x="51965" y="864457"/>
                      <a:pt x="22003" y="856488"/>
                    </a:cubicBezTo>
                    <a:cubicBezTo>
                      <a:pt x="22003" y="856488"/>
                      <a:pt x="13716" y="550831"/>
                      <a:pt x="11716" y="511016"/>
                    </a:cubicBezTo>
                    <a:cubicBezTo>
                      <a:pt x="9525" y="46577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8EF44BB-D974-9F5B-60B3-BD1177172A35}"/>
                  </a:ext>
                </a:extLst>
              </p:cNvPr>
              <p:cNvSpPr/>
              <p:nvPr/>
            </p:nvSpPr>
            <p:spPr>
              <a:xfrm>
                <a:off x="2437420" y="2823824"/>
                <a:ext cx="118967" cy="281654"/>
              </a:xfrm>
              <a:custGeom>
                <a:avLst/>
                <a:gdLst>
                  <a:gd name="connsiteX0" fmla="*/ 118967 w 118967"/>
                  <a:gd name="connsiteY0" fmla="*/ 154496 h 281654"/>
                  <a:gd name="connsiteX1" fmla="*/ 93821 w 118967"/>
                  <a:gd name="connsiteY1" fmla="*/ 35814 h 281654"/>
                  <a:gd name="connsiteX2" fmla="*/ 0 w 118967"/>
                  <a:gd name="connsiteY2" fmla="*/ 0 h 281654"/>
                  <a:gd name="connsiteX3" fmla="*/ 82486 w 118967"/>
                  <a:gd name="connsiteY3" fmla="*/ 49816 h 281654"/>
                  <a:gd name="connsiteX4" fmla="*/ 107632 w 118967"/>
                  <a:gd name="connsiteY4" fmla="*/ 169926 h 281654"/>
                  <a:gd name="connsiteX5" fmla="*/ 110109 w 118967"/>
                  <a:gd name="connsiteY5" fmla="*/ 281654 h 28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967" h="281654">
                    <a:moveTo>
                      <a:pt x="118967" y="154496"/>
                    </a:moveTo>
                    <a:lnTo>
                      <a:pt x="93821" y="35814"/>
                    </a:lnTo>
                    <a:cubicBezTo>
                      <a:pt x="93821" y="35814"/>
                      <a:pt x="34004" y="32290"/>
                      <a:pt x="0" y="0"/>
                    </a:cubicBezTo>
                    <a:cubicBezTo>
                      <a:pt x="0" y="0"/>
                      <a:pt x="6858" y="32480"/>
                      <a:pt x="82486" y="49816"/>
                    </a:cubicBezTo>
                    <a:lnTo>
                      <a:pt x="107632" y="169926"/>
                    </a:lnTo>
                    <a:lnTo>
                      <a:pt x="110109" y="28165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FBFDC3F8-EADC-D7BF-6207-708D11890A2D}"/>
                </a:ext>
              </a:extLst>
            </p:cNvPr>
            <p:cNvSpPr/>
            <p:nvPr/>
          </p:nvSpPr>
          <p:spPr>
            <a:xfrm>
              <a:off x="2391510" y="2250704"/>
              <a:ext cx="344781" cy="538507"/>
            </a:xfrm>
            <a:custGeom>
              <a:avLst/>
              <a:gdLst>
                <a:gd name="connsiteX0" fmla="*/ 300514 w 344781"/>
                <a:gd name="connsiteY0" fmla="*/ 17622 h 538507"/>
                <a:gd name="connsiteX1" fmla="*/ 337185 w 344781"/>
                <a:gd name="connsiteY1" fmla="*/ 65247 h 538507"/>
                <a:gd name="connsiteX2" fmla="*/ 344519 w 344781"/>
                <a:gd name="connsiteY2" fmla="*/ 134970 h 538507"/>
                <a:gd name="connsiteX3" fmla="*/ 323183 w 344781"/>
                <a:gd name="connsiteY3" fmla="*/ 302705 h 538507"/>
                <a:gd name="connsiteX4" fmla="*/ 330517 w 344781"/>
                <a:gd name="connsiteY4" fmla="*/ 495777 h 538507"/>
                <a:gd name="connsiteX5" fmla="*/ 0 w 344781"/>
                <a:gd name="connsiteY5" fmla="*/ 488538 h 538507"/>
                <a:gd name="connsiteX6" fmla="*/ 5715 w 344781"/>
                <a:gd name="connsiteY6" fmla="*/ 120397 h 538507"/>
                <a:gd name="connsiteX7" fmla="*/ 113347 w 344781"/>
                <a:gd name="connsiteY7" fmla="*/ 1 h 538507"/>
                <a:gd name="connsiteX8" fmla="*/ 214598 w 344781"/>
                <a:gd name="connsiteY8" fmla="*/ 8573 h 53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4781" h="538507">
                  <a:moveTo>
                    <a:pt x="300514" y="17622"/>
                  </a:moveTo>
                  <a:cubicBezTo>
                    <a:pt x="329089" y="22670"/>
                    <a:pt x="330994" y="36672"/>
                    <a:pt x="337185" y="65247"/>
                  </a:cubicBezTo>
                  <a:cubicBezTo>
                    <a:pt x="343166" y="87979"/>
                    <a:pt x="345639" y="111491"/>
                    <a:pt x="344519" y="134970"/>
                  </a:cubicBezTo>
                  <a:lnTo>
                    <a:pt x="323183" y="302705"/>
                  </a:lnTo>
                  <a:lnTo>
                    <a:pt x="330517" y="495777"/>
                  </a:lnTo>
                  <a:cubicBezTo>
                    <a:pt x="284512" y="545879"/>
                    <a:pt x="100489" y="561881"/>
                    <a:pt x="0" y="488538"/>
                  </a:cubicBezTo>
                  <a:cubicBezTo>
                    <a:pt x="0" y="488538"/>
                    <a:pt x="1048" y="171260"/>
                    <a:pt x="5715" y="120397"/>
                  </a:cubicBezTo>
                  <a:cubicBezTo>
                    <a:pt x="13811" y="31433"/>
                    <a:pt x="54102" y="-190"/>
                    <a:pt x="113347" y="1"/>
                  </a:cubicBezTo>
                  <a:lnTo>
                    <a:pt x="214598" y="8573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5812767-6D69-82B9-946A-EAF25169062A}"/>
                </a:ext>
              </a:extLst>
            </p:cNvPr>
            <p:cNvSpPr/>
            <p:nvPr/>
          </p:nvSpPr>
          <p:spPr>
            <a:xfrm>
              <a:off x="2405131" y="1953238"/>
              <a:ext cx="179832" cy="179832"/>
            </a:xfrm>
            <a:custGeom>
              <a:avLst/>
              <a:gdLst>
                <a:gd name="connsiteX0" fmla="*/ 179832 w 179832"/>
                <a:gd name="connsiteY0" fmla="*/ 90203 h 179832"/>
                <a:gd name="connsiteX1" fmla="*/ 89629 w 179832"/>
                <a:gd name="connsiteY1" fmla="*/ 179832 h 179832"/>
                <a:gd name="connsiteX2" fmla="*/ 0 w 179832"/>
                <a:gd name="connsiteY2" fmla="*/ 89629 h 179832"/>
                <a:gd name="connsiteX3" fmla="*/ 90203 w 179832"/>
                <a:gd name="connsiteY3" fmla="*/ 0 h 179832"/>
                <a:gd name="connsiteX4" fmla="*/ 90297 w 179832"/>
                <a:gd name="connsiteY4" fmla="*/ 1 h 179832"/>
                <a:gd name="connsiteX5" fmla="*/ 179833 w 179832"/>
                <a:gd name="connsiteY5" fmla="*/ 89915 h 179832"/>
                <a:gd name="connsiteX6" fmla="*/ 179832 w 179832"/>
                <a:gd name="connsiteY6" fmla="*/ 90203 h 17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832" h="179832">
                  <a:moveTo>
                    <a:pt x="179832" y="90203"/>
                  </a:moveTo>
                  <a:cubicBezTo>
                    <a:pt x="179673" y="139862"/>
                    <a:pt x="139288" y="179990"/>
                    <a:pt x="89629" y="179832"/>
                  </a:cubicBezTo>
                  <a:cubicBezTo>
                    <a:pt x="39970" y="179673"/>
                    <a:pt x="-158" y="139288"/>
                    <a:pt x="0" y="89629"/>
                  </a:cubicBezTo>
                  <a:cubicBezTo>
                    <a:pt x="159" y="39970"/>
                    <a:pt x="40544" y="-158"/>
                    <a:pt x="90203" y="0"/>
                  </a:cubicBezTo>
                  <a:cubicBezTo>
                    <a:pt x="90234" y="1"/>
                    <a:pt x="90265" y="1"/>
                    <a:pt x="90297" y="1"/>
                  </a:cubicBezTo>
                  <a:cubicBezTo>
                    <a:pt x="139851" y="105"/>
                    <a:pt x="179937" y="40361"/>
                    <a:pt x="179833" y="89915"/>
                  </a:cubicBezTo>
                  <a:cubicBezTo>
                    <a:pt x="179833" y="90011"/>
                    <a:pt x="179832" y="90107"/>
                    <a:pt x="179832" y="902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4AB45F96-D774-BD7A-F729-CF83923E1A49}"/>
                </a:ext>
              </a:extLst>
            </p:cNvPr>
            <p:cNvSpPr/>
            <p:nvPr/>
          </p:nvSpPr>
          <p:spPr>
            <a:xfrm>
              <a:off x="2611918" y="2009193"/>
              <a:ext cx="54299" cy="191981"/>
            </a:xfrm>
            <a:custGeom>
              <a:avLst/>
              <a:gdLst>
                <a:gd name="connsiteX0" fmla="*/ 1238 w 54299"/>
                <a:gd name="connsiteY0" fmla="*/ 51773 h 191981"/>
                <a:gd name="connsiteX1" fmla="*/ 20288 w 54299"/>
                <a:gd name="connsiteY1" fmla="*/ 243 h 191981"/>
                <a:gd name="connsiteX2" fmla="*/ 48196 w 54299"/>
                <a:gd name="connsiteY2" fmla="*/ 9768 h 191981"/>
                <a:gd name="connsiteX3" fmla="*/ 38671 w 54299"/>
                <a:gd name="connsiteY3" fmla="*/ 97970 h 191981"/>
                <a:gd name="connsiteX4" fmla="*/ 17907 w 54299"/>
                <a:gd name="connsiteY4" fmla="*/ 177599 h 191981"/>
                <a:gd name="connsiteX5" fmla="*/ 0 w 54299"/>
                <a:gd name="connsiteY5" fmla="*/ 191981 h 19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99" h="191981">
                  <a:moveTo>
                    <a:pt x="1238" y="51773"/>
                  </a:moveTo>
                  <a:lnTo>
                    <a:pt x="20288" y="243"/>
                  </a:lnTo>
                  <a:cubicBezTo>
                    <a:pt x="30555" y="-991"/>
                    <a:pt x="40826" y="2515"/>
                    <a:pt x="48196" y="9768"/>
                  </a:cubicBezTo>
                  <a:cubicBezTo>
                    <a:pt x="60103" y="22055"/>
                    <a:pt x="53340" y="60441"/>
                    <a:pt x="38671" y="97970"/>
                  </a:cubicBezTo>
                  <a:cubicBezTo>
                    <a:pt x="38671" y="97970"/>
                    <a:pt x="23813" y="166359"/>
                    <a:pt x="17907" y="177599"/>
                  </a:cubicBezTo>
                  <a:cubicBezTo>
                    <a:pt x="14026" y="184531"/>
                    <a:pt x="7607" y="189687"/>
                    <a:pt x="0" y="1919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568F0590-6D87-CB46-BDFE-292052D4F846}"/>
                </a:ext>
              </a:extLst>
            </p:cNvPr>
            <p:cNvSpPr/>
            <p:nvPr/>
          </p:nvSpPr>
          <p:spPr>
            <a:xfrm>
              <a:off x="2419323" y="1966839"/>
              <a:ext cx="258547" cy="350821"/>
            </a:xfrm>
            <a:custGeom>
              <a:avLst/>
              <a:gdLst>
                <a:gd name="connsiteX0" fmla="*/ 195262 w 258547"/>
                <a:gd name="connsiteY0" fmla="*/ 143753 h 350821"/>
                <a:gd name="connsiteX1" fmla="*/ 215455 w 258547"/>
                <a:gd name="connsiteY1" fmla="*/ 129465 h 350821"/>
                <a:gd name="connsiteX2" fmla="*/ 249205 w 258547"/>
                <a:gd name="connsiteY2" fmla="*/ 127450 h 350821"/>
                <a:gd name="connsiteX3" fmla="*/ 255364 w 258547"/>
                <a:gd name="connsiteY3" fmla="*/ 136038 h 350821"/>
                <a:gd name="connsiteX4" fmla="*/ 228028 w 258547"/>
                <a:gd name="connsiteY4" fmla="*/ 196521 h 350821"/>
                <a:gd name="connsiteX5" fmla="*/ 193452 w 258547"/>
                <a:gd name="connsiteY5" fmla="*/ 186996 h 350821"/>
                <a:gd name="connsiteX6" fmla="*/ 191261 w 258547"/>
                <a:gd name="connsiteY6" fmla="*/ 294915 h 350821"/>
                <a:gd name="connsiteX7" fmla="*/ 118109 w 258547"/>
                <a:gd name="connsiteY7" fmla="*/ 350064 h 350821"/>
                <a:gd name="connsiteX8" fmla="*/ 93535 w 258547"/>
                <a:gd name="connsiteY8" fmla="*/ 291771 h 350821"/>
                <a:gd name="connsiteX9" fmla="*/ 93535 w 258547"/>
                <a:gd name="connsiteY9" fmla="*/ 258720 h 350821"/>
                <a:gd name="connsiteX10" fmla="*/ 53053 w 258547"/>
                <a:gd name="connsiteY10" fmla="*/ 260720 h 350821"/>
                <a:gd name="connsiteX11" fmla="*/ 10477 w 258547"/>
                <a:gd name="connsiteY11" fmla="*/ 215762 h 350821"/>
                <a:gd name="connsiteX12" fmla="*/ 5238 w 258547"/>
                <a:gd name="connsiteY12" fmla="*/ 70791 h 350821"/>
                <a:gd name="connsiteX13" fmla="*/ 163829 w 258547"/>
                <a:gd name="connsiteY13" fmla="*/ 20404 h 350821"/>
                <a:gd name="connsiteX14" fmla="*/ 195262 w 258547"/>
                <a:gd name="connsiteY14" fmla="*/ 143753 h 35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8547" h="350821">
                  <a:moveTo>
                    <a:pt x="195262" y="143753"/>
                  </a:moveTo>
                  <a:cubicBezTo>
                    <a:pt x="200786" y="147087"/>
                    <a:pt x="208597" y="136514"/>
                    <a:pt x="215455" y="129465"/>
                  </a:cubicBezTo>
                  <a:cubicBezTo>
                    <a:pt x="224218" y="119589"/>
                    <a:pt x="239329" y="118687"/>
                    <a:pt x="249205" y="127450"/>
                  </a:cubicBezTo>
                  <a:cubicBezTo>
                    <a:pt x="251873" y="129817"/>
                    <a:pt x="253977" y="132751"/>
                    <a:pt x="255364" y="136038"/>
                  </a:cubicBezTo>
                  <a:cubicBezTo>
                    <a:pt x="266604" y="159850"/>
                    <a:pt x="245839" y="191092"/>
                    <a:pt x="228028" y="196521"/>
                  </a:cubicBezTo>
                  <a:cubicBezTo>
                    <a:pt x="197929" y="206046"/>
                    <a:pt x="193452" y="186996"/>
                    <a:pt x="193452" y="186996"/>
                  </a:cubicBezTo>
                  <a:lnTo>
                    <a:pt x="191261" y="294915"/>
                  </a:lnTo>
                  <a:cubicBezTo>
                    <a:pt x="177687" y="324417"/>
                    <a:pt x="150208" y="345134"/>
                    <a:pt x="118109" y="350064"/>
                  </a:cubicBezTo>
                  <a:cubicBezTo>
                    <a:pt x="64864" y="357113"/>
                    <a:pt x="76009" y="313203"/>
                    <a:pt x="93535" y="291771"/>
                  </a:cubicBezTo>
                  <a:lnTo>
                    <a:pt x="93535" y="258720"/>
                  </a:lnTo>
                  <a:cubicBezTo>
                    <a:pt x="80152" y="260842"/>
                    <a:pt x="66580" y="261512"/>
                    <a:pt x="53053" y="260720"/>
                  </a:cubicBezTo>
                  <a:cubicBezTo>
                    <a:pt x="30955" y="257196"/>
                    <a:pt x="17144" y="239670"/>
                    <a:pt x="10477" y="215762"/>
                  </a:cubicBezTo>
                  <a:cubicBezTo>
                    <a:pt x="-96" y="177662"/>
                    <a:pt x="-4097" y="146229"/>
                    <a:pt x="5238" y="70791"/>
                  </a:cubicBezTo>
                  <a:cubicBezTo>
                    <a:pt x="15525" y="-12076"/>
                    <a:pt x="111918" y="-12552"/>
                    <a:pt x="163829" y="20404"/>
                  </a:cubicBezTo>
                  <a:cubicBezTo>
                    <a:pt x="215740" y="53361"/>
                    <a:pt x="195262" y="143753"/>
                    <a:pt x="195262" y="143753"/>
                  </a:cubicBezTo>
                  <a:close/>
                </a:path>
              </a:pathLst>
            </a:custGeom>
            <a:solidFill>
              <a:srgbClr val="FFBD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7157E74-B176-3638-0CEE-6D8464BB9A3F}"/>
                </a:ext>
              </a:extLst>
            </p:cNvPr>
            <p:cNvSpPr/>
            <p:nvPr/>
          </p:nvSpPr>
          <p:spPr>
            <a:xfrm>
              <a:off x="2401317" y="1919851"/>
              <a:ext cx="237135" cy="198359"/>
            </a:xfrm>
            <a:custGeom>
              <a:avLst/>
              <a:gdLst>
                <a:gd name="connsiteX0" fmla="*/ 212697 w 237135"/>
                <a:gd name="connsiteY0" fmla="*/ 197980 h 198359"/>
                <a:gd name="connsiteX1" fmla="*/ 233461 w 237135"/>
                <a:gd name="connsiteY1" fmla="*/ 176453 h 198359"/>
                <a:gd name="connsiteX2" fmla="*/ 230984 w 237135"/>
                <a:gd name="connsiteY2" fmla="*/ 89585 h 198359"/>
                <a:gd name="connsiteX3" fmla="*/ 222031 w 237135"/>
                <a:gd name="connsiteY3" fmla="*/ 50057 h 198359"/>
                <a:gd name="connsiteX4" fmla="*/ 150213 w 237135"/>
                <a:gd name="connsiteY4" fmla="*/ 28054 h 198359"/>
                <a:gd name="connsiteX5" fmla="*/ 92301 w 237135"/>
                <a:gd name="connsiteY5" fmla="*/ 20339 h 198359"/>
                <a:gd name="connsiteX6" fmla="*/ 38389 w 237135"/>
                <a:gd name="connsiteY6" fmla="*/ 2717 h 198359"/>
                <a:gd name="connsiteX7" fmla="*/ 28102 w 237135"/>
                <a:gd name="connsiteY7" fmla="*/ 50 h 198359"/>
                <a:gd name="connsiteX8" fmla="*/ 21625 w 237135"/>
                <a:gd name="connsiteY8" fmla="*/ 5480 h 198359"/>
                <a:gd name="connsiteX9" fmla="*/ 20101 w 237135"/>
                <a:gd name="connsiteY9" fmla="*/ 13957 h 198359"/>
                <a:gd name="connsiteX10" fmla="*/ 21625 w 237135"/>
                <a:gd name="connsiteY10" fmla="*/ 23482 h 198359"/>
                <a:gd name="connsiteX11" fmla="*/ 24959 w 237135"/>
                <a:gd name="connsiteY11" fmla="*/ 32054 h 198359"/>
                <a:gd name="connsiteX12" fmla="*/ 5909 w 237135"/>
                <a:gd name="connsiteY12" fmla="*/ 28625 h 198359"/>
                <a:gd name="connsiteX13" fmla="*/ 3813 w 237135"/>
                <a:gd name="connsiteY13" fmla="*/ 28625 h 198359"/>
                <a:gd name="connsiteX14" fmla="*/ 2670 w 237135"/>
                <a:gd name="connsiteY14" fmla="*/ 29959 h 198359"/>
                <a:gd name="connsiteX15" fmla="*/ 4289 w 237135"/>
                <a:gd name="connsiteY15" fmla="*/ 59963 h 198359"/>
                <a:gd name="connsiteX16" fmla="*/ 55343 w 237135"/>
                <a:gd name="connsiteY16" fmla="*/ 103397 h 198359"/>
                <a:gd name="connsiteX17" fmla="*/ 124876 w 237135"/>
                <a:gd name="connsiteY17" fmla="*/ 112922 h 198359"/>
                <a:gd name="connsiteX18" fmla="*/ 154594 w 237135"/>
                <a:gd name="connsiteY18" fmla="*/ 105968 h 198359"/>
                <a:gd name="connsiteX19" fmla="*/ 161071 w 237135"/>
                <a:gd name="connsiteY19" fmla="*/ 116160 h 198359"/>
                <a:gd name="connsiteX20" fmla="*/ 170596 w 237135"/>
                <a:gd name="connsiteY20" fmla="*/ 124637 h 198359"/>
                <a:gd name="connsiteX21" fmla="*/ 182121 w 237135"/>
                <a:gd name="connsiteY21" fmla="*/ 129971 h 198359"/>
                <a:gd name="connsiteX22" fmla="*/ 192789 w 237135"/>
                <a:gd name="connsiteY22" fmla="*/ 135115 h 198359"/>
                <a:gd name="connsiteX23" fmla="*/ 194504 w 237135"/>
                <a:gd name="connsiteY23" fmla="*/ 144640 h 198359"/>
                <a:gd name="connsiteX24" fmla="*/ 195361 w 237135"/>
                <a:gd name="connsiteY24" fmla="*/ 173215 h 198359"/>
                <a:gd name="connsiteX25" fmla="*/ 197266 w 237135"/>
                <a:gd name="connsiteY25" fmla="*/ 187598 h 198359"/>
                <a:gd name="connsiteX26" fmla="*/ 206791 w 237135"/>
                <a:gd name="connsiteY26" fmla="*/ 197789 h 198359"/>
                <a:gd name="connsiteX27" fmla="*/ 212696 w 237135"/>
                <a:gd name="connsiteY27" fmla="*/ 197980 h 19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7135" h="198359">
                  <a:moveTo>
                    <a:pt x="212697" y="197980"/>
                  </a:moveTo>
                  <a:cubicBezTo>
                    <a:pt x="221364" y="195503"/>
                    <a:pt x="227746" y="181597"/>
                    <a:pt x="233461" y="176453"/>
                  </a:cubicBezTo>
                  <a:cubicBezTo>
                    <a:pt x="242986" y="167881"/>
                    <a:pt x="230984" y="89585"/>
                    <a:pt x="230984" y="89585"/>
                  </a:cubicBezTo>
                  <a:cubicBezTo>
                    <a:pt x="236162" y="75803"/>
                    <a:pt x="232641" y="60263"/>
                    <a:pt x="222031" y="50057"/>
                  </a:cubicBezTo>
                  <a:cubicBezTo>
                    <a:pt x="209077" y="35674"/>
                    <a:pt x="187360" y="34055"/>
                    <a:pt x="150213" y="28054"/>
                  </a:cubicBezTo>
                  <a:cubicBezTo>
                    <a:pt x="131925" y="25101"/>
                    <a:pt x="110398" y="23672"/>
                    <a:pt x="92301" y="20339"/>
                  </a:cubicBezTo>
                  <a:cubicBezTo>
                    <a:pt x="73516" y="17335"/>
                    <a:pt x="55322" y="11388"/>
                    <a:pt x="38389" y="2717"/>
                  </a:cubicBezTo>
                  <a:cubicBezTo>
                    <a:pt x="35355" y="703"/>
                    <a:pt x="31733" y="-236"/>
                    <a:pt x="28102" y="50"/>
                  </a:cubicBezTo>
                  <a:cubicBezTo>
                    <a:pt x="25214" y="751"/>
                    <a:pt x="22819" y="2759"/>
                    <a:pt x="21625" y="5480"/>
                  </a:cubicBezTo>
                  <a:cubicBezTo>
                    <a:pt x="20408" y="8131"/>
                    <a:pt x="19884" y="11048"/>
                    <a:pt x="20101" y="13957"/>
                  </a:cubicBezTo>
                  <a:cubicBezTo>
                    <a:pt x="20119" y="17191"/>
                    <a:pt x="20633" y="20403"/>
                    <a:pt x="21625" y="23482"/>
                  </a:cubicBezTo>
                  <a:cubicBezTo>
                    <a:pt x="22197" y="25292"/>
                    <a:pt x="25721" y="30530"/>
                    <a:pt x="24959" y="32054"/>
                  </a:cubicBezTo>
                  <a:cubicBezTo>
                    <a:pt x="23149" y="35769"/>
                    <a:pt x="8862" y="29483"/>
                    <a:pt x="5909" y="28625"/>
                  </a:cubicBezTo>
                  <a:cubicBezTo>
                    <a:pt x="5231" y="28386"/>
                    <a:pt x="4491" y="28386"/>
                    <a:pt x="3813" y="28625"/>
                  </a:cubicBezTo>
                  <a:cubicBezTo>
                    <a:pt x="3242" y="28625"/>
                    <a:pt x="2956" y="29387"/>
                    <a:pt x="2670" y="29959"/>
                  </a:cubicBezTo>
                  <a:cubicBezTo>
                    <a:pt x="-1391" y="39684"/>
                    <a:pt x="-795" y="50731"/>
                    <a:pt x="4289" y="59963"/>
                  </a:cubicBezTo>
                  <a:cubicBezTo>
                    <a:pt x="15918" y="79788"/>
                    <a:pt x="33911" y="95096"/>
                    <a:pt x="55343" y="103397"/>
                  </a:cubicBezTo>
                  <a:cubicBezTo>
                    <a:pt x="77351" y="112371"/>
                    <a:pt x="101266" y="115647"/>
                    <a:pt x="124876" y="112922"/>
                  </a:cubicBezTo>
                  <a:cubicBezTo>
                    <a:pt x="135017" y="111759"/>
                    <a:pt x="144990" y="109426"/>
                    <a:pt x="154594" y="105968"/>
                  </a:cubicBezTo>
                  <a:cubicBezTo>
                    <a:pt x="156505" y="109517"/>
                    <a:pt x="158670" y="112923"/>
                    <a:pt x="161071" y="116160"/>
                  </a:cubicBezTo>
                  <a:cubicBezTo>
                    <a:pt x="163877" y="119375"/>
                    <a:pt x="167077" y="122223"/>
                    <a:pt x="170596" y="124637"/>
                  </a:cubicBezTo>
                  <a:cubicBezTo>
                    <a:pt x="174136" y="127005"/>
                    <a:pt x="178025" y="128805"/>
                    <a:pt x="182121" y="129971"/>
                  </a:cubicBezTo>
                  <a:cubicBezTo>
                    <a:pt x="186408" y="131114"/>
                    <a:pt x="190408" y="130543"/>
                    <a:pt x="192789" y="135115"/>
                  </a:cubicBezTo>
                  <a:cubicBezTo>
                    <a:pt x="194080" y="138118"/>
                    <a:pt x="194666" y="141376"/>
                    <a:pt x="194504" y="144640"/>
                  </a:cubicBezTo>
                  <a:lnTo>
                    <a:pt x="195361" y="173215"/>
                  </a:lnTo>
                  <a:cubicBezTo>
                    <a:pt x="195272" y="178077"/>
                    <a:pt x="195915" y="182926"/>
                    <a:pt x="197266" y="187598"/>
                  </a:cubicBezTo>
                  <a:cubicBezTo>
                    <a:pt x="198702" y="192280"/>
                    <a:pt x="202216" y="196040"/>
                    <a:pt x="206791" y="197789"/>
                  </a:cubicBezTo>
                  <a:cubicBezTo>
                    <a:pt x="208689" y="198477"/>
                    <a:pt x="210758" y="198544"/>
                    <a:pt x="212696" y="19798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8B1415B-CA20-CA42-C992-C244524092B7}"/>
                </a:ext>
              </a:extLst>
            </p:cNvPr>
            <p:cNvSpPr/>
            <p:nvPr/>
          </p:nvSpPr>
          <p:spPr>
            <a:xfrm>
              <a:off x="2512572" y="2182982"/>
              <a:ext cx="90582" cy="55530"/>
            </a:xfrm>
            <a:custGeom>
              <a:avLst/>
              <a:gdLst>
                <a:gd name="connsiteX0" fmla="*/ 0 w 90582"/>
                <a:gd name="connsiteY0" fmla="*/ 42577 h 55530"/>
                <a:gd name="connsiteX1" fmla="*/ 66675 w 90582"/>
                <a:gd name="connsiteY1" fmla="*/ 23527 h 55530"/>
                <a:gd name="connsiteX2" fmla="*/ 90583 w 90582"/>
                <a:gd name="connsiteY2" fmla="*/ 0 h 55530"/>
                <a:gd name="connsiteX3" fmla="*/ 76962 w 90582"/>
                <a:gd name="connsiteY3" fmla="*/ 27813 h 55530"/>
                <a:gd name="connsiteX4" fmla="*/ 0 w 90582"/>
                <a:gd name="connsiteY4" fmla="*/ 55531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55530">
                  <a:moveTo>
                    <a:pt x="0" y="42577"/>
                  </a:moveTo>
                  <a:cubicBezTo>
                    <a:pt x="0" y="42577"/>
                    <a:pt x="49339" y="33052"/>
                    <a:pt x="66675" y="23527"/>
                  </a:cubicBezTo>
                  <a:cubicBezTo>
                    <a:pt x="76818" y="18252"/>
                    <a:pt x="85146" y="10057"/>
                    <a:pt x="90583" y="0"/>
                  </a:cubicBezTo>
                  <a:cubicBezTo>
                    <a:pt x="87974" y="10098"/>
                    <a:pt x="83340" y="19561"/>
                    <a:pt x="76962" y="27813"/>
                  </a:cubicBezTo>
                  <a:cubicBezTo>
                    <a:pt x="64294" y="43910"/>
                    <a:pt x="0" y="55531"/>
                    <a:pt x="0" y="55531"/>
                  </a:cubicBezTo>
                  <a:close/>
                </a:path>
              </a:pathLst>
            </a:custGeom>
            <a:solidFill>
              <a:srgbClr val="F099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FF3C5AD4-95DD-AA9B-AE14-85D044D7EE98}"/>
                </a:ext>
              </a:extLst>
            </p:cNvPr>
            <p:cNvSpPr/>
            <p:nvPr/>
          </p:nvSpPr>
          <p:spPr>
            <a:xfrm>
              <a:off x="2519905" y="2085446"/>
              <a:ext cx="19029" cy="19050"/>
            </a:xfrm>
            <a:custGeom>
              <a:avLst/>
              <a:gdLst>
                <a:gd name="connsiteX0" fmla="*/ 2 w 19029"/>
                <a:gd name="connsiteY0" fmla="*/ 10192 h 19050"/>
                <a:gd name="connsiteX1" fmla="*/ 10170 w 19029"/>
                <a:gd name="connsiteY1" fmla="*/ 19027 h 19050"/>
                <a:gd name="connsiteX2" fmla="*/ 19005 w 19029"/>
                <a:gd name="connsiteY2" fmla="*/ 8858 h 19050"/>
                <a:gd name="connsiteX3" fmla="*/ 9527 w 19029"/>
                <a:gd name="connsiteY3" fmla="*/ 0 h 19050"/>
                <a:gd name="connsiteX4" fmla="*/ 2 w 19029"/>
                <a:gd name="connsiteY4" fmla="*/ 1019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" h="19050">
                  <a:moveTo>
                    <a:pt x="2" y="10192"/>
                  </a:moveTo>
                  <a:cubicBezTo>
                    <a:pt x="370" y="15439"/>
                    <a:pt x="4923" y="19395"/>
                    <a:pt x="10170" y="19027"/>
                  </a:cubicBezTo>
                  <a:cubicBezTo>
                    <a:pt x="15418" y="18658"/>
                    <a:pt x="19373" y="14106"/>
                    <a:pt x="19005" y="8858"/>
                  </a:cubicBezTo>
                  <a:cubicBezTo>
                    <a:pt x="18656" y="3878"/>
                    <a:pt x="14520" y="12"/>
                    <a:pt x="9527" y="0"/>
                  </a:cubicBezTo>
                  <a:cubicBezTo>
                    <a:pt x="4116" y="257"/>
                    <a:pt x="-107" y="4776"/>
                    <a:pt x="2" y="1019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64334DFA-AF2A-D997-0353-0BF4CD9FB0F5}"/>
                </a:ext>
              </a:extLst>
            </p:cNvPr>
            <p:cNvSpPr/>
            <p:nvPr/>
          </p:nvSpPr>
          <p:spPr>
            <a:xfrm>
              <a:off x="2531717" y="2058715"/>
              <a:ext cx="24138" cy="20921"/>
            </a:xfrm>
            <a:custGeom>
              <a:avLst/>
              <a:gdLst>
                <a:gd name="connsiteX0" fmla="*/ 0 w 24138"/>
                <a:gd name="connsiteY0" fmla="*/ 6729 h 20921"/>
                <a:gd name="connsiteX1" fmla="*/ 21908 w 24138"/>
                <a:gd name="connsiteY1" fmla="*/ 20921 h 20921"/>
                <a:gd name="connsiteX2" fmla="*/ 17917 w 24138"/>
                <a:gd name="connsiteY2" fmla="*/ 1939 h 20921"/>
                <a:gd name="connsiteX3" fmla="*/ 17812 w 24138"/>
                <a:gd name="connsiteY3" fmla="*/ 1871 h 20921"/>
                <a:gd name="connsiteX4" fmla="*/ 390 w 24138"/>
                <a:gd name="connsiteY4" fmla="*/ 6047 h 20921"/>
                <a:gd name="connsiteX5" fmla="*/ 0 w 24138"/>
                <a:gd name="connsiteY5" fmla="*/ 6729 h 2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38" h="20921">
                  <a:moveTo>
                    <a:pt x="0" y="6729"/>
                  </a:moveTo>
                  <a:lnTo>
                    <a:pt x="21908" y="20921"/>
                  </a:lnTo>
                  <a:cubicBezTo>
                    <a:pt x="26047" y="14577"/>
                    <a:pt x="24261" y="6078"/>
                    <a:pt x="17917" y="1939"/>
                  </a:cubicBezTo>
                  <a:cubicBezTo>
                    <a:pt x="17882" y="1916"/>
                    <a:pt x="17847" y="1893"/>
                    <a:pt x="17812" y="1871"/>
                  </a:cubicBezTo>
                  <a:cubicBezTo>
                    <a:pt x="11848" y="-1787"/>
                    <a:pt x="4048" y="83"/>
                    <a:pt x="390" y="6047"/>
                  </a:cubicBezTo>
                  <a:cubicBezTo>
                    <a:pt x="253" y="6270"/>
                    <a:pt x="123" y="6497"/>
                    <a:pt x="0" y="67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6F032119-95E7-319D-63CF-C060AE4F0B05}"/>
                </a:ext>
              </a:extLst>
            </p:cNvPr>
            <p:cNvSpPr/>
            <p:nvPr/>
          </p:nvSpPr>
          <p:spPr>
            <a:xfrm>
              <a:off x="2501618" y="2155741"/>
              <a:ext cx="36642" cy="26773"/>
            </a:xfrm>
            <a:custGeom>
              <a:avLst/>
              <a:gdLst>
                <a:gd name="connsiteX0" fmla="*/ 34766 w 36642"/>
                <a:gd name="connsiteY0" fmla="*/ 0 h 26773"/>
                <a:gd name="connsiteX1" fmla="*/ 0 w 36642"/>
                <a:gd name="connsiteY1" fmla="*/ 14954 h 26773"/>
                <a:gd name="connsiteX2" fmla="*/ 24858 w 36642"/>
                <a:gd name="connsiteY2" fmla="*/ 25340 h 26773"/>
                <a:gd name="connsiteX3" fmla="*/ 25527 w 36642"/>
                <a:gd name="connsiteY3" fmla="*/ 25051 h 26773"/>
                <a:gd name="connsiteX4" fmla="*/ 35106 w 36642"/>
                <a:gd name="connsiteY4" fmla="*/ 737 h 26773"/>
                <a:gd name="connsiteX5" fmla="*/ 34766 w 36642"/>
                <a:gd name="connsiteY5" fmla="*/ 0 h 2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42" h="26773">
                  <a:moveTo>
                    <a:pt x="34766" y="0"/>
                  </a:moveTo>
                  <a:lnTo>
                    <a:pt x="0" y="14954"/>
                  </a:lnTo>
                  <a:cubicBezTo>
                    <a:pt x="3996" y="24687"/>
                    <a:pt x="15126" y="29337"/>
                    <a:pt x="24858" y="25340"/>
                  </a:cubicBezTo>
                  <a:cubicBezTo>
                    <a:pt x="25083" y="25248"/>
                    <a:pt x="25306" y="25152"/>
                    <a:pt x="25527" y="25051"/>
                  </a:cubicBezTo>
                  <a:cubicBezTo>
                    <a:pt x="34886" y="20982"/>
                    <a:pt x="39175" y="10096"/>
                    <a:pt x="35106" y="737"/>
                  </a:cubicBezTo>
                  <a:cubicBezTo>
                    <a:pt x="34998" y="489"/>
                    <a:pt x="34885" y="243"/>
                    <a:pt x="34766" y="0"/>
                  </a:cubicBezTo>
                  <a:close/>
                </a:path>
              </a:pathLst>
            </a:custGeom>
            <a:solidFill>
              <a:srgbClr val="F099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2D96B88-20EF-D0D5-16D8-256A9961D240}"/>
                </a:ext>
              </a:extLst>
            </p:cNvPr>
            <p:cNvSpPr/>
            <p:nvPr/>
          </p:nvSpPr>
          <p:spPr>
            <a:xfrm>
              <a:off x="2428012" y="2057249"/>
              <a:ext cx="22457" cy="18766"/>
            </a:xfrm>
            <a:custGeom>
              <a:avLst/>
              <a:gdLst>
                <a:gd name="connsiteX0" fmla="*/ 1598 w 22457"/>
                <a:gd name="connsiteY0" fmla="*/ 18767 h 18766"/>
                <a:gd name="connsiteX1" fmla="*/ 22458 w 22457"/>
                <a:gd name="connsiteY1" fmla="*/ 6099 h 18766"/>
                <a:gd name="connsiteX2" fmla="*/ 6558 w 22457"/>
                <a:gd name="connsiteY2" fmla="*/ 1438 h 18766"/>
                <a:gd name="connsiteX3" fmla="*/ 6075 w 22457"/>
                <a:gd name="connsiteY3" fmla="*/ 1717 h 18766"/>
                <a:gd name="connsiteX4" fmla="*/ 1598 w 22457"/>
                <a:gd name="connsiteY4" fmla="*/ 18767 h 1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7" h="18766">
                  <a:moveTo>
                    <a:pt x="1598" y="18767"/>
                  </a:moveTo>
                  <a:lnTo>
                    <a:pt x="22458" y="6099"/>
                  </a:lnTo>
                  <a:cubicBezTo>
                    <a:pt x="19354" y="421"/>
                    <a:pt x="12236" y="-1666"/>
                    <a:pt x="6558" y="1438"/>
                  </a:cubicBezTo>
                  <a:cubicBezTo>
                    <a:pt x="6395" y="1527"/>
                    <a:pt x="6234" y="1620"/>
                    <a:pt x="6075" y="1717"/>
                  </a:cubicBezTo>
                  <a:cubicBezTo>
                    <a:pt x="267" y="5292"/>
                    <a:pt x="-1704" y="12800"/>
                    <a:pt x="1598" y="187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A96F15CE-92EB-2F10-34F3-4E915C8EEDF7}"/>
                </a:ext>
              </a:extLst>
            </p:cNvPr>
            <p:cNvSpPr/>
            <p:nvPr/>
          </p:nvSpPr>
          <p:spPr>
            <a:xfrm>
              <a:off x="2437418" y="2082302"/>
              <a:ext cx="19749" cy="20145"/>
            </a:xfrm>
            <a:custGeom>
              <a:avLst/>
              <a:gdLst>
                <a:gd name="connsiteX0" fmla="*/ 2 w 19749"/>
                <a:gd name="connsiteY0" fmla="*/ 10287 h 20145"/>
                <a:gd name="connsiteX1" fmla="*/ 9860 w 19749"/>
                <a:gd name="connsiteY1" fmla="*/ 20146 h 20145"/>
                <a:gd name="connsiteX2" fmla="*/ 19719 w 19749"/>
                <a:gd name="connsiteY2" fmla="*/ 10287 h 20145"/>
                <a:gd name="connsiteX3" fmla="*/ 10986 w 19749"/>
                <a:gd name="connsiteY3" fmla="*/ 31 h 20145"/>
                <a:gd name="connsiteX4" fmla="*/ 10194 w 19749"/>
                <a:gd name="connsiteY4" fmla="*/ 0 h 20145"/>
                <a:gd name="connsiteX5" fmla="*/ 0 w 19749"/>
                <a:gd name="connsiteY5" fmla="*/ 9999 h 20145"/>
                <a:gd name="connsiteX6" fmla="*/ 2 w 19749"/>
                <a:gd name="connsiteY6" fmla="*/ 10287 h 2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749" h="20145">
                  <a:moveTo>
                    <a:pt x="2" y="10287"/>
                  </a:moveTo>
                  <a:cubicBezTo>
                    <a:pt x="2" y="15732"/>
                    <a:pt x="4415" y="20146"/>
                    <a:pt x="9860" y="20146"/>
                  </a:cubicBezTo>
                  <a:cubicBezTo>
                    <a:pt x="15305" y="20146"/>
                    <a:pt x="19719" y="15732"/>
                    <a:pt x="19719" y="10287"/>
                  </a:cubicBezTo>
                  <a:cubicBezTo>
                    <a:pt x="20139" y="5044"/>
                    <a:pt x="16230" y="452"/>
                    <a:pt x="10986" y="31"/>
                  </a:cubicBezTo>
                  <a:cubicBezTo>
                    <a:pt x="10722" y="10"/>
                    <a:pt x="10458" y="0"/>
                    <a:pt x="10194" y="0"/>
                  </a:cubicBezTo>
                  <a:cubicBezTo>
                    <a:pt x="4618" y="-53"/>
                    <a:pt x="54" y="4424"/>
                    <a:pt x="0" y="9999"/>
                  </a:cubicBezTo>
                  <a:cubicBezTo>
                    <a:pt x="0" y="10095"/>
                    <a:pt x="0" y="10191"/>
                    <a:pt x="2" y="102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34EAF6E7-CBEF-51D4-DDF7-D57713BA0488}"/>
                </a:ext>
              </a:extLst>
            </p:cNvPr>
            <p:cNvSpPr/>
            <p:nvPr/>
          </p:nvSpPr>
          <p:spPr>
            <a:xfrm>
              <a:off x="2451898" y="2087256"/>
              <a:ext cx="40576" cy="63055"/>
            </a:xfrm>
            <a:custGeom>
              <a:avLst/>
              <a:gdLst>
                <a:gd name="connsiteX0" fmla="*/ 40577 w 40576"/>
                <a:gd name="connsiteY0" fmla="*/ 0 h 63055"/>
                <a:gd name="connsiteX1" fmla="*/ 32195 w 40576"/>
                <a:gd name="connsiteY1" fmla="*/ 63056 h 63055"/>
                <a:gd name="connsiteX2" fmla="*/ 0 w 40576"/>
                <a:gd name="connsiteY2" fmla="*/ 49244 h 63055"/>
                <a:gd name="connsiteX3" fmla="*/ 40577 w 40576"/>
                <a:gd name="connsiteY3" fmla="*/ 0 h 6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76" h="63055">
                  <a:moveTo>
                    <a:pt x="40577" y="0"/>
                  </a:moveTo>
                  <a:lnTo>
                    <a:pt x="32195" y="63056"/>
                  </a:lnTo>
                  <a:lnTo>
                    <a:pt x="0" y="49244"/>
                  </a:lnTo>
                  <a:lnTo>
                    <a:pt x="40577" y="0"/>
                  </a:lnTo>
                  <a:close/>
                </a:path>
              </a:pathLst>
            </a:custGeom>
            <a:solidFill>
              <a:srgbClr val="F099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514B552A-EEDE-234B-9189-15013A49D714}"/>
                </a:ext>
              </a:extLst>
            </p:cNvPr>
            <p:cNvSpPr/>
            <p:nvPr/>
          </p:nvSpPr>
          <p:spPr>
            <a:xfrm>
              <a:off x="2379794" y="2712381"/>
              <a:ext cx="51246" cy="56826"/>
            </a:xfrm>
            <a:custGeom>
              <a:avLst/>
              <a:gdLst>
                <a:gd name="connsiteX0" fmla="*/ 51244 w 51246"/>
                <a:gd name="connsiteY0" fmla="*/ 28575 h 56826"/>
                <a:gd name="connsiteX1" fmla="*/ 51244 w 51246"/>
                <a:gd name="connsiteY1" fmla="*/ 50101 h 56826"/>
                <a:gd name="connsiteX2" fmla="*/ 44827 w 51246"/>
                <a:gd name="connsiteY2" fmla="*/ 56825 h 56826"/>
                <a:gd name="connsiteX3" fmla="*/ 42577 w 51246"/>
                <a:gd name="connsiteY3" fmla="*/ 56483 h 56826"/>
                <a:gd name="connsiteX4" fmla="*/ 18669 w 51246"/>
                <a:gd name="connsiteY4" fmla="*/ 46958 h 56826"/>
                <a:gd name="connsiteX5" fmla="*/ 1048 w 51246"/>
                <a:gd name="connsiteY5" fmla="*/ 32766 h 56826"/>
                <a:gd name="connsiteX6" fmla="*/ 0 w 51246"/>
                <a:gd name="connsiteY6" fmla="*/ 0 h 5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6" h="56826">
                  <a:moveTo>
                    <a:pt x="51244" y="28575"/>
                  </a:moveTo>
                  <a:lnTo>
                    <a:pt x="51244" y="50101"/>
                  </a:lnTo>
                  <a:cubicBezTo>
                    <a:pt x="51329" y="53730"/>
                    <a:pt x="48456" y="56740"/>
                    <a:pt x="44827" y="56825"/>
                  </a:cubicBezTo>
                  <a:cubicBezTo>
                    <a:pt x="44063" y="56843"/>
                    <a:pt x="43301" y="56727"/>
                    <a:pt x="42577" y="56483"/>
                  </a:cubicBezTo>
                  <a:cubicBezTo>
                    <a:pt x="34303" y="54132"/>
                    <a:pt x="26292" y="50941"/>
                    <a:pt x="18669" y="46958"/>
                  </a:cubicBezTo>
                  <a:cubicBezTo>
                    <a:pt x="11895" y="43469"/>
                    <a:pt x="5900" y="38641"/>
                    <a:pt x="1048" y="327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8E0B9B5E-BD00-5451-B26E-63C4F5930336}"/>
                </a:ext>
              </a:extLst>
            </p:cNvPr>
            <p:cNvSpPr/>
            <p:nvPr/>
          </p:nvSpPr>
          <p:spPr>
            <a:xfrm>
              <a:off x="2372888" y="2250801"/>
              <a:ext cx="370931" cy="573022"/>
            </a:xfrm>
            <a:custGeom>
              <a:avLst/>
              <a:gdLst>
                <a:gd name="connsiteX0" fmla="*/ 6905 w 370931"/>
                <a:gd name="connsiteY0" fmla="*/ 461390 h 573022"/>
                <a:gd name="connsiteX1" fmla="*/ 58150 w 370931"/>
                <a:gd name="connsiteY1" fmla="*/ 489965 h 573022"/>
                <a:gd name="connsiteX2" fmla="*/ 58150 w 370931"/>
                <a:gd name="connsiteY2" fmla="*/ 398429 h 573022"/>
                <a:gd name="connsiteX3" fmla="*/ 78819 w 370931"/>
                <a:gd name="connsiteY3" fmla="*/ 112679 h 573022"/>
                <a:gd name="connsiteX4" fmla="*/ 123396 w 370931"/>
                <a:gd name="connsiteY4" fmla="*/ 13429 h 573022"/>
                <a:gd name="connsiteX5" fmla="*/ 139017 w 370931"/>
                <a:gd name="connsiteY5" fmla="*/ 3904 h 573022"/>
                <a:gd name="connsiteX6" fmla="*/ 139017 w 370931"/>
                <a:gd name="connsiteY6" fmla="*/ 94 h 573022"/>
                <a:gd name="connsiteX7" fmla="*/ 43767 w 370931"/>
                <a:gd name="connsiteY7" fmla="*/ 36098 h 573022"/>
                <a:gd name="connsiteX8" fmla="*/ 11192 w 370931"/>
                <a:gd name="connsiteY8" fmla="*/ 191832 h 573022"/>
                <a:gd name="connsiteX9" fmla="*/ 6905 w 370931"/>
                <a:gd name="connsiteY9" fmla="*/ 461390 h 573022"/>
                <a:gd name="connsiteX10" fmla="*/ 191214 w 370931"/>
                <a:gd name="connsiteY10" fmla="*/ 292321 h 573022"/>
                <a:gd name="connsiteX11" fmla="*/ 200072 w 370931"/>
                <a:gd name="connsiteY11" fmla="*/ 573023 h 573022"/>
                <a:gd name="connsiteX12" fmla="*/ 363807 w 370931"/>
                <a:gd name="connsiteY12" fmla="*/ 524826 h 573022"/>
                <a:gd name="connsiteX13" fmla="*/ 351615 w 370931"/>
                <a:gd name="connsiteY13" fmla="*/ 304989 h 573022"/>
                <a:gd name="connsiteX14" fmla="*/ 370665 w 370931"/>
                <a:gd name="connsiteY14" fmla="*/ 88010 h 573022"/>
                <a:gd name="connsiteX15" fmla="*/ 330184 w 370931"/>
                <a:gd name="connsiteY15" fmla="*/ 18191 h 573022"/>
                <a:gd name="connsiteX16" fmla="*/ 238363 w 370931"/>
                <a:gd name="connsiteY16" fmla="*/ 6190 h 573022"/>
                <a:gd name="connsiteX17" fmla="*/ 205025 w 370931"/>
                <a:gd name="connsiteY17" fmla="*/ 82390 h 573022"/>
                <a:gd name="connsiteX18" fmla="*/ 191214 w 370931"/>
                <a:gd name="connsiteY18" fmla="*/ 292321 h 57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0931" h="573022">
                  <a:moveTo>
                    <a:pt x="6905" y="461390"/>
                  </a:moveTo>
                  <a:cubicBezTo>
                    <a:pt x="19002" y="481011"/>
                    <a:pt x="58150" y="489965"/>
                    <a:pt x="58150" y="489965"/>
                  </a:cubicBezTo>
                  <a:cubicBezTo>
                    <a:pt x="58150" y="489965"/>
                    <a:pt x="57293" y="475868"/>
                    <a:pt x="58150" y="398429"/>
                  </a:cubicBezTo>
                  <a:cubicBezTo>
                    <a:pt x="59007" y="320991"/>
                    <a:pt x="61960" y="177449"/>
                    <a:pt x="78819" y="112679"/>
                  </a:cubicBezTo>
                  <a:cubicBezTo>
                    <a:pt x="88361" y="77455"/>
                    <a:pt x="103405" y="43959"/>
                    <a:pt x="123396" y="13429"/>
                  </a:cubicBezTo>
                  <a:cubicBezTo>
                    <a:pt x="126772" y="7930"/>
                    <a:pt x="132583" y="4387"/>
                    <a:pt x="139017" y="3904"/>
                  </a:cubicBezTo>
                  <a:lnTo>
                    <a:pt x="139017" y="94"/>
                  </a:lnTo>
                  <a:cubicBezTo>
                    <a:pt x="80534" y="-859"/>
                    <a:pt x="68532" y="5047"/>
                    <a:pt x="43767" y="36098"/>
                  </a:cubicBezTo>
                  <a:cubicBezTo>
                    <a:pt x="19002" y="67150"/>
                    <a:pt x="14144" y="125633"/>
                    <a:pt x="11192" y="191832"/>
                  </a:cubicBezTo>
                  <a:cubicBezTo>
                    <a:pt x="9096" y="256031"/>
                    <a:pt x="-9954" y="413003"/>
                    <a:pt x="6905" y="461390"/>
                  </a:cubicBezTo>
                  <a:close/>
                  <a:moveTo>
                    <a:pt x="191214" y="292321"/>
                  </a:moveTo>
                  <a:cubicBezTo>
                    <a:pt x="186547" y="470057"/>
                    <a:pt x="197977" y="558545"/>
                    <a:pt x="200072" y="573023"/>
                  </a:cubicBezTo>
                  <a:cubicBezTo>
                    <a:pt x="200072" y="573023"/>
                    <a:pt x="331898" y="568070"/>
                    <a:pt x="363807" y="524826"/>
                  </a:cubicBezTo>
                  <a:cubicBezTo>
                    <a:pt x="359997" y="468819"/>
                    <a:pt x="355044" y="368426"/>
                    <a:pt x="351615" y="304989"/>
                  </a:cubicBezTo>
                  <a:lnTo>
                    <a:pt x="370665" y="88010"/>
                  </a:lnTo>
                  <a:cubicBezTo>
                    <a:pt x="373235" y="58531"/>
                    <a:pt x="357044" y="30606"/>
                    <a:pt x="330184" y="18191"/>
                  </a:cubicBezTo>
                  <a:lnTo>
                    <a:pt x="238363" y="6190"/>
                  </a:lnTo>
                  <a:cubicBezTo>
                    <a:pt x="230648" y="24097"/>
                    <a:pt x="213407" y="47433"/>
                    <a:pt x="205025" y="82390"/>
                  </a:cubicBezTo>
                  <a:cubicBezTo>
                    <a:pt x="194548" y="127634"/>
                    <a:pt x="193786" y="192308"/>
                    <a:pt x="191214" y="29232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7007324D-82CC-1A9B-D638-F87CFED2BC05}"/>
                </a:ext>
              </a:extLst>
            </p:cNvPr>
            <p:cNvSpPr/>
            <p:nvPr/>
          </p:nvSpPr>
          <p:spPr>
            <a:xfrm>
              <a:off x="2422624" y="2245656"/>
              <a:ext cx="89853" cy="227171"/>
            </a:xfrm>
            <a:custGeom>
              <a:avLst/>
              <a:gdLst>
                <a:gd name="connsiteX0" fmla="*/ 89853 w 89853"/>
                <a:gd name="connsiteY0" fmla="*/ 0 h 227171"/>
                <a:gd name="connsiteX1" fmla="*/ 43942 w 89853"/>
                <a:gd name="connsiteY1" fmla="*/ 27432 h 227171"/>
                <a:gd name="connsiteX2" fmla="*/ 9748 w 89853"/>
                <a:gd name="connsiteY2" fmla="*/ 90583 h 227171"/>
                <a:gd name="connsiteX3" fmla="*/ 14796 w 89853"/>
                <a:gd name="connsiteY3" fmla="*/ 114300 h 227171"/>
                <a:gd name="connsiteX4" fmla="*/ 318 w 89853"/>
                <a:gd name="connsiteY4" fmla="*/ 179546 h 227171"/>
                <a:gd name="connsiteX5" fmla="*/ 14510 w 89853"/>
                <a:gd name="connsiteY5" fmla="*/ 227171 h 227171"/>
                <a:gd name="connsiteX6" fmla="*/ 57659 w 89853"/>
                <a:gd name="connsiteY6" fmla="*/ 55721 h 227171"/>
                <a:gd name="connsiteX7" fmla="*/ 89758 w 89853"/>
                <a:gd name="connsiteY7" fmla="*/ 13145 h 22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853" h="227171">
                  <a:moveTo>
                    <a:pt x="89853" y="0"/>
                  </a:moveTo>
                  <a:cubicBezTo>
                    <a:pt x="71738" y="3297"/>
                    <a:pt x="55429" y="13042"/>
                    <a:pt x="43942" y="27432"/>
                  </a:cubicBezTo>
                  <a:cubicBezTo>
                    <a:pt x="29742" y="46840"/>
                    <a:pt x="18239" y="68084"/>
                    <a:pt x="9748" y="90583"/>
                  </a:cubicBezTo>
                  <a:cubicBezTo>
                    <a:pt x="7122" y="98825"/>
                    <a:pt x="9041" y="107842"/>
                    <a:pt x="14796" y="114300"/>
                  </a:cubicBezTo>
                  <a:cubicBezTo>
                    <a:pt x="14796" y="114300"/>
                    <a:pt x="-2539" y="158306"/>
                    <a:pt x="318" y="179546"/>
                  </a:cubicBezTo>
                  <a:cubicBezTo>
                    <a:pt x="3299" y="195891"/>
                    <a:pt x="8058" y="211861"/>
                    <a:pt x="14510" y="227171"/>
                  </a:cubicBezTo>
                  <a:cubicBezTo>
                    <a:pt x="14510" y="227171"/>
                    <a:pt x="36799" y="95631"/>
                    <a:pt x="57659" y="55721"/>
                  </a:cubicBezTo>
                  <a:cubicBezTo>
                    <a:pt x="79661" y="12954"/>
                    <a:pt x="89758" y="13145"/>
                    <a:pt x="89758" y="13145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4BAD971-F3E4-4724-06B3-E276EE6F86BD}"/>
                </a:ext>
              </a:extLst>
            </p:cNvPr>
            <p:cNvSpPr/>
            <p:nvPr/>
          </p:nvSpPr>
          <p:spPr>
            <a:xfrm>
              <a:off x="2561312" y="2246419"/>
              <a:ext cx="95563" cy="256222"/>
            </a:xfrm>
            <a:custGeom>
              <a:avLst/>
              <a:gdLst>
                <a:gd name="connsiteX0" fmla="*/ 49272 w 95563"/>
                <a:gd name="connsiteY0" fmla="*/ 0 h 256222"/>
                <a:gd name="connsiteX1" fmla="*/ 95564 w 95563"/>
                <a:gd name="connsiteY1" fmla="*/ 16478 h 256222"/>
                <a:gd name="connsiteX2" fmla="*/ 54892 w 95563"/>
                <a:gd name="connsiteY2" fmla="*/ 104299 h 256222"/>
                <a:gd name="connsiteX3" fmla="*/ 28794 w 95563"/>
                <a:gd name="connsiteY3" fmla="*/ 126016 h 256222"/>
                <a:gd name="connsiteX4" fmla="*/ 31365 w 95563"/>
                <a:gd name="connsiteY4" fmla="*/ 187738 h 256222"/>
                <a:gd name="connsiteX5" fmla="*/ 3933 w 95563"/>
                <a:gd name="connsiteY5" fmla="*/ 256223 h 256222"/>
                <a:gd name="connsiteX6" fmla="*/ 11172 w 95563"/>
                <a:gd name="connsiteY6" fmla="*/ 96393 h 256222"/>
                <a:gd name="connsiteX7" fmla="*/ 49272 w 95563"/>
                <a:gd name="connsiteY7" fmla="*/ 10668 h 2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3" h="256222">
                  <a:moveTo>
                    <a:pt x="49272" y="0"/>
                  </a:moveTo>
                  <a:cubicBezTo>
                    <a:pt x="62131" y="3048"/>
                    <a:pt x="95564" y="16478"/>
                    <a:pt x="95564" y="16478"/>
                  </a:cubicBezTo>
                  <a:cubicBezTo>
                    <a:pt x="95564" y="16478"/>
                    <a:pt x="65465" y="86296"/>
                    <a:pt x="54892" y="104299"/>
                  </a:cubicBezTo>
                  <a:cubicBezTo>
                    <a:pt x="49280" y="114600"/>
                    <a:pt x="39944" y="122369"/>
                    <a:pt x="28794" y="126016"/>
                  </a:cubicBezTo>
                  <a:cubicBezTo>
                    <a:pt x="31879" y="146436"/>
                    <a:pt x="32741" y="167131"/>
                    <a:pt x="31365" y="187738"/>
                  </a:cubicBezTo>
                  <a:cubicBezTo>
                    <a:pt x="24792" y="211514"/>
                    <a:pt x="15591" y="234483"/>
                    <a:pt x="3933" y="256223"/>
                  </a:cubicBezTo>
                  <a:cubicBezTo>
                    <a:pt x="3933" y="254222"/>
                    <a:pt x="-8640" y="172879"/>
                    <a:pt x="11172" y="96393"/>
                  </a:cubicBezTo>
                  <a:cubicBezTo>
                    <a:pt x="18447" y="65703"/>
                    <a:pt x="31366" y="36633"/>
                    <a:pt x="49272" y="10668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547B81F-F888-9285-D766-368A6B6587C9}"/>
                </a:ext>
              </a:extLst>
            </p:cNvPr>
            <p:cNvSpPr/>
            <p:nvPr/>
          </p:nvSpPr>
          <p:spPr>
            <a:xfrm>
              <a:off x="2137573" y="2523501"/>
              <a:ext cx="293179" cy="300323"/>
            </a:xfrm>
            <a:custGeom>
              <a:avLst/>
              <a:gdLst>
                <a:gd name="connsiteX0" fmla="*/ 0 w 293179"/>
                <a:gd name="connsiteY0" fmla="*/ 0 h 300323"/>
                <a:gd name="connsiteX1" fmla="*/ 246602 w 293179"/>
                <a:gd name="connsiteY1" fmla="*/ 16954 h 300323"/>
                <a:gd name="connsiteX2" fmla="*/ 293180 w 293179"/>
                <a:gd name="connsiteY2" fmla="*/ 300323 h 300323"/>
                <a:gd name="connsiteX3" fmla="*/ 59246 w 293179"/>
                <a:gd name="connsiteY3" fmla="*/ 278035 h 300323"/>
                <a:gd name="connsiteX4" fmla="*/ 0 w 293179"/>
                <a:gd name="connsiteY4" fmla="*/ 0 h 30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79" h="300323">
                  <a:moveTo>
                    <a:pt x="0" y="0"/>
                  </a:moveTo>
                  <a:lnTo>
                    <a:pt x="246602" y="16954"/>
                  </a:lnTo>
                  <a:lnTo>
                    <a:pt x="293180" y="300323"/>
                  </a:lnTo>
                  <a:lnTo>
                    <a:pt x="59246" y="278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A491CFAF-A92A-5046-CF65-A00A510FE827}"/>
                </a:ext>
              </a:extLst>
            </p:cNvPr>
            <p:cNvSpPr/>
            <p:nvPr/>
          </p:nvSpPr>
          <p:spPr>
            <a:xfrm>
              <a:off x="2137573" y="2523501"/>
              <a:ext cx="293179" cy="300323"/>
            </a:xfrm>
            <a:custGeom>
              <a:avLst/>
              <a:gdLst>
                <a:gd name="connsiteX0" fmla="*/ 0 w 293179"/>
                <a:gd name="connsiteY0" fmla="*/ 0 h 300323"/>
                <a:gd name="connsiteX1" fmla="*/ 246602 w 293179"/>
                <a:gd name="connsiteY1" fmla="*/ 16954 h 300323"/>
                <a:gd name="connsiteX2" fmla="*/ 293180 w 293179"/>
                <a:gd name="connsiteY2" fmla="*/ 300323 h 300323"/>
                <a:gd name="connsiteX3" fmla="*/ 59246 w 293179"/>
                <a:gd name="connsiteY3" fmla="*/ 278035 h 300323"/>
                <a:gd name="connsiteX4" fmla="*/ 0 w 293179"/>
                <a:gd name="connsiteY4" fmla="*/ 0 h 30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79" h="300323">
                  <a:moveTo>
                    <a:pt x="0" y="0"/>
                  </a:moveTo>
                  <a:lnTo>
                    <a:pt x="246602" y="16954"/>
                  </a:lnTo>
                  <a:lnTo>
                    <a:pt x="293180" y="300323"/>
                  </a:lnTo>
                  <a:lnTo>
                    <a:pt x="59246" y="278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08CB9B43-E2D8-E982-178A-3A5C63E2A331}"/>
                </a:ext>
              </a:extLst>
            </p:cNvPr>
            <p:cNvSpPr/>
            <p:nvPr/>
          </p:nvSpPr>
          <p:spPr>
            <a:xfrm>
              <a:off x="2328514" y="2706952"/>
              <a:ext cx="91760" cy="52733"/>
            </a:xfrm>
            <a:custGeom>
              <a:avLst/>
              <a:gdLst>
                <a:gd name="connsiteX0" fmla="*/ 321 w 91760"/>
                <a:gd name="connsiteY0" fmla="*/ 0 h 52733"/>
                <a:gd name="connsiteX1" fmla="*/ 13846 w 91760"/>
                <a:gd name="connsiteY1" fmla="*/ 23241 h 52733"/>
                <a:gd name="connsiteX2" fmla="*/ 44136 w 91760"/>
                <a:gd name="connsiteY2" fmla="*/ 48101 h 52733"/>
                <a:gd name="connsiteX3" fmla="*/ 91761 w 91760"/>
                <a:gd name="connsiteY3" fmla="*/ 51340 h 52733"/>
                <a:gd name="connsiteX4" fmla="*/ 85474 w 91760"/>
                <a:gd name="connsiteY4" fmla="*/ 12573 h 5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60" h="52733">
                  <a:moveTo>
                    <a:pt x="321" y="0"/>
                  </a:moveTo>
                  <a:cubicBezTo>
                    <a:pt x="-1203" y="5620"/>
                    <a:pt x="2607" y="13716"/>
                    <a:pt x="13846" y="23241"/>
                  </a:cubicBezTo>
                  <a:cubicBezTo>
                    <a:pt x="22800" y="30956"/>
                    <a:pt x="28705" y="44386"/>
                    <a:pt x="44136" y="48101"/>
                  </a:cubicBezTo>
                  <a:cubicBezTo>
                    <a:pt x="59544" y="52865"/>
                    <a:pt x="75850" y="53974"/>
                    <a:pt x="91761" y="51340"/>
                  </a:cubicBezTo>
                  <a:lnTo>
                    <a:pt x="85474" y="12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59354E06-40F6-D01F-9B4A-1E506EB4DE10}"/>
                </a:ext>
              </a:extLst>
            </p:cNvPr>
            <p:cNvSpPr/>
            <p:nvPr/>
          </p:nvSpPr>
          <p:spPr>
            <a:xfrm>
              <a:off x="2206083" y="2537500"/>
              <a:ext cx="106464" cy="22291"/>
            </a:xfrm>
            <a:custGeom>
              <a:avLst/>
              <a:gdLst>
                <a:gd name="connsiteX0" fmla="*/ 1308 w 106464"/>
                <a:gd name="connsiteY0" fmla="*/ 15528 h 22291"/>
                <a:gd name="connsiteX1" fmla="*/ 70 w 106464"/>
                <a:gd name="connsiteY1" fmla="*/ 6766 h 22291"/>
                <a:gd name="connsiteX2" fmla="*/ 33217 w 106464"/>
                <a:gd name="connsiteY2" fmla="*/ 288 h 22291"/>
                <a:gd name="connsiteX3" fmla="*/ 69602 w 106464"/>
                <a:gd name="connsiteY3" fmla="*/ 2574 h 22291"/>
                <a:gd name="connsiteX4" fmla="*/ 105226 w 106464"/>
                <a:gd name="connsiteY4" fmla="*/ 13528 h 22291"/>
                <a:gd name="connsiteX5" fmla="*/ 106464 w 106464"/>
                <a:gd name="connsiteY5" fmla="*/ 22291 h 2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64" h="22291">
                  <a:moveTo>
                    <a:pt x="1308" y="15528"/>
                  </a:moveTo>
                  <a:cubicBezTo>
                    <a:pt x="1308" y="15528"/>
                    <a:pt x="1308" y="11623"/>
                    <a:pt x="70" y="6766"/>
                  </a:cubicBezTo>
                  <a:cubicBezTo>
                    <a:pt x="-1168" y="1908"/>
                    <a:pt x="14262" y="-950"/>
                    <a:pt x="33217" y="288"/>
                  </a:cubicBezTo>
                  <a:lnTo>
                    <a:pt x="69602" y="2574"/>
                  </a:lnTo>
                  <a:cubicBezTo>
                    <a:pt x="88652" y="3813"/>
                    <a:pt x="104559" y="8766"/>
                    <a:pt x="105226" y="13528"/>
                  </a:cubicBezTo>
                  <a:lnTo>
                    <a:pt x="106464" y="2229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D55F6A14-2AD8-BA19-4994-B37E65195C38}"/>
                </a:ext>
              </a:extLst>
            </p:cNvPr>
            <p:cNvSpPr/>
            <p:nvPr/>
          </p:nvSpPr>
          <p:spPr>
            <a:xfrm>
              <a:off x="2193173" y="2500599"/>
              <a:ext cx="127851" cy="35474"/>
            </a:xfrm>
            <a:custGeom>
              <a:avLst/>
              <a:gdLst>
                <a:gd name="connsiteX0" fmla="*/ 26 w 127851"/>
                <a:gd name="connsiteY0" fmla="*/ 21187 h 35474"/>
                <a:gd name="connsiteX1" fmla="*/ 13552 w 127851"/>
                <a:gd name="connsiteY1" fmla="*/ 16901 h 35474"/>
                <a:gd name="connsiteX2" fmla="*/ 27934 w 127851"/>
                <a:gd name="connsiteY2" fmla="*/ 18044 h 35474"/>
                <a:gd name="connsiteX3" fmla="*/ 57462 w 127851"/>
                <a:gd name="connsiteY3" fmla="*/ 42 h 35474"/>
                <a:gd name="connsiteX4" fmla="*/ 94514 w 127851"/>
                <a:gd name="connsiteY4" fmla="*/ 22044 h 35474"/>
                <a:gd name="connsiteX5" fmla="*/ 109849 w 127851"/>
                <a:gd name="connsiteY5" fmla="*/ 23473 h 35474"/>
                <a:gd name="connsiteX6" fmla="*/ 126518 w 127851"/>
                <a:gd name="connsiteY6" fmla="*/ 30141 h 35474"/>
                <a:gd name="connsiteX7" fmla="*/ 127852 w 127851"/>
                <a:gd name="connsiteY7" fmla="*/ 35475 h 35474"/>
                <a:gd name="connsiteX8" fmla="*/ 788 w 127851"/>
                <a:gd name="connsiteY8" fmla="*/ 26807 h 35474"/>
                <a:gd name="connsiteX9" fmla="*/ 26 w 127851"/>
                <a:gd name="connsiteY9" fmla="*/ 21187 h 3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851" h="35474">
                  <a:moveTo>
                    <a:pt x="26" y="21187"/>
                  </a:moveTo>
                  <a:cubicBezTo>
                    <a:pt x="-450" y="18139"/>
                    <a:pt x="5646" y="16234"/>
                    <a:pt x="13552" y="16901"/>
                  </a:cubicBezTo>
                  <a:lnTo>
                    <a:pt x="27934" y="18044"/>
                  </a:lnTo>
                  <a:cubicBezTo>
                    <a:pt x="27934" y="18044"/>
                    <a:pt x="25363" y="-1006"/>
                    <a:pt x="57462" y="42"/>
                  </a:cubicBezTo>
                  <a:cubicBezTo>
                    <a:pt x="89561" y="1089"/>
                    <a:pt x="94514" y="22044"/>
                    <a:pt x="94514" y="22044"/>
                  </a:cubicBezTo>
                  <a:lnTo>
                    <a:pt x="109849" y="23473"/>
                  </a:lnTo>
                  <a:cubicBezTo>
                    <a:pt x="118327" y="24235"/>
                    <a:pt x="125756" y="27188"/>
                    <a:pt x="126518" y="30141"/>
                  </a:cubicBezTo>
                  <a:lnTo>
                    <a:pt x="127852" y="35475"/>
                  </a:lnTo>
                  <a:lnTo>
                    <a:pt x="788" y="26807"/>
                  </a:lnTo>
                  <a:cubicBezTo>
                    <a:pt x="788" y="26807"/>
                    <a:pt x="407" y="24235"/>
                    <a:pt x="26" y="211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43ACB43-D7D6-4E4E-E7B1-3C36B828DBC0}"/>
                </a:ext>
              </a:extLst>
            </p:cNvPr>
            <p:cNvSpPr/>
            <p:nvPr/>
          </p:nvSpPr>
          <p:spPr>
            <a:xfrm>
              <a:off x="2207105" y="2525310"/>
              <a:ext cx="88201" cy="30384"/>
            </a:xfrm>
            <a:custGeom>
              <a:avLst/>
              <a:gdLst>
                <a:gd name="connsiteX0" fmla="*/ 3429 w 88201"/>
                <a:gd name="connsiteY0" fmla="*/ 3048 h 30384"/>
                <a:gd name="connsiteX1" fmla="*/ 20955 w 88201"/>
                <a:gd name="connsiteY1" fmla="*/ 11621 h 30384"/>
                <a:gd name="connsiteX2" fmla="*/ 22384 w 88201"/>
                <a:gd name="connsiteY2" fmla="*/ 26479 h 30384"/>
                <a:gd name="connsiteX3" fmla="*/ 78581 w 88201"/>
                <a:gd name="connsiteY3" fmla="*/ 30385 h 30384"/>
                <a:gd name="connsiteX4" fmla="*/ 76391 w 88201"/>
                <a:gd name="connsiteY4" fmla="*/ 15430 h 30384"/>
                <a:gd name="connsiteX5" fmla="*/ 87058 w 88201"/>
                <a:gd name="connsiteY5" fmla="*/ 8858 h 30384"/>
                <a:gd name="connsiteX6" fmla="*/ 88201 w 88201"/>
                <a:gd name="connsiteY6" fmla="*/ 5239 h 30384"/>
                <a:gd name="connsiteX7" fmla="*/ 0 w 88201"/>
                <a:gd name="connsiteY7" fmla="*/ 0 h 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201" h="30384">
                  <a:moveTo>
                    <a:pt x="3429" y="3048"/>
                  </a:moveTo>
                  <a:cubicBezTo>
                    <a:pt x="15050" y="3620"/>
                    <a:pt x="19907" y="4191"/>
                    <a:pt x="20955" y="11621"/>
                  </a:cubicBezTo>
                  <a:cubicBezTo>
                    <a:pt x="22003" y="19050"/>
                    <a:pt x="22384" y="26479"/>
                    <a:pt x="22384" y="26479"/>
                  </a:cubicBezTo>
                  <a:lnTo>
                    <a:pt x="78581" y="30385"/>
                  </a:lnTo>
                  <a:cubicBezTo>
                    <a:pt x="78581" y="30385"/>
                    <a:pt x="76867" y="19717"/>
                    <a:pt x="76391" y="15430"/>
                  </a:cubicBezTo>
                  <a:cubicBezTo>
                    <a:pt x="75914" y="11144"/>
                    <a:pt x="78105" y="8287"/>
                    <a:pt x="87058" y="8858"/>
                  </a:cubicBezTo>
                  <a:lnTo>
                    <a:pt x="88201" y="5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618C51D9-325F-9158-C2B6-580425766CFB}"/>
                </a:ext>
              </a:extLst>
            </p:cNvPr>
            <p:cNvSpPr/>
            <p:nvPr/>
          </p:nvSpPr>
          <p:spPr>
            <a:xfrm>
              <a:off x="2204512" y="2538643"/>
              <a:ext cx="106320" cy="22291"/>
            </a:xfrm>
            <a:custGeom>
              <a:avLst/>
              <a:gdLst>
                <a:gd name="connsiteX0" fmla="*/ 1260 w 106320"/>
                <a:gd name="connsiteY0" fmla="*/ 15528 h 22291"/>
                <a:gd name="connsiteX1" fmla="*/ 22 w 106320"/>
                <a:gd name="connsiteY1" fmla="*/ 6765 h 22291"/>
                <a:gd name="connsiteX2" fmla="*/ 33169 w 106320"/>
                <a:gd name="connsiteY2" fmla="*/ 288 h 22291"/>
                <a:gd name="connsiteX3" fmla="*/ 69554 w 106320"/>
                <a:gd name="connsiteY3" fmla="*/ 2574 h 22291"/>
                <a:gd name="connsiteX4" fmla="*/ 105082 w 106320"/>
                <a:gd name="connsiteY4" fmla="*/ 13528 h 22291"/>
                <a:gd name="connsiteX5" fmla="*/ 106321 w 106320"/>
                <a:gd name="connsiteY5" fmla="*/ 22291 h 2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20" h="22291">
                  <a:moveTo>
                    <a:pt x="1260" y="15528"/>
                  </a:moveTo>
                  <a:cubicBezTo>
                    <a:pt x="1260" y="15528"/>
                    <a:pt x="688" y="11623"/>
                    <a:pt x="22" y="6765"/>
                  </a:cubicBezTo>
                  <a:cubicBezTo>
                    <a:pt x="-645" y="1908"/>
                    <a:pt x="14214" y="-950"/>
                    <a:pt x="33169" y="288"/>
                  </a:cubicBezTo>
                  <a:lnTo>
                    <a:pt x="69554" y="2574"/>
                  </a:lnTo>
                  <a:cubicBezTo>
                    <a:pt x="88604" y="3813"/>
                    <a:pt x="104416" y="8766"/>
                    <a:pt x="105082" y="13528"/>
                  </a:cubicBezTo>
                  <a:lnTo>
                    <a:pt x="106321" y="22291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0D7B8138-309A-7F5E-DFBD-72C17A942CC7}"/>
                </a:ext>
              </a:extLst>
            </p:cNvPr>
            <p:cNvSpPr/>
            <p:nvPr/>
          </p:nvSpPr>
          <p:spPr>
            <a:xfrm>
              <a:off x="2316125" y="2273279"/>
              <a:ext cx="484320" cy="470351"/>
            </a:xfrm>
            <a:custGeom>
              <a:avLst/>
              <a:gdLst>
                <a:gd name="connsiteX0" fmla="*/ 83671 w 484320"/>
                <a:gd name="connsiteY0" fmla="*/ 362712 h 470351"/>
                <a:gd name="connsiteX1" fmla="*/ 143202 w 484320"/>
                <a:gd name="connsiteY1" fmla="*/ 372237 h 470351"/>
                <a:gd name="connsiteX2" fmla="*/ 166920 w 484320"/>
                <a:gd name="connsiteY2" fmla="*/ 373570 h 470351"/>
                <a:gd name="connsiteX3" fmla="*/ 185970 w 484320"/>
                <a:gd name="connsiteY3" fmla="*/ 369856 h 470351"/>
                <a:gd name="connsiteX4" fmla="*/ 379613 w 484320"/>
                <a:gd name="connsiteY4" fmla="*/ 289560 h 470351"/>
                <a:gd name="connsiteX5" fmla="*/ 350371 w 484320"/>
                <a:gd name="connsiteY5" fmla="*/ 120206 h 470351"/>
                <a:gd name="connsiteX6" fmla="*/ 390948 w 484320"/>
                <a:gd name="connsiteY6" fmla="*/ 0 h 470351"/>
                <a:gd name="connsiteX7" fmla="*/ 455908 w 484320"/>
                <a:gd name="connsiteY7" fmla="*/ 120396 h 470351"/>
                <a:gd name="connsiteX8" fmla="*/ 482292 w 484320"/>
                <a:gd name="connsiteY8" fmla="*/ 323850 h 470351"/>
                <a:gd name="connsiteX9" fmla="*/ 436191 w 484320"/>
                <a:gd name="connsiteY9" fmla="*/ 376333 h 470351"/>
                <a:gd name="connsiteX10" fmla="*/ 207591 w 484320"/>
                <a:gd name="connsiteY10" fmla="*/ 443579 h 470351"/>
                <a:gd name="connsiteX11" fmla="*/ 127772 w 484320"/>
                <a:gd name="connsiteY11" fmla="*/ 466344 h 470351"/>
                <a:gd name="connsiteX12" fmla="*/ 14520 w 484320"/>
                <a:gd name="connsiteY12" fmla="*/ 437198 h 470351"/>
                <a:gd name="connsiteX13" fmla="*/ 6137 w 484320"/>
                <a:gd name="connsiteY13" fmla="*/ 412337 h 470351"/>
                <a:gd name="connsiteX14" fmla="*/ 327 w 484320"/>
                <a:gd name="connsiteY14" fmla="*/ 398717 h 470351"/>
                <a:gd name="connsiteX15" fmla="*/ 6233 w 484320"/>
                <a:gd name="connsiteY15" fmla="*/ 386620 h 470351"/>
                <a:gd name="connsiteX16" fmla="*/ 12995 w 484320"/>
                <a:gd name="connsiteY16" fmla="*/ 386620 h 470351"/>
                <a:gd name="connsiteX17" fmla="*/ 46619 w 484320"/>
                <a:gd name="connsiteY17" fmla="*/ 392525 h 470351"/>
                <a:gd name="connsiteX18" fmla="*/ 85576 w 484320"/>
                <a:gd name="connsiteY18" fmla="*/ 393954 h 470351"/>
                <a:gd name="connsiteX19" fmla="*/ 87576 w 484320"/>
                <a:gd name="connsiteY19" fmla="*/ 393954 h 470351"/>
                <a:gd name="connsiteX20" fmla="*/ 87576 w 484320"/>
                <a:gd name="connsiteY20" fmla="*/ 391668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4320" h="470351">
                  <a:moveTo>
                    <a:pt x="83671" y="362712"/>
                  </a:moveTo>
                  <a:cubicBezTo>
                    <a:pt x="101197" y="363569"/>
                    <a:pt x="128153" y="369665"/>
                    <a:pt x="143202" y="372237"/>
                  </a:cubicBezTo>
                  <a:cubicBezTo>
                    <a:pt x="150990" y="373919"/>
                    <a:pt x="158993" y="374369"/>
                    <a:pt x="166920" y="373570"/>
                  </a:cubicBezTo>
                  <a:cubicBezTo>
                    <a:pt x="173363" y="372875"/>
                    <a:pt x="179736" y="371632"/>
                    <a:pt x="185970" y="369856"/>
                  </a:cubicBezTo>
                  <a:cubicBezTo>
                    <a:pt x="207496" y="360331"/>
                    <a:pt x="379613" y="289560"/>
                    <a:pt x="379613" y="289560"/>
                  </a:cubicBezTo>
                  <a:lnTo>
                    <a:pt x="350371" y="120206"/>
                  </a:lnTo>
                  <a:cubicBezTo>
                    <a:pt x="350371" y="120206"/>
                    <a:pt x="343513" y="11430"/>
                    <a:pt x="390948" y="0"/>
                  </a:cubicBezTo>
                  <a:cubicBezTo>
                    <a:pt x="427524" y="16573"/>
                    <a:pt x="439144" y="48768"/>
                    <a:pt x="455908" y="120396"/>
                  </a:cubicBezTo>
                  <a:cubicBezTo>
                    <a:pt x="474958" y="202311"/>
                    <a:pt x="489912" y="297942"/>
                    <a:pt x="482292" y="323850"/>
                  </a:cubicBezTo>
                  <a:cubicBezTo>
                    <a:pt x="477149" y="341757"/>
                    <a:pt x="476101" y="360902"/>
                    <a:pt x="436191" y="376333"/>
                  </a:cubicBezTo>
                  <a:cubicBezTo>
                    <a:pt x="393995" y="392716"/>
                    <a:pt x="346942" y="403765"/>
                    <a:pt x="207591" y="443579"/>
                  </a:cubicBezTo>
                  <a:cubicBezTo>
                    <a:pt x="181466" y="452764"/>
                    <a:pt x="154812" y="460366"/>
                    <a:pt x="127772" y="466344"/>
                  </a:cubicBezTo>
                  <a:cubicBezTo>
                    <a:pt x="56906" y="477488"/>
                    <a:pt x="28616" y="464630"/>
                    <a:pt x="14520" y="437198"/>
                  </a:cubicBezTo>
                  <a:cubicBezTo>
                    <a:pt x="10424" y="429292"/>
                    <a:pt x="9852" y="420434"/>
                    <a:pt x="6137" y="412337"/>
                  </a:cubicBezTo>
                  <a:cubicBezTo>
                    <a:pt x="3618" y="408068"/>
                    <a:pt x="1665" y="403490"/>
                    <a:pt x="327" y="398717"/>
                  </a:cubicBezTo>
                  <a:cubicBezTo>
                    <a:pt x="-939" y="393782"/>
                    <a:pt x="1563" y="388657"/>
                    <a:pt x="6233" y="386620"/>
                  </a:cubicBezTo>
                  <a:cubicBezTo>
                    <a:pt x="8462" y="386147"/>
                    <a:pt x="10766" y="386147"/>
                    <a:pt x="12995" y="386620"/>
                  </a:cubicBezTo>
                  <a:cubicBezTo>
                    <a:pt x="24235" y="388811"/>
                    <a:pt x="35379" y="391001"/>
                    <a:pt x="46619" y="392525"/>
                  </a:cubicBezTo>
                  <a:cubicBezTo>
                    <a:pt x="59538" y="394142"/>
                    <a:pt x="72573" y="394620"/>
                    <a:pt x="85576" y="393954"/>
                  </a:cubicBezTo>
                  <a:cubicBezTo>
                    <a:pt x="86240" y="394044"/>
                    <a:pt x="86912" y="394044"/>
                    <a:pt x="87576" y="393954"/>
                  </a:cubicBezTo>
                  <a:cubicBezTo>
                    <a:pt x="89481" y="393097"/>
                    <a:pt x="89005" y="392335"/>
                    <a:pt x="87576" y="391668"/>
                  </a:cubicBezTo>
                </a:path>
              </a:pathLst>
            </a:custGeom>
            <a:solidFill>
              <a:srgbClr val="FFBD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02ED4364-28A3-288E-7937-D4FD52240C4D}"/>
                </a:ext>
              </a:extLst>
            </p:cNvPr>
            <p:cNvSpPr/>
            <p:nvPr/>
          </p:nvSpPr>
          <p:spPr>
            <a:xfrm>
              <a:off x="2558578" y="2268993"/>
              <a:ext cx="246845" cy="427672"/>
            </a:xfrm>
            <a:custGeom>
              <a:avLst/>
              <a:gdLst>
                <a:gd name="connsiteX0" fmla="*/ 144590 w 246845"/>
                <a:gd name="connsiteY0" fmla="*/ 0 h 427672"/>
                <a:gd name="connsiteX1" fmla="*/ 206121 w 246845"/>
                <a:gd name="connsiteY1" fmla="*/ 64294 h 427672"/>
                <a:gd name="connsiteX2" fmla="*/ 234696 w 246845"/>
                <a:gd name="connsiteY2" fmla="*/ 209455 h 427672"/>
                <a:gd name="connsiteX3" fmla="*/ 243269 w 246845"/>
                <a:gd name="connsiteY3" fmla="*/ 353758 h 427672"/>
                <a:gd name="connsiteX4" fmla="*/ 174784 w 246845"/>
                <a:gd name="connsiteY4" fmla="*/ 391192 h 427672"/>
                <a:gd name="connsiteX5" fmla="*/ 34766 w 246845"/>
                <a:gd name="connsiteY5" fmla="*/ 427673 h 427672"/>
                <a:gd name="connsiteX6" fmla="*/ 0 w 246845"/>
                <a:gd name="connsiteY6" fmla="*/ 346424 h 427672"/>
                <a:gd name="connsiteX7" fmla="*/ 132207 w 246845"/>
                <a:gd name="connsiteY7" fmla="*/ 287655 h 427672"/>
                <a:gd name="connsiteX8" fmla="*/ 98298 w 246845"/>
                <a:gd name="connsiteY8" fmla="*/ 137446 h 427672"/>
                <a:gd name="connsiteX9" fmla="*/ 144590 w 246845"/>
                <a:gd name="connsiteY9" fmla="*/ 0 h 42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45" h="427672">
                  <a:moveTo>
                    <a:pt x="144590" y="0"/>
                  </a:moveTo>
                  <a:cubicBezTo>
                    <a:pt x="177546" y="4096"/>
                    <a:pt x="199168" y="31718"/>
                    <a:pt x="206121" y="64294"/>
                  </a:cubicBezTo>
                  <a:cubicBezTo>
                    <a:pt x="217075" y="115443"/>
                    <a:pt x="222218" y="144685"/>
                    <a:pt x="234696" y="209455"/>
                  </a:cubicBezTo>
                  <a:cubicBezTo>
                    <a:pt x="246126" y="268319"/>
                    <a:pt x="250603" y="335375"/>
                    <a:pt x="243269" y="353758"/>
                  </a:cubicBezTo>
                  <a:cubicBezTo>
                    <a:pt x="235934" y="372142"/>
                    <a:pt x="198406" y="384239"/>
                    <a:pt x="174784" y="391192"/>
                  </a:cubicBezTo>
                  <a:cubicBezTo>
                    <a:pt x="139541" y="401669"/>
                    <a:pt x="34766" y="427673"/>
                    <a:pt x="34766" y="427673"/>
                  </a:cubicBezTo>
                  <a:cubicBezTo>
                    <a:pt x="35528" y="403098"/>
                    <a:pt x="21527" y="360998"/>
                    <a:pt x="0" y="346424"/>
                  </a:cubicBezTo>
                  <a:lnTo>
                    <a:pt x="132207" y="287655"/>
                  </a:lnTo>
                  <a:lnTo>
                    <a:pt x="98298" y="137446"/>
                  </a:lnTo>
                  <a:cubicBezTo>
                    <a:pt x="98298" y="137446"/>
                    <a:pt x="83725" y="28099"/>
                    <a:pt x="144590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8" name="矩形: 圆角 707">
            <a:extLst>
              <a:ext uri="{FF2B5EF4-FFF2-40B4-BE49-F238E27FC236}">
                <a16:creationId xmlns:a16="http://schemas.microsoft.com/office/drawing/2014/main" id="{4D31C484-1AD1-1CF9-F201-075708AD8E70}"/>
              </a:ext>
            </a:extLst>
          </p:cNvPr>
          <p:cNvSpPr/>
          <p:nvPr/>
        </p:nvSpPr>
        <p:spPr>
          <a:xfrm>
            <a:off x="1108580" y="1200288"/>
            <a:ext cx="7229782" cy="97189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矩形: 圆角 708">
            <a:extLst>
              <a:ext uri="{FF2B5EF4-FFF2-40B4-BE49-F238E27FC236}">
                <a16:creationId xmlns:a16="http://schemas.microsoft.com/office/drawing/2014/main" id="{0AAEDFA2-3754-5982-1200-11779294A604}"/>
              </a:ext>
            </a:extLst>
          </p:cNvPr>
          <p:cNvSpPr/>
          <p:nvPr/>
        </p:nvSpPr>
        <p:spPr>
          <a:xfrm>
            <a:off x="1108580" y="3999887"/>
            <a:ext cx="7229782" cy="97189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>
            <a:extLst>
              <a:ext uri="{FF2B5EF4-FFF2-40B4-BE49-F238E27FC236}">
                <a16:creationId xmlns:a16="http://schemas.microsoft.com/office/drawing/2014/main" id="{0689F96A-2388-F924-71D6-133E0B277688}"/>
              </a:ext>
            </a:extLst>
          </p:cNvPr>
          <p:cNvSpPr/>
          <p:nvPr/>
        </p:nvSpPr>
        <p:spPr>
          <a:xfrm>
            <a:off x="4651516" y="1126510"/>
            <a:ext cx="129301" cy="129301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1" name="组合 710">
            <a:extLst>
              <a:ext uri="{FF2B5EF4-FFF2-40B4-BE49-F238E27FC236}">
                <a16:creationId xmlns:a16="http://schemas.microsoft.com/office/drawing/2014/main" id="{CAAFBD1B-5A6C-4DCE-AE57-2CD46ED97BA3}"/>
              </a:ext>
            </a:extLst>
          </p:cNvPr>
          <p:cNvGrpSpPr/>
          <p:nvPr/>
        </p:nvGrpSpPr>
        <p:grpSpPr>
          <a:xfrm>
            <a:off x="4784003" y="2150726"/>
            <a:ext cx="2859096" cy="791122"/>
            <a:chOff x="-94764" y="1931934"/>
            <a:chExt cx="2859096" cy="791122"/>
          </a:xfrm>
        </p:grpSpPr>
        <p:sp>
          <p:nvSpPr>
            <p:cNvPr id="712" name="文本框 711">
              <a:extLst>
                <a:ext uri="{FF2B5EF4-FFF2-40B4-BE49-F238E27FC236}">
                  <a16:creationId xmlns:a16="http://schemas.microsoft.com/office/drawing/2014/main" id="{BD949ACD-689E-B8C6-B759-5A9099191D3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3" name="文本框 712">
              <a:extLst>
                <a:ext uri="{FF2B5EF4-FFF2-40B4-BE49-F238E27FC236}">
                  <a16:creationId xmlns:a16="http://schemas.microsoft.com/office/drawing/2014/main" id="{280CECF6-2211-3C8D-8B04-4D5E49BC2A5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02  /</a:t>
              </a:r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 添加标题文本</a:t>
              </a:r>
            </a:p>
          </p:txBody>
        </p:sp>
      </p:grpSp>
      <p:grpSp>
        <p:nvGrpSpPr>
          <p:cNvPr id="716" name="组合 715">
            <a:extLst>
              <a:ext uri="{FF2B5EF4-FFF2-40B4-BE49-F238E27FC236}">
                <a16:creationId xmlns:a16="http://schemas.microsoft.com/office/drawing/2014/main" id="{178752B5-6D5B-F87B-0392-2D520C834FB2}"/>
              </a:ext>
            </a:extLst>
          </p:cNvPr>
          <p:cNvGrpSpPr/>
          <p:nvPr/>
        </p:nvGrpSpPr>
        <p:grpSpPr>
          <a:xfrm>
            <a:off x="1429177" y="2150726"/>
            <a:ext cx="2859096" cy="791122"/>
            <a:chOff x="-94764" y="1931934"/>
            <a:chExt cx="2859096" cy="791122"/>
          </a:xfrm>
        </p:grpSpPr>
        <p:sp>
          <p:nvSpPr>
            <p:cNvPr id="717" name="文本框 716">
              <a:extLst>
                <a:ext uri="{FF2B5EF4-FFF2-40B4-BE49-F238E27FC236}">
                  <a16:creationId xmlns:a16="http://schemas.microsoft.com/office/drawing/2014/main" id="{C965EACA-F0F9-2B27-89B7-9BF5C0A6E7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8" name="文本框 717">
              <a:extLst>
                <a:ext uri="{FF2B5EF4-FFF2-40B4-BE49-F238E27FC236}">
                  <a16:creationId xmlns:a16="http://schemas.microsoft.com/office/drawing/2014/main" id="{48634EBD-EB10-F0CB-6BE0-42D3F67EB53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01  / </a:t>
              </a:r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78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52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1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1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2_1"/>
  <p:tag name="KSO_WM_UNIT_LAYERLEVEL" val="1_1_1"/>
  <p:tag name="KSO_WM_UNIT_VALUE" val="7"/>
  <p:tag name="KSO_WM_UNIT_HIGHLIGHT" val="0"/>
  <p:tag name="KSO_WM_UNIT_COMPATIBLE" val="0"/>
  <p:tag name="KSO_WM_DIAGRAM_GROUP_CODE" val="q1-1"/>
  <p:tag name="KSO_WM_UNIT_ID" val="diagram20170793_3*q_h_a*1_2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2_1"/>
  <p:tag name="KSO_WM_UNIT_ID" val="diagram20170793_3*q_h_i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4_1"/>
  <p:tag name="KSO_WM_UNIT_ID" val="diagram20170793_3*q_h_i*1_4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i"/>
  <p:tag name="KSO_WM_UNIT_INDEX" val="1_1"/>
  <p:tag name="KSO_WM_UNIT_ID" val="diagram726_5*m_i*1_1"/>
  <p:tag name="KSO_WM_TEMPLATE_CATEGORY" val="diagram"/>
  <p:tag name="KSO_WM_TEMPLATE_INDEX" val="726"/>
  <p:tag name="KSO_WM_UNIT_LAYERLEVEL" val="1_1"/>
  <p:tag name="KSO_WM_TAG_VERSION" val="1.0"/>
  <p:tag name="KSO_WM_BEAUTIFY_FLAG" val="#wm#"/>
  <p:tag name="KSO_WM_DIAGRAM_GROUP_CODE" val="m1-1"/>
  <p:tag name="KSO_WM_UNIT_LINE_FORE_SCHEMECOLOR_INDEX_BRIGHTNESS" val="0"/>
  <p:tag name="KSO_WM_UNIT_LINE_FORE_SCHEMECOLOR_INDEX" val="6"/>
  <p:tag name="KSO_WM_UNIT_LINE_FILL_TYPE" val="2"/>
  <p:tag name="KSO_WM_UNIT_USESOURCEFORMAT_APPLY" val="1"/>
  <p:tag name="KSO_WM_FULL_TEXT_BEAUTIFY_COPY_ID" val="4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4_2"/>
  <p:tag name="KSO_WM_UNIT_ID" val="diagram726_5*m_h_i*1_4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1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1"/>
  <p:tag name="KSO_WM_UNIT_ID" val="diagram726_5*m_h_i*1_4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2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4_3"/>
  <p:tag name="KSO_WM_UNIT_ID" val="diagram726_5*m_h_i*1_4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0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726_5*m_h_f*1_4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2_2"/>
  <p:tag name="KSO_WM_UNIT_ID" val="diagram726_5*m_h_i*1_2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.4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1_1"/>
  <p:tag name="KSO_WM_UNIT_ID" val="diagram20170793_3*q_h_i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726_5*m_h_i*1_2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6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2_3"/>
  <p:tag name="KSO_WM_UNIT_ID" val="diagram726_5*m_h_i*1_2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7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726_5*m_h_f*1_2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9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5_3"/>
  <p:tag name="KSO_WM_UNIT_ID" val="diagram726_5*m_h_i*1_5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6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5_2"/>
  <p:tag name="KSO_WM_UNIT_ID" val="diagram726_5*m_h_i*1_5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.4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6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726_5*m_h_f*1_5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5_1"/>
  <p:tag name="KSO_WM_UNIT_ID" val="diagram726_5*m_h_i*1_5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6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3_2"/>
  <p:tag name="KSO_WM_UNIT_ID" val="diagram726_5*m_h_i*1_3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3_3"/>
  <p:tag name="KSO_WM_UNIT_ID" val="diagram726_5*m_h_i*1_3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726_5*m_h_f*1_3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3_1"/>
  <p:tag name="KSO_WM_UNIT_ID" val="diagram20170793_3*q_h_i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9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2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726_5*m_h_i*1_3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2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1_3"/>
  <p:tag name="KSO_WM_UNIT_ID" val="diagram726_5*m_h_i*1_1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1_2"/>
  <p:tag name="KSO_WM_UNIT_ID" val="diagram726_5*m_h_i*1_1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FULL_TEXT_BEAUTIFY_COPY_ID" val="1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726_5*m_h_f*1_1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726_5*m_h_i*1_1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3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3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i"/>
  <p:tag name="KSO_WM_UNIT_INDEX" val="1_1"/>
  <p:tag name="KSO_WM_UNIT_LAYERLEVEL" val="1_1"/>
  <p:tag name="KSO_WM_DIAGRAM_GROUP_CODE" val="q1-1"/>
  <p:tag name="KSO_WM_UNIT_ID" val="diagram20170793_3*q_i*1_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FULL_TEXT_BEAUTIFY_COPY_ID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i"/>
  <p:tag name="KSO_WM_UNIT_INDEX" val="1_2"/>
  <p:tag name="KSO_WM_UNIT_LAYERLEVEL" val="1_1"/>
  <p:tag name="KSO_WM_DIAGRAM_GROUP_CODE" val="q1-1"/>
  <p:tag name="KSO_WM_UNIT_ID" val="diagram20170793_3*q_i*1_2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5"/>
  <p:tag name="KSO_WM_UNIT_LINE_FILL_TYPE" val="2"/>
  <p:tag name="KSO_WM_UNIT_USESOURCEFORMAT_APPLY" val="1"/>
  <p:tag name="KSO_WM_FULL_TEXT_BEAUTIFY_COPY_ID" val="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4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4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23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152AF3"/>
        </a:solidFill>
        <a:ln>
          <a:noFill/>
        </a:ln>
      </a:spPr>
      <a:bodyPr lIns="91422" tIns="45711" rIns="91422" bIns="45711"/>
      <a:lstStyle>
        <a:defPPr algn="l">
          <a:defRPr>
            <a:solidFill>
              <a:schemeClr val="tx1"/>
            </a:solidFill>
            <a:cs typeface="+mn-ea"/>
            <a:sym typeface="Calibri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2236</Words>
  <Application>Microsoft Office PowerPoint</Application>
  <PresentationFormat>宽屏</PresentationFormat>
  <Paragraphs>253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Aa厚底黑</vt:lpstr>
      <vt:lpstr>DOUYUFont2.0</vt:lpstr>
      <vt:lpstr>HarmonyOS Sans SC Light</vt:lpstr>
      <vt:lpstr>MiSans Medium</vt:lpstr>
      <vt:lpstr>阿里巴巴普惠体 2.0 55 Regular</vt:lpstr>
      <vt:lpstr>阿里巴巴普惠体 2.0 65 Medium</vt:lpstr>
      <vt:lpstr>等线</vt:lpstr>
      <vt:lpstr>思源黑体 CN Bold</vt:lpstr>
      <vt:lpstr>思源黑体 CN Normal</vt:lpstr>
      <vt:lpstr>微软雅黑</vt:lpstr>
      <vt:lpstr>Arial</vt:lpstr>
      <vt:lpstr>Calibri</vt:lpstr>
      <vt:lpstr>Roboto Black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淡雅蓝清新简约月度工作复盘ppt模板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157</cp:revision>
  <dcterms:created xsi:type="dcterms:W3CDTF">2023-06-21T02:43:05Z</dcterms:created>
  <dcterms:modified xsi:type="dcterms:W3CDTF">2023-06-25T13:02:56Z</dcterms:modified>
</cp:coreProperties>
</file>