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6" r:id="rId2"/>
    <p:sldId id="338" r:id="rId3"/>
    <p:sldId id="339" r:id="rId4"/>
    <p:sldId id="340" r:id="rId5"/>
    <p:sldId id="341" r:id="rId6"/>
    <p:sldId id="342" r:id="rId7"/>
    <p:sldId id="343" r:id="rId8"/>
    <p:sldId id="345" r:id="rId9"/>
    <p:sldId id="344" r:id="rId10"/>
    <p:sldId id="346" r:id="rId11"/>
    <p:sldId id="347" r:id="rId12"/>
    <p:sldId id="348" r:id="rId13"/>
    <p:sldId id="351" r:id="rId14"/>
    <p:sldId id="349" r:id="rId15"/>
    <p:sldId id="350" r:id="rId16"/>
    <p:sldId id="352" r:id="rId17"/>
    <p:sldId id="353" r:id="rId18"/>
    <p:sldId id="355" r:id="rId19"/>
    <p:sldId id="354" r:id="rId20"/>
    <p:sldId id="356" r:id="rId21"/>
    <p:sldId id="357" r:id="rId22"/>
    <p:sldId id="358" r:id="rId23"/>
    <p:sldId id="359" r:id="rId24"/>
    <p:sldId id="36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2A2A"/>
    <a:srgbClr val="8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192" y="456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C449F-3150-4B4F-9F9C-FAF420DF94DE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30BA7-D2F1-4645-9B9C-FAE117F1F7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223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941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1394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9839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7065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3140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7513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4480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7826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3915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533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52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3112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8905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858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6456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1784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357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66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97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5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78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4866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41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750EFC1-738C-5A67-987E-FA7CEB797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F91D-1A3A-456E-953E-82D108DD9B0D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723CC14-BA7E-7A58-B713-02257B0DC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B0923E-2DA0-304F-2B7F-0D5EED8AF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C58D7-3301-4DE2-8418-FA89D993532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389FD2C-166D-0521-669B-3105B6B0B7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71824"/>
            <a:ext cx="12192000" cy="368617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1A5864F-AEDC-8522-E6A8-89266C8E02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200368">
            <a:off x="9290089" y="-356210"/>
            <a:ext cx="3461295" cy="7363876"/>
          </a:xfrm>
          <a:custGeom>
            <a:avLst/>
            <a:gdLst>
              <a:gd name="connsiteX0" fmla="*/ 3461294 w 3461295"/>
              <a:gd name="connsiteY0" fmla="*/ 7363876 h 7363876"/>
              <a:gd name="connsiteX1" fmla="*/ 0 w 3461295"/>
              <a:gd name="connsiteY1" fmla="*/ 6753939 h 7363876"/>
              <a:gd name="connsiteX2" fmla="*/ 1190156 w 3461295"/>
              <a:gd name="connsiteY2" fmla="*/ 0 h 7363876"/>
              <a:gd name="connsiteX3" fmla="*/ 3461295 w 3461295"/>
              <a:gd name="connsiteY3" fmla="*/ 400212 h 736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1295" h="7363876">
                <a:moveTo>
                  <a:pt x="3461294" y="7363876"/>
                </a:moveTo>
                <a:lnTo>
                  <a:pt x="0" y="6753939"/>
                </a:lnTo>
                <a:lnTo>
                  <a:pt x="1190156" y="0"/>
                </a:lnTo>
                <a:lnTo>
                  <a:pt x="3461295" y="400212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366DDCD-5CEB-13A9-9C30-FC572E44F97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200368">
            <a:off x="-464202" y="-913093"/>
            <a:ext cx="11670247" cy="4329337"/>
          </a:xfrm>
          <a:custGeom>
            <a:avLst/>
            <a:gdLst>
              <a:gd name="connsiteX0" fmla="*/ 10907346 w 11670247"/>
              <a:gd name="connsiteY0" fmla="*/ 4329337 h 4329337"/>
              <a:gd name="connsiteX1" fmla="*/ 0 w 11670247"/>
              <a:gd name="connsiteY1" fmla="*/ 2407282 h 4329337"/>
              <a:gd name="connsiteX2" fmla="*/ 0 w 11670247"/>
              <a:gd name="connsiteY2" fmla="*/ 0 h 4329337"/>
              <a:gd name="connsiteX3" fmla="*/ 11670247 w 11670247"/>
              <a:gd name="connsiteY3" fmla="*/ 0 h 432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0247" h="4329337">
                <a:moveTo>
                  <a:pt x="10907346" y="4329337"/>
                </a:moveTo>
                <a:lnTo>
                  <a:pt x="0" y="2407282"/>
                </a:lnTo>
                <a:lnTo>
                  <a:pt x="0" y="0"/>
                </a:lnTo>
                <a:lnTo>
                  <a:pt x="11670247" y="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DBE143C-4CB2-A02A-3109-892BC9DF8C3B}"/>
              </a:ext>
            </a:extLst>
          </p:cNvPr>
          <p:cNvSpPr/>
          <p:nvPr userDrawn="1"/>
        </p:nvSpPr>
        <p:spPr>
          <a:xfrm>
            <a:off x="3005662" y="0"/>
            <a:ext cx="6858000" cy="6858000"/>
          </a:xfrm>
          <a:custGeom>
            <a:avLst/>
            <a:gdLst>
              <a:gd name="connsiteX0" fmla="*/ 0 w 6858000"/>
              <a:gd name="connsiteY0" fmla="*/ 0 h 6858000"/>
              <a:gd name="connsiteX1" fmla="*/ 6858000 w 6858000"/>
              <a:gd name="connsiteY1" fmla="*/ 0 h 6858000"/>
              <a:gd name="connsiteX2" fmla="*/ 6858000 w 6858000"/>
              <a:gd name="connsiteY2" fmla="*/ 6858000 h 6858000"/>
              <a:gd name="connsiteX3" fmla="*/ 0 w 685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noFill/>
          <a:ln w="4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172F9E1-B736-75ED-DCF4-0AD990C3C6C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5579" y="1896966"/>
            <a:ext cx="1731667" cy="357011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D53CC33-34AA-F43B-A045-25800939838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82059" y="5507809"/>
            <a:ext cx="6608586" cy="1350191"/>
          </a:xfrm>
          <a:custGeom>
            <a:avLst/>
            <a:gdLst>
              <a:gd name="connsiteX0" fmla="*/ 0 w 6608586"/>
              <a:gd name="connsiteY0" fmla="*/ 0 h 1350191"/>
              <a:gd name="connsiteX1" fmla="*/ 6608586 w 6608586"/>
              <a:gd name="connsiteY1" fmla="*/ 0 h 1350191"/>
              <a:gd name="connsiteX2" fmla="*/ 6608586 w 6608586"/>
              <a:gd name="connsiteY2" fmla="*/ 1350191 h 1350191"/>
              <a:gd name="connsiteX3" fmla="*/ 0 w 6608586"/>
              <a:gd name="connsiteY3" fmla="*/ 1350191 h 1350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8586" h="1350191">
                <a:moveTo>
                  <a:pt x="0" y="0"/>
                </a:moveTo>
                <a:lnTo>
                  <a:pt x="6608586" y="0"/>
                </a:lnTo>
                <a:lnTo>
                  <a:pt x="6608586" y="1350191"/>
                </a:lnTo>
                <a:lnTo>
                  <a:pt x="0" y="1350191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75E13C1-C078-84CA-1033-65583518A49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7757" y="4215694"/>
            <a:ext cx="5844243" cy="24152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187925-BDCE-8480-0E75-E4C1CE060E8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49"/>
            <a:ext cx="12192000" cy="86995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36CD8DF-4BDB-F0E4-FD9D-1011BCCC986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4625" y="-27012"/>
            <a:ext cx="3037012" cy="303701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6C00B81-C8E2-50B2-8C4B-2A880FCA17E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0245">
            <a:off x="1277205" y="1515443"/>
            <a:ext cx="1003101" cy="10031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9A6039E-0F68-311A-C971-4994B52311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478" t="47257"/>
          <a:stretch/>
        </p:blipFill>
        <p:spPr>
          <a:xfrm>
            <a:off x="152222" y="4253329"/>
            <a:ext cx="1049687" cy="124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303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750EFC1-738C-5A67-987E-FA7CEB797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F91D-1A3A-456E-953E-82D108DD9B0D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723CC14-BA7E-7A58-B713-02257B0DC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B0923E-2DA0-304F-2B7F-0D5EED8AF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C58D7-3301-4DE2-8418-FA89D99353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8185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5F017B-C302-A187-9116-D2E3631EABC3}"/>
              </a:ext>
            </a:extLst>
          </p:cNvPr>
          <p:cNvSpPr txBox="1"/>
          <p:nvPr userDrawn="1"/>
        </p:nvSpPr>
        <p:spPr>
          <a:xfrm>
            <a:off x="11020736" y="6643320"/>
            <a:ext cx="610717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E5CD7AA-9C8C-C1A1-4669-4499382F2B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200368">
            <a:off x="-464202" y="-913093"/>
            <a:ext cx="11670247" cy="4329337"/>
          </a:xfrm>
          <a:custGeom>
            <a:avLst/>
            <a:gdLst>
              <a:gd name="connsiteX0" fmla="*/ 10907346 w 11670247"/>
              <a:gd name="connsiteY0" fmla="*/ 4329337 h 4329337"/>
              <a:gd name="connsiteX1" fmla="*/ 0 w 11670247"/>
              <a:gd name="connsiteY1" fmla="*/ 2407282 h 4329337"/>
              <a:gd name="connsiteX2" fmla="*/ 0 w 11670247"/>
              <a:gd name="connsiteY2" fmla="*/ 0 h 4329337"/>
              <a:gd name="connsiteX3" fmla="*/ 11670247 w 11670247"/>
              <a:gd name="connsiteY3" fmla="*/ 0 h 432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0247" h="4329337">
                <a:moveTo>
                  <a:pt x="10907346" y="4329337"/>
                </a:moveTo>
                <a:lnTo>
                  <a:pt x="0" y="2407282"/>
                </a:lnTo>
                <a:lnTo>
                  <a:pt x="0" y="0"/>
                </a:lnTo>
                <a:lnTo>
                  <a:pt x="11670247" y="0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6515509-25BF-A606-F4DB-7C051FAE2C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09204"/>
            <a:ext cx="12192000" cy="2948796"/>
          </a:xfrm>
          <a:custGeom>
            <a:avLst/>
            <a:gdLst>
              <a:gd name="connsiteX0" fmla="*/ 0 w 12192000"/>
              <a:gd name="connsiteY0" fmla="*/ 0 h 2948796"/>
              <a:gd name="connsiteX1" fmla="*/ 12192000 w 12192000"/>
              <a:gd name="connsiteY1" fmla="*/ 0 h 2948796"/>
              <a:gd name="connsiteX2" fmla="*/ 12192000 w 12192000"/>
              <a:gd name="connsiteY2" fmla="*/ 2948796 h 2948796"/>
              <a:gd name="connsiteX3" fmla="*/ 0 w 12192000"/>
              <a:gd name="connsiteY3" fmla="*/ 2948796 h 2948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48796">
                <a:moveTo>
                  <a:pt x="0" y="0"/>
                </a:moveTo>
                <a:lnTo>
                  <a:pt x="12192000" y="0"/>
                </a:lnTo>
                <a:lnTo>
                  <a:pt x="12192000" y="2948796"/>
                </a:lnTo>
                <a:lnTo>
                  <a:pt x="0" y="2948796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A2630B5-B4FD-5D56-016A-D77331152A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200368">
            <a:off x="9290089" y="-356210"/>
            <a:ext cx="3461295" cy="7363876"/>
          </a:xfrm>
          <a:custGeom>
            <a:avLst/>
            <a:gdLst>
              <a:gd name="connsiteX0" fmla="*/ 3461294 w 3461295"/>
              <a:gd name="connsiteY0" fmla="*/ 7363876 h 7363876"/>
              <a:gd name="connsiteX1" fmla="*/ 0 w 3461295"/>
              <a:gd name="connsiteY1" fmla="*/ 6753939 h 7363876"/>
              <a:gd name="connsiteX2" fmla="*/ 1190156 w 3461295"/>
              <a:gd name="connsiteY2" fmla="*/ 0 h 7363876"/>
              <a:gd name="connsiteX3" fmla="*/ 3461295 w 3461295"/>
              <a:gd name="connsiteY3" fmla="*/ 400212 h 736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1295" h="7363876">
                <a:moveTo>
                  <a:pt x="3461294" y="7363876"/>
                </a:moveTo>
                <a:lnTo>
                  <a:pt x="0" y="6753939"/>
                </a:lnTo>
                <a:lnTo>
                  <a:pt x="1190156" y="0"/>
                </a:lnTo>
                <a:lnTo>
                  <a:pt x="3461295" y="400212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AC3C574-1CC7-66DA-0A41-1D36090A90B9}"/>
              </a:ext>
            </a:extLst>
          </p:cNvPr>
          <p:cNvSpPr/>
          <p:nvPr userDrawn="1"/>
        </p:nvSpPr>
        <p:spPr>
          <a:xfrm>
            <a:off x="3005662" y="0"/>
            <a:ext cx="6858000" cy="6858000"/>
          </a:xfrm>
          <a:custGeom>
            <a:avLst/>
            <a:gdLst>
              <a:gd name="connsiteX0" fmla="*/ 0 w 6858000"/>
              <a:gd name="connsiteY0" fmla="*/ 0 h 6858000"/>
              <a:gd name="connsiteX1" fmla="*/ 6858000 w 6858000"/>
              <a:gd name="connsiteY1" fmla="*/ 0 h 6858000"/>
              <a:gd name="connsiteX2" fmla="*/ 6858000 w 6858000"/>
              <a:gd name="connsiteY2" fmla="*/ 6858000 h 6858000"/>
              <a:gd name="connsiteX3" fmla="*/ 0 w 685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noFill/>
          <a:ln w="4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9577D69-A069-380C-57C4-097BA5C8A55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1829" y="4996725"/>
            <a:ext cx="869017" cy="179162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18E91D6-DFFA-B1E7-634F-CA1CE30C631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82059" y="5507809"/>
            <a:ext cx="6608586" cy="1350191"/>
          </a:xfrm>
          <a:custGeom>
            <a:avLst/>
            <a:gdLst>
              <a:gd name="connsiteX0" fmla="*/ 0 w 6608586"/>
              <a:gd name="connsiteY0" fmla="*/ 0 h 1350191"/>
              <a:gd name="connsiteX1" fmla="*/ 6608586 w 6608586"/>
              <a:gd name="connsiteY1" fmla="*/ 0 h 1350191"/>
              <a:gd name="connsiteX2" fmla="*/ 6608586 w 6608586"/>
              <a:gd name="connsiteY2" fmla="*/ 1350191 h 1350191"/>
              <a:gd name="connsiteX3" fmla="*/ 0 w 6608586"/>
              <a:gd name="connsiteY3" fmla="*/ 1350191 h 1350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8586" h="1350191">
                <a:moveTo>
                  <a:pt x="0" y="0"/>
                </a:moveTo>
                <a:lnTo>
                  <a:pt x="6608586" y="0"/>
                </a:lnTo>
                <a:lnTo>
                  <a:pt x="6608586" y="1350191"/>
                </a:lnTo>
                <a:lnTo>
                  <a:pt x="0" y="1350191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323FF5A-2CF2-D11E-9511-466CCA3A97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0645" y="5183928"/>
            <a:ext cx="3501355" cy="144698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8975DAE-574C-BD1E-12C8-1A9C5ABF040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49"/>
            <a:ext cx="12192000" cy="86995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01A98F8-886C-9EFE-0ADC-F8968DA776E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5412" y="-71260"/>
            <a:ext cx="3037012" cy="303701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AC67A3F-EE09-8F28-0335-93FAF3D82D9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0245">
            <a:off x="4167994" y="-195457"/>
            <a:ext cx="1003101" cy="10031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747D5B7-5E5F-857C-8683-C447EBE0D5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478" t="47257"/>
          <a:stretch/>
        </p:blipFill>
        <p:spPr>
          <a:xfrm>
            <a:off x="152222" y="4253329"/>
            <a:ext cx="1049687" cy="1245905"/>
          </a:xfrm>
          <a:prstGeom prst="rect">
            <a:avLst/>
          </a:prstGeom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92CD3D5-6E9A-E5D9-2A95-3C125C8CA170}"/>
              </a:ext>
            </a:extLst>
          </p:cNvPr>
          <p:cNvSpPr/>
          <p:nvPr/>
        </p:nvSpPr>
        <p:spPr>
          <a:xfrm>
            <a:off x="415232" y="160644"/>
            <a:ext cx="3919235" cy="607061"/>
          </a:xfrm>
          <a:prstGeom prst="roundRect">
            <a:avLst>
              <a:gd name="adj" fmla="val 14435"/>
            </a:avLst>
          </a:prstGeom>
          <a:noFill/>
          <a:ln w="25400">
            <a:solidFill>
              <a:srgbClr val="E52A2A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>
              <a:solidFill>
                <a:srgbClr val="000000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53F734D-6391-5619-A087-AADEEAA1B7BE}"/>
              </a:ext>
            </a:extLst>
          </p:cNvPr>
          <p:cNvSpPr/>
          <p:nvPr/>
        </p:nvSpPr>
        <p:spPr>
          <a:xfrm>
            <a:off x="-165101" y="52066"/>
            <a:ext cx="1045637" cy="607061"/>
          </a:xfrm>
          <a:prstGeom prst="roundRect">
            <a:avLst>
              <a:gd name="adj" fmla="val 14435"/>
            </a:avLst>
          </a:prstGeom>
          <a:blipFill dpi="0" rotWithShape="1">
            <a:blip r:embed="rId12"/>
            <a:srcRect/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>
              <a:solidFill>
                <a:srgbClr val="000000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828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9303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2A55C86-DF5D-B129-08BE-1560CED3B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A13404C-F702-184F-BF56-9875AA16BA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972D17-4FC3-97DA-5740-B5703F41AB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5F91D-1A3A-456E-953E-82D108DD9B0D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2BF3F1-DB0D-684F-E2BF-71B7FAF98C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0C9299-78F5-B743-8027-E257C30EE1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C58D7-3301-4DE2-8418-FA89D99353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487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6" r:id="rId3"/>
    <p:sldLayoutId id="214748365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5" Type="http://schemas.openxmlformats.org/officeDocument/2006/relationships/image" Target="../media/image5.png"/><Relationship Id="rId10" Type="http://schemas.openxmlformats.org/officeDocument/2006/relationships/image" Target="../media/image20.png"/><Relationship Id="rId19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19.png"/><Relationship Id="rId1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openxmlformats.org/officeDocument/2006/relationships/image" Target="../media/image39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26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2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5" Type="http://schemas.openxmlformats.org/officeDocument/2006/relationships/image" Target="../media/image5.png"/><Relationship Id="rId10" Type="http://schemas.openxmlformats.org/officeDocument/2006/relationships/image" Target="../media/image20.png"/><Relationship Id="rId19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19.png"/><Relationship Id="rId1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68" name="图片 5967">
            <a:extLst>
              <a:ext uri="{FF2B5EF4-FFF2-40B4-BE49-F238E27FC236}">
                <a16:creationId xmlns:a16="http://schemas.microsoft.com/office/drawing/2014/main" id="{9D2DE548-01C6-A5B3-AA1F-27FC601A28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200368">
            <a:off x="9290089" y="-356210"/>
            <a:ext cx="3461295" cy="7363876"/>
          </a:xfrm>
          <a:custGeom>
            <a:avLst/>
            <a:gdLst>
              <a:gd name="connsiteX0" fmla="*/ 3461294 w 3461295"/>
              <a:gd name="connsiteY0" fmla="*/ 7363876 h 7363876"/>
              <a:gd name="connsiteX1" fmla="*/ 0 w 3461295"/>
              <a:gd name="connsiteY1" fmla="*/ 6753939 h 7363876"/>
              <a:gd name="connsiteX2" fmla="*/ 1190156 w 3461295"/>
              <a:gd name="connsiteY2" fmla="*/ 0 h 7363876"/>
              <a:gd name="connsiteX3" fmla="*/ 3461295 w 3461295"/>
              <a:gd name="connsiteY3" fmla="*/ 400212 h 736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1295" h="7363876">
                <a:moveTo>
                  <a:pt x="3461294" y="7363876"/>
                </a:moveTo>
                <a:lnTo>
                  <a:pt x="0" y="6753939"/>
                </a:lnTo>
                <a:lnTo>
                  <a:pt x="1190156" y="0"/>
                </a:lnTo>
                <a:lnTo>
                  <a:pt x="3461295" y="400212"/>
                </a:lnTo>
                <a:close/>
              </a:path>
            </a:pathLst>
          </a:custGeom>
        </p:spPr>
      </p:pic>
      <p:pic>
        <p:nvPicPr>
          <p:cNvPr id="5966" name="图片 5965">
            <a:extLst>
              <a:ext uri="{FF2B5EF4-FFF2-40B4-BE49-F238E27FC236}">
                <a16:creationId xmlns:a16="http://schemas.microsoft.com/office/drawing/2014/main" id="{6483C52C-6E6D-9F04-2602-D6E1EEC4C7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200368">
            <a:off x="-464202" y="-913093"/>
            <a:ext cx="11670247" cy="4329337"/>
          </a:xfrm>
          <a:custGeom>
            <a:avLst/>
            <a:gdLst>
              <a:gd name="connsiteX0" fmla="*/ 10907346 w 11670247"/>
              <a:gd name="connsiteY0" fmla="*/ 4329337 h 4329337"/>
              <a:gd name="connsiteX1" fmla="*/ 0 w 11670247"/>
              <a:gd name="connsiteY1" fmla="*/ 2407282 h 4329337"/>
              <a:gd name="connsiteX2" fmla="*/ 0 w 11670247"/>
              <a:gd name="connsiteY2" fmla="*/ 0 h 4329337"/>
              <a:gd name="connsiteX3" fmla="*/ 11670247 w 11670247"/>
              <a:gd name="connsiteY3" fmla="*/ 0 h 432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0247" h="4329337">
                <a:moveTo>
                  <a:pt x="10907346" y="4329337"/>
                </a:moveTo>
                <a:lnTo>
                  <a:pt x="0" y="2407282"/>
                </a:lnTo>
                <a:lnTo>
                  <a:pt x="0" y="0"/>
                </a:lnTo>
                <a:lnTo>
                  <a:pt x="11670247" y="0"/>
                </a:lnTo>
                <a:close/>
              </a:path>
            </a:pathLst>
          </a:custGeom>
        </p:spPr>
      </p:pic>
      <p:pic>
        <p:nvPicPr>
          <p:cNvPr id="5953" name="图片 5952">
            <a:extLst>
              <a:ext uri="{FF2B5EF4-FFF2-40B4-BE49-F238E27FC236}">
                <a16:creationId xmlns:a16="http://schemas.microsoft.com/office/drawing/2014/main" id="{8E02FB7E-2F64-192E-688B-CAE13403F8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7436" y="33051"/>
            <a:ext cx="2541959" cy="1805929"/>
          </a:xfrm>
          <a:prstGeom prst="rect">
            <a:avLst/>
          </a:prstGeom>
        </p:spPr>
      </p:pic>
      <p:pic>
        <p:nvPicPr>
          <p:cNvPr id="5941" name="图片 5940">
            <a:extLst>
              <a:ext uri="{FF2B5EF4-FFF2-40B4-BE49-F238E27FC236}">
                <a16:creationId xmlns:a16="http://schemas.microsoft.com/office/drawing/2014/main" id="{B8EB3CA8-D75B-3022-E81D-334B699943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71824"/>
            <a:ext cx="12192000" cy="368617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933" name="任意多边形: 形状 5932">
            <a:extLst>
              <a:ext uri="{FF2B5EF4-FFF2-40B4-BE49-F238E27FC236}">
                <a16:creationId xmlns:a16="http://schemas.microsoft.com/office/drawing/2014/main" id="{539D3B84-A05C-747D-8415-EDEAED67FCF8}"/>
              </a:ext>
            </a:extLst>
          </p:cNvPr>
          <p:cNvSpPr/>
          <p:nvPr/>
        </p:nvSpPr>
        <p:spPr>
          <a:xfrm>
            <a:off x="3005662" y="0"/>
            <a:ext cx="6858000" cy="6858000"/>
          </a:xfrm>
          <a:custGeom>
            <a:avLst/>
            <a:gdLst>
              <a:gd name="connsiteX0" fmla="*/ 0 w 6858000"/>
              <a:gd name="connsiteY0" fmla="*/ 0 h 6858000"/>
              <a:gd name="connsiteX1" fmla="*/ 6858000 w 6858000"/>
              <a:gd name="connsiteY1" fmla="*/ 0 h 6858000"/>
              <a:gd name="connsiteX2" fmla="*/ 6858000 w 6858000"/>
              <a:gd name="connsiteY2" fmla="*/ 6858000 h 6858000"/>
              <a:gd name="connsiteX3" fmla="*/ 0 w 685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noFill/>
          <a:ln w="4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C3D8DA3-F33B-5A86-C160-3BDD346A5E0C}"/>
              </a:ext>
            </a:extLst>
          </p:cNvPr>
          <p:cNvGrpSpPr/>
          <p:nvPr/>
        </p:nvGrpSpPr>
        <p:grpSpPr>
          <a:xfrm>
            <a:off x="3244992" y="2538544"/>
            <a:ext cx="4810520" cy="2026464"/>
            <a:chOff x="2956331" y="2840201"/>
            <a:chExt cx="3999424" cy="1684784"/>
          </a:xfrm>
          <a:blipFill>
            <a:blip r:embed="rId7"/>
            <a:stretch>
              <a:fillRect/>
            </a:stretch>
          </a:blipFill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46DAA19-339F-C666-15C6-C71A010A1DF1}"/>
                </a:ext>
              </a:extLst>
            </p:cNvPr>
            <p:cNvSpPr txBox="1"/>
            <p:nvPr/>
          </p:nvSpPr>
          <p:spPr>
            <a:xfrm>
              <a:off x="2956331" y="3163112"/>
              <a:ext cx="843382" cy="755921"/>
            </a:xfrm>
            <a:custGeom>
              <a:avLst/>
              <a:gdLst/>
              <a:ahLst/>
              <a:cxnLst/>
              <a:rect l="l" t="t" r="r" b="b"/>
              <a:pathLst>
                <a:path w="786956" h="705346">
                  <a:moveTo>
                    <a:pt x="618393" y="0"/>
                  </a:moveTo>
                  <a:cubicBezTo>
                    <a:pt x="622279" y="0"/>
                    <a:pt x="625436" y="486"/>
                    <a:pt x="627865" y="1458"/>
                  </a:cubicBezTo>
                  <a:cubicBezTo>
                    <a:pt x="630294" y="2429"/>
                    <a:pt x="632480" y="3401"/>
                    <a:pt x="634423" y="4372"/>
                  </a:cubicBezTo>
                  <a:cubicBezTo>
                    <a:pt x="636366" y="5344"/>
                    <a:pt x="637581" y="8016"/>
                    <a:pt x="638067" y="12388"/>
                  </a:cubicBezTo>
                  <a:cubicBezTo>
                    <a:pt x="638552" y="16760"/>
                    <a:pt x="637824" y="19917"/>
                    <a:pt x="635881" y="21860"/>
                  </a:cubicBezTo>
                  <a:cubicBezTo>
                    <a:pt x="634909" y="22832"/>
                    <a:pt x="634423" y="24532"/>
                    <a:pt x="634423" y="26961"/>
                  </a:cubicBezTo>
                  <a:cubicBezTo>
                    <a:pt x="634423" y="29390"/>
                    <a:pt x="634909" y="31090"/>
                    <a:pt x="635881" y="32061"/>
                  </a:cubicBezTo>
                  <a:cubicBezTo>
                    <a:pt x="638795" y="36919"/>
                    <a:pt x="642196" y="40805"/>
                    <a:pt x="646082" y="43720"/>
                  </a:cubicBezTo>
                  <a:cubicBezTo>
                    <a:pt x="648025" y="46635"/>
                    <a:pt x="648754" y="49792"/>
                    <a:pt x="648268" y="53193"/>
                  </a:cubicBezTo>
                  <a:cubicBezTo>
                    <a:pt x="647782" y="56593"/>
                    <a:pt x="647539" y="59265"/>
                    <a:pt x="647539" y="61208"/>
                  </a:cubicBezTo>
                  <a:lnTo>
                    <a:pt x="644625" y="74324"/>
                  </a:lnTo>
                  <a:cubicBezTo>
                    <a:pt x="644625" y="78210"/>
                    <a:pt x="643653" y="80153"/>
                    <a:pt x="641710" y="80153"/>
                  </a:cubicBezTo>
                  <a:cubicBezTo>
                    <a:pt x="634909" y="86954"/>
                    <a:pt x="627622" y="92783"/>
                    <a:pt x="619850" y="97641"/>
                  </a:cubicBezTo>
                  <a:lnTo>
                    <a:pt x="602362" y="100556"/>
                  </a:lnTo>
                  <a:lnTo>
                    <a:pt x="590704" y="103470"/>
                  </a:lnTo>
                  <a:cubicBezTo>
                    <a:pt x="585846" y="103470"/>
                    <a:pt x="580502" y="104442"/>
                    <a:pt x="574673" y="106385"/>
                  </a:cubicBezTo>
                  <a:cubicBezTo>
                    <a:pt x="541640" y="114157"/>
                    <a:pt x="517352" y="119501"/>
                    <a:pt x="501807" y="122416"/>
                  </a:cubicBezTo>
                  <a:cubicBezTo>
                    <a:pt x="495006" y="123387"/>
                    <a:pt x="489177" y="124844"/>
                    <a:pt x="484319" y="126788"/>
                  </a:cubicBezTo>
                  <a:cubicBezTo>
                    <a:pt x="479461" y="128731"/>
                    <a:pt x="475089" y="130188"/>
                    <a:pt x="471203" y="131160"/>
                  </a:cubicBezTo>
                  <a:cubicBezTo>
                    <a:pt x="468288" y="131160"/>
                    <a:pt x="466588" y="131888"/>
                    <a:pt x="466102" y="133346"/>
                  </a:cubicBezTo>
                  <a:cubicBezTo>
                    <a:pt x="465617" y="134803"/>
                    <a:pt x="465374" y="136989"/>
                    <a:pt x="465374" y="139903"/>
                  </a:cubicBezTo>
                  <a:cubicBezTo>
                    <a:pt x="466345" y="142818"/>
                    <a:pt x="466588" y="145733"/>
                    <a:pt x="466102" y="148647"/>
                  </a:cubicBezTo>
                  <a:cubicBezTo>
                    <a:pt x="465617" y="151562"/>
                    <a:pt x="465859" y="154963"/>
                    <a:pt x="466831" y="158849"/>
                  </a:cubicBezTo>
                  <a:cubicBezTo>
                    <a:pt x="468774" y="182166"/>
                    <a:pt x="465374" y="199654"/>
                    <a:pt x="456630" y="211312"/>
                  </a:cubicBezTo>
                  <a:lnTo>
                    <a:pt x="442056" y="239002"/>
                  </a:lnTo>
                  <a:lnTo>
                    <a:pt x="426026" y="257947"/>
                  </a:lnTo>
                  <a:cubicBezTo>
                    <a:pt x="422140" y="262805"/>
                    <a:pt x="418982" y="267419"/>
                    <a:pt x="416553" y="271791"/>
                  </a:cubicBezTo>
                  <a:cubicBezTo>
                    <a:pt x="414124" y="276163"/>
                    <a:pt x="411453" y="279807"/>
                    <a:pt x="408538" y="282721"/>
                  </a:cubicBezTo>
                  <a:cubicBezTo>
                    <a:pt x="405623" y="285636"/>
                    <a:pt x="402709" y="288308"/>
                    <a:pt x="399794" y="290737"/>
                  </a:cubicBezTo>
                  <a:cubicBezTo>
                    <a:pt x="396879" y="293166"/>
                    <a:pt x="394451" y="295351"/>
                    <a:pt x="392507" y="297295"/>
                  </a:cubicBezTo>
                  <a:cubicBezTo>
                    <a:pt x="388621" y="301181"/>
                    <a:pt x="386678" y="303853"/>
                    <a:pt x="386678" y="305310"/>
                  </a:cubicBezTo>
                  <a:cubicBezTo>
                    <a:pt x="386678" y="306767"/>
                    <a:pt x="387650" y="309925"/>
                    <a:pt x="389593" y="314783"/>
                  </a:cubicBezTo>
                  <a:cubicBezTo>
                    <a:pt x="399308" y="333242"/>
                    <a:pt x="405623" y="349273"/>
                    <a:pt x="408538" y="362874"/>
                  </a:cubicBezTo>
                  <a:cubicBezTo>
                    <a:pt x="410481" y="374533"/>
                    <a:pt x="412424" y="383277"/>
                    <a:pt x="414367" y="389106"/>
                  </a:cubicBezTo>
                  <a:cubicBezTo>
                    <a:pt x="415339" y="390078"/>
                    <a:pt x="415825" y="391049"/>
                    <a:pt x="415825" y="392021"/>
                  </a:cubicBezTo>
                  <a:cubicBezTo>
                    <a:pt x="415825" y="392992"/>
                    <a:pt x="416310" y="393478"/>
                    <a:pt x="417282" y="393478"/>
                  </a:cubicBezTo>
                  <a:lnTo>
                    <a:pt x="446428" y="396393"/>
                  </a:lnTo>
                  <a:lnTo>
                    <a:pt x="484319" y="396393"/>
                  </a:lnTo>
                  <a:cubicBezTo>
                    <a:pt x="494034" y="397364"/>
                    <a:pt x="506665" y="399793"/>
                    <a:pt x="522209" y="403679"/>
                  </a:cubicBezTo>
                  <a:lnTo>
                    <a:pt x="558642" y="416795"/>
                  </a:lnTo>
                  <a:cubicBezTo>
                    <a:pt x="575159" y="421653"/>
                    <a:pt x="585846" y="425053"/>
                    <a:pt x="590704" y="426997"/>
                  </a:cubicBezTo>
                  <a:lnTo>
                    <a:pt x="635881" y="445942"/>
                  </a:lnTo>
                  <a:lnTo>
                    <a:pt x="686887" y="472174"/>
                  </a:lnTo>
                  <a:cubicBezTo>
                    <a:pt x="691745" y="475088"/>
                    <a:pt x="697088" y="478732"/>
                    <a:pt x="702918" y="483103"/>
                  </a:cubicBezTo>
                  <a:cubicBezTo>
                    <a:pt x="708747" y="487475"/>
                    <a:pt x="713119" y="490633"/>
                    <a:pt x="716034" y="492576"/>
                  </a:cubicBezTo>
                  <a:cubicBezTo>
                    <a:pt x="717977" y="493548"/>
                    <a:pt x="724778" y="498405"/>
                    <a:pt x="736436" y="507149"/>
                  </a:cubicBezTo>
                  <a:cubicBezTo>
                    <a:pt x="759753" y="527552"/>
                    <a:pt x="771898" y="538239"/>
                    <a:pt x="772869" y="539211"/>
                  </a:cubicBezTo>
                  <a:cubicBezTo>
                    <a:pt x="773841" y="539211"/>
                    <a:pt x="775298" y="541154"/>
                    <a:pt x="777241" y="545040"/>
                  </a:cubicBezTo>
                  <a:cubicBezTo>
                    <a:pt x="780156" y="546983"/>
                    <a:pt x="780156" y="549412"/>
                    <a:pt x="777241" y="552326"/>
                  </a:cubicBezTo>
                  <a:cubicBezTo>
                    <a:pt x="774327" y="557184"/>
                    <a:pt x="773841" y="562042"/>
                    <a:pt x="775784" y="566900"/>
                  </a:cubicBezTo>
                  <a:lnTo>
                    <a:pt x="785985" y="590217"/>
                  </a:lnTo>
                  <a:cubicBezTo>
                    <a:pt x="787928" y="596046"/>
                    <a:pt x="786957" y="601875"/>
                    <a:pt x="783070" y="607705"/>
                  </a:cubicBezTo>
                  <a:lnTo>
                    <a:pt x="783070" y="613534"/>
                  </a:lnTo>
                  <a:cubicBezTo>
                    <a:pt x="783070" y="621307"/>
                    <a:pt x="779670" y="625678"/>
                    <a:pt x="772869" y="626650"/>
                  </a:cubicBezTo>
                  <a:cubicBezTo>
                    <a:pt x="767040" y="628593"/>
                    <a:pt x="762668" y="629565"/>
                    <a:pt x="759753" y="629565"/>
                  </a:cubicBezTo>
                  <a:cubicBezTo>
                    <a:pt x="756839" y="629565"/>
                    <a:pt x="752467" y="628593"/>
                    <a:pt x="746637" y="626650"/>
                  </a:cubicBezTo>
                  <a:cubicBezTo>
                    <a:pt x="745666" y="625678"/>
                    <a:pt x="744208" y="624707"/>
                    <a:pt x="742265" y="623735"/>
                  </a:cubicBezTo>
                  <a:cubicBezTo>
                    <a:pt x="740322" y="622764"/>
                    <a:pt x="738865" y="621307"/>
                    <a:pt x="737893" y="619363"/>
                  </a:cubicBezTo>
                  <a:cubicBezTo>
                    <a:pt x="730121" y="611591"/>
                    <a:pt x="723806" y="606733"/>
                    <a:pt x="718948" y="604790"/>
                  </a:cubicBezTo>
                  <a:cubicBezTo>
                    <a:pt x="717977" y="604790"/>
                    <a:pt x="716519" y="603819"/>
                    <a:pt x="714576" y="601875"/>
                  </a:cubicBezTo>
                  <a:cubicBezTo>
                    <a:pt x="697088" y="587302"/>
                    <a:pt x="688344" y="580016"/>
                    <a:pt x="688344" y="580016"/>
                  </a:cubicBezTo>
                  <a:cubicBezTo>
                    <a:pt x="684458" y="576129"/>
                    <a:pt x="682515" y="574186"/>
                    <a:pt x="682515" y="574186"/>
                  </a:cubicBezTo>
                  <a:cubicBezTo>
                    <a:pt x="681543" y="571272"/>
                    <a:pt x="676686" y="565442"/>
                    <a:pt x="667942" y="556698"/>
                  </a:cubicBezTo>
                  <a:cubicBezTo>
                    <a:pt x="662113" y="548926"/>
                    <a:pt x="655312" y="542125"/>
                    <a:pt x="647539" y="536296"/>
                  </a:cubicBezTo>
                  <a:lnTo>
                    <a:pt x="603820" y="502777"/>
                  </a:lnTo>
                  <a:cubicBezTo>
                    <a:pt x="592161" y="494033"/>
                    <a:pt x="574673" y="481889"/>
                    <a:pt x="551356" y="466344"/>
                  </a:cubicBezTo>
                  <a:cubicBezTo>
                    <a:pt x="547470" y="464401"/>
                    <a:pt x="543098" y="462215"/>
                    <a:pt x="538240" y="459786"/>
                  </a:cubicBezTo>
                  <a:cubicBezTo>
                    <a:pt x="533382" y="457357"/>
                    <a:pt x="528039" y="454200"/>
                    <a:pt x="522209" y="450314"/>
                  </a:cubicBezTo>
                  <a:cubicBezTo>
                    <a:pt x="507636" y="441570"/>
                    <a:pt x="497921" y="436712"/>
                    <a:pt x="493063" y="435741"/>
                  </a:cubicBezTo>
                  <a:cubicBezTo>
                    <a:pt x="486262" y="433797"/>
                    <a:pt x="479461" y="431611"/>
                    <a:pt x="472660" y="429182"/>
                  </a:cubicBezTo>
                  <a:cubicBezTo>
                    <a:pt x="465859" y="426754"/>
                    <a:pt x="458087" y="424082"/>
                    <a:pt x="449343" y="421167"/>
                  </a:cubicBezTo>
                  <a:cubicBezTo>
                    <a:pt x="442542" y="418252"/>
                    <a:pt x="434770" y="416795"/>
                    <a:pt x="426026" y="416795"/>
                  </a:cubicBezTo>
                  <a:cubicBezTo>
                    <a:pt x="422140" y="416795"/>
                    <a:pt x="420197" y="419224"/>
                    <a:pt x="420197" y="424082"/>
                  </a:cubicBezTo>
                  <a:cubicBezTo>
                    <a:pt x="420197" y="433797"/>
                    <a:pt x="420682" y="443027"/>
                    <a:pt x="421654" y="451771"/>
                  </a:cubicBezTo>
                  <a:cubicBezTo>
                    <a:pt x="422625" y="460515"/>
                    <a:pt x="423111" y="469745"/>
                    <a:pt x="423111" y="479460"/>
                  </a:cubicBezTo>
                  <a:lnTo>
                    <a:pt x="421654" y="514436"/>
                  </a:lnTo>
                  <a:cubicBezTo>
                    <a:pt x="421654" y="516379"/>
                    <a:pt x="421897" y="519294"/>
                    <a:pt x="422383" y="523180"/>
                  </a:cubicBezTo>
                  <a:cubicBezTo>
                    <a:pt x="422868" y="527066"/>
                    <a:pt x="422625" y="530467"/>
                    <a:pt x="421654" y="533381"/>
                  </a:cubicBezTo>
                  <a:cubicBezTo>
                    <a:pt x="420682" y="540182"/>
                    <a:pt x="420197" y="550383"/>
                    <a:pt x="420197" y="563985"/>
                  </a:cubicBezTo>
                  <a:cubicBezTo>
                    <a:pt x="420197" y="573701"/>
                    <a:pt x="417282" y="590217"/>
                    <a:pt x="411453" y="613534"/>
                  </a:cubicBezTo>
                  <a:cubicBezTo>
                    <a:pt x="409510" y="626164"/>
                    <a:pt x="407081" y="635394"/>
                    <a:pt x="404166" y="641223"/>
                  </a:cubicBezTo>
                  <a:cubicBezTo>
                    <a:pt x="403194" y="645109"/>
                    <a:pt x="401737" y="649481"/>
                    <a:pt x="399794" y="654339"/>
                  </a:cubicBezTo>
                  <a:cubicBezTo>
                    <a:pt x="397851" y="659197"/>
                    <a:pt x="396394" y="664541"/>
                    <a:pt x="395422" y="670370"/>
                  </a:cubicBezTo>
                  <a:cubicBezTo>
                    <a:pt x="394451" y="672313"/>
                    <a:pt x="393236" y="674013"/>
                    <a:pt x="391779" y="675470"/>
                  </a:cubicBezTo>
                  <a:cubicBezTo>
                    <a:pt x="390321" y="676928"/>
                    <a:pt x="389107" y="678628"/>
                    <a:pt x="388135" y="680571"/>
                  </a:cubicBezTo>
                  <a:cubicBezTo>
                    <a:pt x="387164" y="681543"/>
                    <a:pt x="385949" y="683729"/>
                    <a:pt x="384492" y="687129"/>
                  </a:cubicBezTo>
                  <a:cubicBezTo>
                    <a:pt x="383035" y="690529"/>
                    <a:pt x="380849" y="692715"/>
                    <a:pt x="377934" y="693687"/>
                  </a:cubicBezTo>
                  <a:cubicBezTo>
                    <a:pt x="375991" y="693687"/>
                    <a:pt x="375020" y="694659"/>
                    <a:pt x="375020" y="696602"/>
                  </a:cubicBezTo>
                  <a:cubicBezTo>
                    <a:pt x="374048" y="702431"/>
                    <a:pt x="371133" y="705346"/>
                    <a:pt x="366276" y="705346"/>
                  </a:cubicBezTo>
                  <a:cubicBezTo>
                    <a:pt x="363361" y="705346"/>
                    <a:pt x="361418" y="704860"/>
                    <a:pt x="360446" y="703888"/>
                  </a:cubicBezTo>
                  <a:cubicBezTo>
                    <a:pt x="358503" y="703888"/>
                    <a:pt x="356560" y="703645"/>
                    <a:pt x="354617" y="703160"/>
                  </a:cubicBezTo>
                  <a:cubicBezTo>
                    <a:pt x="352674" y="702674"/>
                    <a:pt x="351217" y="702917"/>
                    <a:pt x="350245" y="703888"/>
                  </a:cubicBezTo>
                  <a:cubicBezTo>
                    <a:pt x="342473" y="704860"/>
                    <a:pt x="335186" y="703403"/>
                    <a:pt x="328385" y="699516"/>
                  </a:cubicBezTo>
                  <a:cubicBezTo>
                    <a:pt x="316726" y="690772"/>
                    <a:pt x="307983" y="680085"/>
                    <a:pt x="302153" y="667455"/>
                  </a:cubicBezTo>
                  <a:lnTo>
                    <a:pt x="290495" y="648510"/>
                  </a:lnTo>
                  <a:cubicBezTo>
                    <a:pt x="278836" y="632965"/>
                    <a:pt x="270092" y="620335"/>
                    <a:pt x="264263" y="610620"/>
                  </a:cubicBezTo>
                  <a:cubicBezTo>
                    <a:pt x="262320" y="607705"/>
                    <a:pt x="259891" y="604790"/>
                    <a:pt x="256976" y="601875"/>
                  </a:cubicBezTo>
                  <a:cubicBezTo>
                    <a:pt x="254062" y="598961"/>
                    <a:pt x="251147" y="595560"/>
                    <a:pt x="248232" y="591674"/>
                  </a:cubicBezTo>
                  <a:lnTo>
                    <a:pt x="233659" y="569814"/>
                  </a:lnTo>
                  <a:cubicBezTo>
                    <a:pt x="230744" y="563985"/>
                    <a:pt x="229287" y="556698"/>
                    <a:pt x="229287" y="547954"/>
                  </a:cubicBezTo>
                  <a:cubicBezTo>
                    <a:pt x="229287" y="544068"/>
                    <a:pt x="229773" y="541154"/>
                    <a:pt x="230744" y="539211"/>
                  </a:cubicBezTo>
                  <a:cubicBezTo>
                    <a:pt x="235602" y="539211"/>
                    <a:pt x="238031" y="540182"/>
                    <a:pt x="238031" y="542125"/>
                  </a:cubicBezTo>
                  <a:cubicBezTo>
                    <a:pt x="241917" y="546011"/>
                    <a:pt x="246775" y="551841"/>
                    <a:pt x="252604" y="559613"/>
                  </a:cubicBezTo>
                  <a:cubicBezTo>
                    <a:pt x="256490" y="564471"/>
                    <a:pt x="262563" y="573458"/>
                    <a:pt x="270821" y="586574"/>
                  </a:cubicBezTo>
                  <a:cubicBezTo>
                    <a:pt x="279079" y="599690"/>
                    <a:pt x="288552" y="609648"/>
                    <a:pt x="299239" y="616449"/>
                  </a:cubicBezTo>
                  <a:cubicBezTo>
                    <a:pt x="308954" y="621307"/>
                    <a:pt x="315755" y="625678"/>
                    <a:pt x="319641" y="629565"/>
                  </a:cubicBezTo>
                  <a:cubicBezTo>
                    <a:pt x="321584" y="631508"/>
                    <a:pt x="323527" y="632479"/>
                    <a:pt x="325470" y="632479"/>
                  </a:cubicBezTo>
                  <a:cubicBezTo>
                    <a:pt x="329357" y="621792"/>
                    <a:pt x="331786" y="612077"/>
                    <a:pt x="332757" y="603333"/>
                  </a:cubicBezTo>
                  <a:lnTo>
                    <a:pt x="337129" y="568357"/>
                  </a:lnTo>
                  <a:cubicBezTo>
                    <a:pt x="340044" y="547954"/>
                    <a:pt x="341501" y="536782"/>
                    <a:pt x="341501" y="534839"/>
                  </a:cubicBezTo>
                  <a:cubicBezTo>
                    <a:pt x="342473" y="519294"/>
                    <a:pt x="342958" y="495491"/>
                    <a:pt x="342958" y="463430"/>
                  </a:cubicBezTo>
                  <a:cubicBezTo>
                    <a:pt x="342958" y="439141"/>
                    <a:pt x="342473" y="420196"/>
                    <a:pt x="341501" y="406594"/>
                  </a:cubicBezTo>
                  <a:cubicBezTo>
                    <a:pt x="339558" y="387163"/>
                    <a:pt x="338586" y="371618"/>
                    <a:pt x="338586" y="359960"/>
                  </a:cubicBezTo>
                  <a:lnTo>
                    <a:pt x="337129" y="357045"/>
                  </a:lnTo>
                  <a:cubicBezTo>
                    <a:pt x="331300" y="362874"/>
                    <a:pt x="326442" y="366760"/>
                    <a:pt x="322556" y="368703"/>
                  </a:cubicBezTo>
                  <a:lnTo>
                    <a:pt x="286123" y="400765"/>
                  </a:lnTo>
                  <a:lnTo>
                    <a:pt x="255519" y="429911"/>
                  </a:lnTo>
                  <a:cubicBezTo>
                    <a:pt x="243860" y="439627"/>
                    <a:pt x="235116" y="446428"/>
                    <a:pt x="229287" y="450314"/>
                  </a:cubicBezTo>
                  <a:cubicBezTo>
                    <a:pt x="226372" y="452257"/>
                    <a:pt x="222729" y="455900"/>
                    <a:pt x="218357" y="461244"/>
                  </a:cubicBezTo>
                  <a:cubicBezTo>
                    <a:pt x="213985" y="466587"/>
                    <a:pt x="209370" y="471202"/>
                    <a:pt x="204512" y="475088"/>
                  </a:cubicBezTo>
                  <a:lnTo>
                    <a:pt x="172451" y="502777"/>
                  </a:lnTo>
                  <a:lnTo>
                    <a:pt x="130189" y="540668"/>
                  </a:lnTo>
                  <a:cubicBezTo>
                    <a:pt x="108815" y="559127"/>
                    <a:pt x="97642" y="568843"/>
                    <a:pt x="96670" y="569814"/>
                  </a:cubicBezTo>
                  <a:cubicBezTo>
                    <a:pt x="82097" y="582445"/>
                    <a:pt x="70924" y="590703"/>
                    <a:pt x="63152" y="594589"/>
                  </a:cubicBezTo>
                  <a:cubicBezTo>
                    <a:pt x="60237" y="596532"/>
                    <a:pt x="57080" y="598718"/>
                    <a:pt x="53679" y="601147"/>
                  </a:cubicBezTo>
                  <a:cubicBezTo>
                    <a:pt x="50279" y="603576"/>
                    <a:pt x="47121" y="605762"/>
                    <a:pt x="44207" y="607705"/>
                  </a:cubicBezTo>
                  <a:lnTo>
                    <a:pt x="41292" y="607705"/>
                  </a:lnTo>
                  <a:cubicBezTo>
                    <a:pt x="39349" y="606733"/>
                    <a:pt x="36434" y="607219"/>
                    <a:pt x="32548" y="609162"/>
                  </a:cubicBezTo>
                  <a:cubicBezTo>
                    <a:pt x="28662" y="611105"/>
                    <a:pt x="25262" y="612077"/>
                    <a:pt x="22347" y="612077"/>
                  </a:cubicBezTo>
                  <a:cubicBezTo>
                    <a:pt x="14575" y="612077"/>
                    <a:pt x="9231" y="609648"/>
                    <a:pt x="6316" y="604790"/>
                  </a:cubicBezTo>
                  <a:cubicBezTo>
                    <a:pt x="5345" y="604790"/>
                    <a:pt x="5102" y="604061"/>
                    <a:pt x="5588" y="602604"/>
                  </a:cubicBezTo>
                  <a:cubicBezTo>
                    <a:pt x="6073" y="601147"/>
                    <a:pt x="6316" y="599932"/>
                    <a:pt x="6316" y="598961"/>
                  </a:cubicBezTo>
                  <a:cubicBezTo>
                    <a:pt x="6316" y="592160"/>
                    <a:pt x="4859" y="587302"/>
                    <a:pt x="1944" y="584388"/>
                  </a:cubicBezTo>
                  <a:cubicBezTo>
                    <a:pt x="1" y="582445"/>
                    <a:pt x="-485" y="580016"/>
                    <a:pt x="487" y="577101"/>
                  </a:cubicBezTo>
                  <a:lnTo>
                    <a:pt x="3402" y="565442"/>
                  </a:lnTo>
                  <a:lnTo>
                    <a:pt x="3402" y="559613"/>
                  </a:lnTo>
                  <a:cubicBezTo>
                    <a:pt x="3402" y="556698"/>
                    <a:pt x="3887" y="555241"/>
                    <a:pt x="4859" y="555241"/>
                  </a:cubicBezTo>
                  <a:cubicBezTo>
                    <a:pt x="10688" y="549412"/>
                    <a:pt x="18946" y="542368"/>
                    <a:pt x="29634" y="534110"/>
                  </a:cubicBezTo>
                  <a:cubicBezTo>
                    <a:pt x="40321" y="525852"/>
                    <a:pt x="49065" y="518808"/>
                    <a:pt x="55865" y="512979"/>
                  </a:cubicBezTo>
                  <a:lnTo>
                    <a:pt x="93756" y="480918"/>
                  </a:lnTo>
                  <a:lnTo>
                    <a:pt x="134561" y="444484"/>
                  </a:lnTo>
                  <a:cubicBezTo>
                    <a:pt x="140390" y="439627"/>
                    <a:pt x="147677" y="433069"/>
                    <a:pt x="156421" y="424811"/>
                  </a:cubicBezTo>
                  <a:cubicBezTo>
                    <a:pt x="165165" y="416552"/>
                    <a:pt x="172937" y="409994"/>
                    <a:pt x="179738" y="405137"/>
                  </a:cubicBezTo>
                  <a:cubicBezTo>
                    <a:pt x="190425" y="394450"/>
                    <a:pt x="200626" y="384977"/>
                    <a:pt x="210342" y="376719"/>
                  </a:cubicBezTo>
                  <a:cubicBezTo>
                    <a:pt x="220057" y="368461"/>
                    <a:pt x="228315" y="361417"/>
                    <a:pt x="235116" y="355588"/>
                  </a:cubicBezTo>
                  <a:lnTo>
                    <a:pt x="274464" y="319154"/>
                  </a:lnTo>
                  <a:cubicBezTo>
                    <a:pt x="278350" y="315268"/>
                    <a:pt x="282722" y="311382"/>
                    <a:pt x="287580" y="307496"/>
                  </a:cubicBezTo>
                  <a:cubicBezTo>
                    <a:pt x="292438" y="303610"/>
                    <a:pt x="297295" y="299238"/>
                    <a:pt x="302153" y="294380"/>
                  </a:cubicBezTo>
                  <a:lnTo>
                    <a:pt x="316726" y="281264"/>
                  </a:lnTo>
                  <a:cubicBezTo>
                    <a:pt x="318670" y="280292"/>
                    <a:pt x="319155" y="278349"/>
                    <a:pt x="318184" y="275435"/>
                  </a:cubicBezTo>
                  <a:cubicBezTo>
                    <a:pt x="316241" y="269605"/>
                    <a:pt x="313083" y="263047"/>
                    <a:pt x="308711" y="255761"/>
                  </a:cubicBezTo>
                  <a:cubicBezTo>
                    <a:pt x="304339" y="248474"/>
                    <a:pt x="301182" y="242402"/>
                    <a:pt x="299239" y="237544"/>
                  </a:cubicBezTo>
                  <a:cubicBezTo>
                    <a:pt x="298267" y="236573"/>
                    <a:pt x="297781" y="235115"/>
                    <a:pt x="297781" y="233172"/>
                  </a:cubicBezTo>
                  <a:cubicBezTo>
                    <a:pt x="297781" y="231229"/>
                    <a:pt x="297295" y="229772"/>
                    <a:pt x="296324" y="228800"/>
                  </a:cubicBezTo>
                  <a:cubicBezTo>
                    <a:pt x="303125" y="225886"/>
                    <a:pt x="309926" y="227829"/>
                    <a:pt x="316726" y="234630"/>
                  </a:cubicBezTo>
                  <a:lnTo>
                    <a:pt x="340044" y="260861"/>
                  </a:lnTo>
                  <a:lnTo>
                    <a:pt x="353160" y="246288"/>
                  </a:lnTo>
                  <a:cubicBezTo>
                    <a:pt x="353160" y="246288"/>
                    <a:pt x="364818" y="234630"/>
                    <a:pt x="388135" y="211312"/>
                  </a:cubicBezTo>
                  <a:lnTo>
                    <a:pt x="418739" y="179251"/>
                  </a:lnTo>
                  <a:cubicBezTo>
                    <a:pt x="426512" y="167593"/>
                    <a:pt x="431855" y="157391"/>
                    <a:pt x="434770" y="148647"/>
                  </a:cubicBezTo>
                  <a:cubicBezTo>
                    <a:pt x="434770" y="142818"/>
                    <a:pt x="432827" y="139903"/>
                    <a:pt x="428941" y="139903"/>
                  </a:cubicBezTo>
                  <a:cubicBezTo>
                    <a:pt x="415339" y="143790"/>
                    <a:pt x="405138" y="146219"/>
                    <a:pt x="398337" y="147190"/>
                  </a:cubicBezTo>
                  <a:cubicBezTo>
                    <a:pt x="394451" y="147190"/>
                    <a:pt x="383278" y="150105"/>
                    <a:pt x="364818" y="155934"/>
                  </a:cubicBezTo>
                  <a:cubicBezTo>
                    <a:pt x="357046" y="158849"/>
                    <a:pt x="350245" y="160792"/>
                    <a:pt x="344416" y="161763"/>
                  </a:cubicBezTo>
                  <a:cubicBezTo>
                    <a:pt x="338586" y="162735"/>
                    <a:pt x="333729" y="163706"/>
                    <a:pt x="329842" y="164678"/>
                  </a:cubicBezTo>
                  <a:cubicBezTo>
                    <a:pt x="321098" y="167593"/>
                    <a:pt x="311140" y="170264"/>
                    <a:pt x="299967" y="172693"/>
                  </a:cubicBezTo>
                  <a:cubicBezTo>
                    <a:pt x="288794" y="175122"/>
                    <a:pt x="280293" y="176822"/>
                    <a:pt x="274464" y="177794"/>
                  </a:cubicBezTo>
                  <a:cubicBezTo>
                    <a:pt x="270578" y="178765"/>
                    <a:pt x="265477" y="179737"/>
                    <a:pt x="259162" y="180709"/>
                  </a:cubicBezTo>
                  <a:cubicBezTo>
                    <a:pt x="252847" y="181680"/>
                    <a:pt x="245803" y="183623"/>
                    <a:pt x="238031" y="186538"/>
                  </a:cubicBezTo>
                  <a:cubicBezTo>
                    <a:pt x="232202" y="188481"/>
                    <a:pt x="226129" y="189938"/>
                    <a:pt x="219814" y="190910"/>
                  </a:cubicBezTo>
                  <a:cubicBezTo>
                    <a:pt x="213499" y="191881"/>
                    <a:pt x="207427" y="192853"/>
                    <a:pt x="201598" y="193825"/>
                  </a:cubicBezTo>
                  <a:cubicBezTo>
                    <a:pt x="200626" y="193825"/>
                    <a:pt x="198926" y="194067"/>
                    <a:pt x="196497" y="194553"/>
                  </a:cubicBezTo>
                  <a:cubicBezTo>
                    <a:pt x="194068" y="195039"/>
                    <a:pt x="191397" y="196253"/>
                    <a:pt x="188482" y="198196"/>
                  </a:cubicBezTo>
                  <a:cubicBezTo>
                    <a:pt x="181681" y="198196"/>
                    <a:pt x="174394" y="200140"/>
                    <a:pt x="166622" y="204026"/>
                  </a:cubicBezTo>
                  <a:cubicBezTo>
                    <a:pt x="162736" y="205969"/>
                    <a:pt x="157149" y="207426"/>
                    <a:pt x="149863" y="208398"/>
                  </a:cubicBezTo>
                  <a:cubicBezTo>
                    <a:pt x="142576" y="209369"/>
                    <a:pt x="136504" y="210341"/>
                    <a:pt x="131646" y="211312"/>
                  </a:cubicBezTo>
                  <a:cubicBezTo>
                    <a:pt x="125817" y="213256"/>
                    <a:pt x="121931" y="214227"/>
                    <a:pt x="119988" y="214227"/>
                  </a:cubicBezTo>
                  <a:lnTo>
                    <a:pt x="115616" y="214227"/>
                  </a:lnTo>
                  <a:cubicBezTo>
                    <a:pt x="109786" y="214227"/>
                    <a:pt x="105900" y="213256"/>
                    <a:pt x="103957" y="211312"/>
                  </a:cubicBezTo>
                  <a:cubicBezTo>
                    <a:pt x="102014" y="206455"/>
                    <a:pt x="97885" y="203297"/>
                    <a:pt x="91570" y="201840"/>
                  </a:cubicBezTo>
                  <a:cubicBezTo>
                    <a:pt x="85255" y="200382"/>
                    <a:pt x="81126" y="199168"/>
                    <a:pt x="79183" y="198196"/>
                  </a:cubicBezTo>
                  <a:cubicBezTo>
                    <a:pt x="76268" y="198196"/>
                    <a:pt x="71896" y="196253"/>
                    <a:pt x="66067" y="192367"/>
                  </a:cubicBezTo>
                  <a:cubicBezTo>
                    <a:pt x="64124" y="188481"/>
                    <a:pt x="62180" y="185566"/>
                    <a:pt x="60237" y="183623"/>
                  </a:cubicBezTo>
                  <a:cubicBezTo>
                    <a:pt x="56351" y="179737"/>
                    <a:pt x="53436" y="177308"/>
                    <a:pt x="51493" y="176337"/>
                  </a:cubicBezTo>
                  <a:cubicBezTo>
                    <a:pt x="47607" y="170507"/>
                    <a:pt x="45664" y="166621"/>
                    <a:pt x="45664" y="164678"/>
                  </a:cubicBezTo>
                  <a:cubicBezTo>
                    <a:pt x="45664" y="161763"/>
                    <a:pt x="47607" y="158363"/>
                    <a:pt x="51493" y="154477"/>
                  </a:cubicBezTo>
                  <a:cubicBezTo>
                    <a:pt x="51493" y="153505"/>
                    <a:pt x="51979" y="152534"/>
                    <a:pt x="52951" y="151562"/>
                  </a:cubicBezTo>
                  <a:cubicBezTo>
                    <a:pt x="53922" y="150591"/>
                    <a:pt x="53922" y="149619"/>
                    <a:pt x="52951" y="148647"/>
                  </a:cubicBezTo>
                  <a:lnTo>
                    <a:pt x="48579" y="131160"/>
                  </a:lnTo>
                  <a:cubicBezTo>
                    <a:pt x="45664" y="125330"/>
                    <a:pt x="44207" y="120958"/>
                    <a:pt x="44207" y="118044"/>
                  </a:cubicBezTo>
                  <a:cubicBezTo>
                    <a:pt x="41292" y="115129"/>
                    <a:pt x="42264" y="112700"/>
                    <a:pt x="47121" y="110757"/>
                  </a:cubicBezTo>
                  <a:cubicBezTo>
                    <a:pt x="57808" y="116586"/>
                    <a:pt x="69953" y="126302"/>
                    <a:pt x="83555" y="139903"/>
                  </a:cubicBezTo>
                  <a:lnTo>
                    <a:pt x="85012" y="139903"/>
                  </a:lnTo>
                  <a:cubicBezTo>
                    <a:pt x="89870" y="144761"/>
                    <a:pt x="95213" y="145733"/>
                    <a:pt x="101042" y="142818"/>
                  </a:cubicBezTo>
                  <a:lnTo>
                    <a:pt x="133104" y="132617"/>
                  </a:lnTo>
                  <a:cubicBezTo>
                    <a:pt x="164193" y="120958"/>
                    <a:pt x="187025" y="113186"/>
                    <a:pt x="201598" y="109300"/>
                  </a:cubicBezTo>
                  <a:lnTo>
                    <a:pt x="275921" y="90354"/>
                  </a:lnTo>
                  <a:lnTo>
                    <a:pt x="305068" y="81610"/>
                  </a:lnTo>
                  <a:lnTo>
                    <a:pt x="353160" y="68495"/>
                  </a:lnTo>
                  <a:lnTo>
                    <a:pt x="443514" y="43720"/>
                  </a:lnTo>
                  <a:cubicBezTo>
                    <a:pt x="443514" y="43720"/>
                    <a:pt x="458087" y="39348"/>
                    <a:pt x="487234" y="30604"/>
                  </a:cubicBezTo>
                  <a:cubicBezTo>
                    <a:pt x="496949" y="26718"/>
                    <a:pt x="509093" y="23317"/>
                    <a:pt x="523667" y="20403"/>
                  </a:cubicBezTo>
                  <a:cubicBezTo>
                    <a:pt x="538240" y="17488"/>
                    <a:pt x="549413" y="15059"/>
                    <a:pt x="557185" y="13116"/>
                  </a:cubicBezTo>
                  <a:cubicBezTo>
                    <a:pt x="559128" y="13116"/>
                    <a:pt x="561071" y="12630"/>
                    <a:pt x="563014" y="11659"/>
                  </a:cubicBezTo>
                  <a:cubicBezTo>
                    <a:pt x="564958" y="10687"/>
                    <a:pt x="566415" y="10202"/>
                    <a:pt x="567386" y="10202"/>
                  </a:cubicBezTo>
                  <a:cubicBezTo>
                    <a:pt x="567386" y="9230"/>
                    <a:pt x="567386" y="8501"/>
                    <a:pt x="567386" y="8016"/>
                  </a:cubicBezTo>
                  <a:cubicBezTo>
                    <a:pt x="567386" y="7530"/>
                    <a:pt x="567872" y="7287"/>
                    <a:pt x="568844" y="7287"/>
                  </a:cubicBezTo>
                  <a:cubicBezTo>
                    <a:pt x="576616" y="7287"/>
                    <a:pt x="583174" y="6801"/>
                    <a:pt x="588518" y="5830"/>
                  </a:cubicBezTo>
                  <a:cubicBezTo>
                    <a:pt x="593861" y="4858"/>
                    <a:pt x="598476" y="3886"/>
                    <a:pt x="602362" y="2915"/>
                  </a:cubicBezTo>
                  <a:cubicBezTo>
                    <a:pt x="605277" y="2915"/>
                    <a:pt x="607949" y="2429"/>
                    <a:pt x="610377" y="1458"/>
                  </a:cubicBezTo>
                  <a:cubicBezTo>
                    <a:pt x="612806" y="486"/>
                    <a:pt x="615478" y="0"/>
                    <a:pt x="61839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4800">
                  <a:latin typeface="演示悠然小楷" panose="00000500000000000000" pitchFamily="2" charset="-122"/>
                  <a:ea typeface="演示悠然小楷" panose="00000500000000000000" pitchFamily="2" charset="-122"/>
                </a:defRPr>
              </a:lvl1pPr>
            </a:lstStyle>
            <a:p>
              <a:endParaRPr lang="zh-CN" altLang="en-US" sz="11500" dirty="0">
                <a:solidFill>
                  <a:srgbClr val="000000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BFE9A3B-E596-DA4D-6B4C-FEE9F4304BDF}"/>
                </a:ext>
              </a:extLst>
            </p:cNvPr>
            <p:cNvSpPr txBox="1"/>
            <p:nvPr/>
          </p:nvSpPr>
          <p:spPr>
            <a:xfrm>
              <a:off x="3750605" y="2840201"/>
              <a:ext cx="853789" cy="1378260"/>
            </a:xfrm>
            <a:custGeom>
              <a:avLst/>
              <a:gdLst/>
              <a:ahLst/>
              <a:cxnLst/>
              <a:rect l="l" t="t" r="r" b="b"/>
              <a:pathLst>
                <a:path w="612077" h="988067">
                  <a:moveTo>
                    <a:pt x="406594" y="303124"/>
                  </a:moveTo>
                  <a:cubicBezTo>
                    <a:pt x="407565" y="303124"/>
                    <a:pt x="408537" y="303124"/>
                    <a:pt x="409508" y="303124"/>
                  </a:cubicBezTo>
                  <a:cubicBezTo>
                    <a:pt x="410480" y="303124"/>
                    <a:pt x="410966" y="303610"/>
                    <a:pt x="410966" y="304581"/>
                  </a:cubicBezTo>
                  <a:cubicBezTo>
                    <a:pt x="415823" y="305553"/>
                    <a:pt x="424567" y="309439"/>
                    <a:pt x="437198" y="316240"/>
                  </a:cubicBezTo>
                  <a:cubicBezTo>
                    <a:pt x="440112" y="317212"/>
                    <a:pt x="444484" y="318912"/>
                    <a:pt x="450313" y="321341"/>
                  </a:cubicBezTo>
                  <a:cubicBezTo>
                    <a:pt x="456143" y="323769"/>
                    <a:pt x="460515" y="326441"/>
                    <a:pt x="463429" y="329356"/>
                  </a:cubicBezTo>
                  <a:cubicBezTo>
                    <a:pt x="466344" y="331299"/>
                    <a:pt x="468530" y="333485"/>
                    <a:pt x="469987" y="335914"/>
                  </a:cubicBezTo>
                  <a:cubicBezTo>
                    <a:pt x="471445" y="338343"/>
                    <a:pt x="472659" y="340043"/>
                    <a:pt x="473631" y="341014"/>
                  </a:cubicBezTo>
                  <a:lnTo>
                    <a:pt x="483832" y="354130"/>
                  </a:lnTo>
                  <a:lnTo>
                    <a:pt x="492576" y="375990"/>
                  </a:lnTo>
                  <a:cubicBezTo>
                    <a:pt x="496462" y="388620"/>
                    <a:pt x="498891" y="396879"/>
                    <a:pt x="499863" y="400765"/>
                  </a:cubicBezTo>
                  <a:lnTo>
                    <a:pt x="502777" y="426997"/>
                  </a:lnTo>
                  <a:cubicBezTo>
                    <a:pt x="504720" y="444485"/>
                    <a:pt x="506663" y="458086"/>
                    <a:pt x="508606" y="467802"/>
                  </a:cubicBezTo>
                  <a:lnTo>
                    <a:pt x="508606" y="505692"/>
                  </a:lnTo>
                  <a:cubicBezTo>
                    <a:pt x="508606" y="509578"/>
                    <a:pt x="509092" y="512493"/>
                    <a:pt x="510064" y="514436"/>
                  </a:cubicBezTo>
                  <a:cubicBezTo>
                    <a:pt x="512007" y="527066"/>
                    <a:pt x="512978" y="546012"/>
                    <a:pt x="512978" y="571272"/>
                  </a:cubicBezTo>
                  <a:cubicBezTo>
                    <a:pt x="512978" y="584874"/>
                    <a:pt x="512493" y="595075"/>
                    <a:pt x="511521" y="601876"/>
                  </a:cubicBezTo>
                  <a:lnTo>
                    <a:pt x="508606" y="636851"/>
                  </a:lnTo>
                  <a:lnTo>
                    <a:pt x="501320" y="673285"/>
                  </a:lnTo>
                  <a:cubicBezTo>
                    <a:pt x="501320" y="673285"/>
                    <a:pt x="501077" y="673527"/>
                    <a:pt x="500591" y="674013"/>
                  </a:cubicBezTo>
                  <a:cubicBezTo>
                    <a:pt x="500105" y="674499"/>
                    <a:pt x="499863" y="674742"/>
                    <a:pt x="499863" y="674742"/>
                  </a:cubicBezTo>
                  <a:lnTo>
                    <a:pt x="480917" y="702431"/>
                  </a:lnTo>
                  <a:cubicBezTo>
                    <a:pt x="479946" y="703403"/>
                    <a:pt x="478974" y="704374"/>
                    <a:pt x="478003" y="705346"/>
                  </a:cubicBezTo>
                  <a:cubicBezTo>
                    <a:pt x="477031" y="706317"/>
                    <a:pt x="476060" y="706803"/>
                    <a:pt x="475088" y="706803"/>
                  </a:cubicBezTo>
                  <a:cubicBezTo>
                    <a:pt x="468287" y="712632"/>
                    <a:pt x="460029" y="717004"/>
                    <a:pt x="450313" y="719919"/>
                  </a:cubicBezTo>
                  <a:cubicBezTo>
                    <a:pt x="450313" y="719919"/>
                    <a:pt x="449342" y="720162"/>
                    <a:pt x="447399" y="720648"/>
                  </a:cubicBezTo>
                  <a:cubicBezTo>
                    <a:pt x="445456" y="721133"/>
                    <a:pt x="443998" y="720891"/>
                    <a:pt x="443027" y="719919"/>
                  </a:cubicBezTo>
                  <a:cubicBezTo>
                    <a:pt x="439141" y="719919"/>
                    <a:pt x="436226" y="720891"/>
                    <a:pt x="434283" y="722834"/>
                  </a:cubicBezTo>
                  <a:cubicBezTo>
                    <a:pt x="433311" y="723805"/>
                    <a:pt x="431368" y="724291"/>
                    <a:pt x="428454" y="724291"/>
                  </a:cubicBezTo>
                  <a:cubicBezTo>
                    <a:pt x="424567" y="723319"/>
                    <a:pt x="422139" y="723562"/>
                    <a:pt x="421167" y="725020"/>
                  </a:cubicBezTo>
                  <a:cubicBezTo>
                    <a:pt x="420195" y="726477"/>
                    <a:pt x="419224" y="727691"/>
                    <a:pt x="418252" y="728663"/>
                  </a:cubicBezTo>
                  <a:cubicBezTo>
                    <a:pt x="416309" y="730606"/>
                    <a:pt x="417281" y="733035"/>
                    <a:pt x="421167" y="735949"/>
                  </a:cubicBezTo>
                  <a:lnTo>
                    <a:pt x="437198" y="744694"/>
                  </a:lnTo>
                  <a:cubicBezTo>
                    <a:pt x="453714" y="750523"/>
                    <a:pt x="472659" y="759753"/>
                    <a:pt x="494033" y="772383"/>
                  </a:cubicBezTo>
                  <a:cubicBezTo>
                    <a:pt x="504720" y="780155"/>
                    <a:pt x="514193" y="787199"/>
                    <a:pt x="522451" y="793514"/>
                  </a:cubicBezTo>
                  <a:cubicBezTo>
                    <a:pt x="530709" y="799829"/>
                    <a:pt x="537753" y="804930"/>
                    <a:pt x="543582" y="808816"/>
                  </a:cubicBezTo>
                  <a:cubicBezTo>
                    <a:pt x="554269" y="817560"/>
                    <a:pt x="561556" y="824846"/>
                    <a:pt x="565442" y="830676"/>
                  </a:cubicBezTo>
                  <a:cubicBezTo>
                    <a:pt x="568357" y="836505"/>
                    <a:pt x="574672" y="844277"/>
                    <a:pt x="584387" y="853993"/>
                  </a:cubicBezTo>
                  <a:cubicBezTo>
                    <a:pt x="588274" y="857879"/>
                    <a:pt x="591917" y="862494"/>
                    <a:pt x="595317" y="867838"/>
                  </a:cubicBezTo>
                  <a:cubicBezTo>
                    <a:pt x="598718" y="873181"/>
                    <a:pt x="601390" y="877310"/>
                    <a:pt x="603333" y="880225"/>
                  </a:cubicBezTo>
                  <a:cubicBezTo>
                    <a:pt x="609162" y="888969"/>
                    <a:pt x="612077" y="898198"/>
                    <a:pt x="612077" y="907914"/>
                  </a:cubicBezTo>
                  <a:lnTo>
                    <a:pt x="612077" y="916658"/>
                  </a:lnTo>
                  <a:cubicBezTo>
                    <a:pt x="610133" y="920544"/>
                    <a:pt x="609162" y="923945"/>
                    <a:pt x="609162" y="926859"/>
                  </a:cubicBezTo>
                  <a:cubicBezTo>
                    <a:pt x="612077" y="939489"/>
                    <a:pt x="607705" y="950662"/>
                    <a:pt x="596046" y="960378"/>
                  </a:cubicBezTo>
                  <a:cubicBezTo>
                    <a:pt x="594103" y="962321"/>
                    <a:pt x="592403" y="964507"/>
                    <a:pt x="590945" y="966936"/>
                  </a:cubicBezTo>
                  <a:cubicBezTo>
                    <a:pt x="589488" y="969364"/>
                    <a:pt x="587788" y="971550"/>
                    <a:pt x="585845" y="973494"/>
                  </a:cubicBezTo>
                  <a:cubicBezTo>
                    <a:pt x="584873" y="975437"/>
                    <a:pt x="581473" y="980294"/>
                    <a:pt x="575643" y="988067"/>
                  </a:cubicBezTo>
                  <a:cubicBezTo>
                    <a:pt x="572729" y="988067"/>
                    <a:pt x="570300" y="987095"/>
                    <a:pt x="568357" y="985152"/>
                  </a:cubicBezTo>
                  <a:lnTo>
                    <a:pt x="550869" y="972036"/>
                  </a:lnTo>
                  <a:cubicBezTo>
                    <a:pt x="550869" y="972036"/>
                    <a:pt x="546983" y="968150"/>
                    <a:pt x="539210" y="960378"/>
                  </a:cubicBezTo>
                  <a:lnTo>
                    <a:pt x="523180" y="942890"/>
                  </a:lnTo>
                  <a:lnTo>
                    <a:pt x="472173" y="890426"/>
                  </a:lnTo>
                  <a:cubicBezTo>
                    <a:pt x="459543" y="873910"/>
                    <a:pt x="437683" y="854964"/>
                    <a:pt x="406594" y="833590"/>
                  </a:cubicBezTo>
                  <a:cubicBezTo>
                    <a:pt x="387163" y="817074"/>
                    <a:pt x="375018" y="806873"/>
                    <a:pt x="370161" y="802987"/>
                  </a:cubicBezTo>
                  <a:cubicBezTo>
                    <a:pt x="357530" y="794243"/>
                    <a:pt x="346358" y="786470"/>
                    <a:pt x="336642" y="779669"/>
                  </a:cubicBezTo>
                  <a:cubicBezTo>
                    <a:pt x="326927" y="772868"/>
                    <a:pt x="318668" y="767039"/>
                    <a:pt x="311868" y="762181"/>
                  </a:cubicBezTo>
                  <a:lnTo>
                    <a:pt x="273977" y="737407"/>
                  </a:lnTo>
                  <a:cubicBezTo>
                    <a:pt x="269119" y="734492"/>
                    <a:pt x="254060" y="726720"/>
                    <a:pt x="228800" y="714090"/>
                  </a:cubicBezTo>
                  <a:lnTo>
                    <a:pt x="234629" y="709718"/>
                  </a:lnTo>
                  <a:lnTo>
                    <a:pt x="237544" y="708260"/>
                  </a:lnTo>
                  <a:cubicBezTo>
                    <a:pt x="249203" y="706317"/>
                    <a:pt x="257947" y="705346"/>
                    <a:pt x="263776" y="705346"/>
                  </a:cubicBezTo>
                  <a:lnTo>
                    <a:pt x="292922" y="706803"/>
                  </a:lnTo>
                  <a:lnTo>
                    <a:pt x="333728" y="711175"/>
                  </a:lnTo>
                  <a:cubicBezTo>
                    <a:pt x="325955" y="704374"/>
                    <a:pt x="316725" y="698059"/>
                    <a:pt x="306038" y="692230"/>
                  </a:cubicBezTo>
                  <a:cubicBezTo>
                    <a:pt x="280778" y="673770"/>
                    <a:pt x="264747" y="661140"/>
                    <a:pt x="257947" y="654339"/>
                  </a:cubicBezTo>
                  <a:cubicBezTo>
                    <a:pt x="253089" y="660169"/>
                    <a:pt x="248960" y="665269"/>
                    <a:pt x="245559" y="669641"/>
                  </a:cubicBezTo>
                  <a:cubicBezTo>
                    <a:pt x="242159" y="674013"/>
                    <a:pt x="239001" y="678142"/>
                    <a:pt x="236087" y="682029"/>
                  </a:cubicBezTo>
                  <a:lnTo>
                    <a:pt x="190910" y="747608"/>
                  </a:lnTo>
                  <a:cubicBezTo>
                    <a:pt x="185080" y="755381"/>
                    <a:pt x="177551" y="763882"/>
                    <a:pt x="168321" y="773111"/>
                  </a:cubicBezTo>
                  <a:cubicBezTo>
                    <a:pt x="159091" y="782341"/>
                    <a:pt x="152048" y="788899"/>
                    <a:pt x="147190" y="792785"/>
                  </a:cubicBezTo>
                  <a:cubicBezTo>
                    <a:pt x="135531" y="806387"/>
                    <a:pt x="119015" y="819989"/>
                    <a:pt x="97641" y="833590"/>
                  </a:cubicBezTo>
                  <a:cubicBezTo>
                    <a:pt x="92783" y="837477"/>
                    <a:pt x="85739" y="841606"/>
                    <a:pt x="76510" y="845978"/>
                  </a:cubicBezTo>
                  <a:cubicBezTo>
                    <a:pt x="67280" y="850350"/>
                    <a:pt x="59265" y="854479"/>
                    <a:pt x="52464" y="858365"/>
                  </a:cubicBezTo>
                  <a:lnTo>
                    <a:pt x="18945" y="877310"/>
                  </a:lnTo>
                  <a:cubicBezTo>
                    <a:pt x="16031" y="879253"/>
                    <a:pt x="12873" y="880468"/>
                    <a:pt x="9473" y="880953"/>
                  </a:cubicBezTo>
                  <a:cubicBezTo>
                    <a:pt x="6072" y="881439"/>
                    <a:pt x="2915" y="882168"/>
                    <a:pt x="0" y="883139"/>
                  </a:cubicBezTo>
                  <a:cubicBezTo>
                    <a:pt x="0" y="881196"/>
                    <a:pt x="486" y="879739"/>
                    <a:pt x="1457" y="878767"/>
                  </a:cubicBezTo>
                  <a:cubicBezTo>
                    <a:pt x="17002" y="865166"/>
                    <a:pt x="32061" y="845735"/>
                    <a:pt x="46634" y="820474"/>
                  </a:cubicBezTo>
                  <a:cubicBezTo>
                    <a:pt x="57322" y="803958"/>
                    <a:pt x="72381" y="783555"/>
                    <a:pt x="91812" y="759267"/>
                  </a:cubicBezTo>
                  <a:cubicBezTo>
                    <a:pt x="94726" y="754409"/>
                    <a:pt x="106385" y="737893"/>
                    <a:pt x="126787" y="709718"/>
                  </a:cubicBezTo>
                  <a:lnTo>
                    <a:pt x="144275" y="684943"/>
                  </a:lnTo>
                  <a:lnTo>
                    <a:pt x="190910" y="609162"/>
                  </a:lnTo>
                  <a:cubicBezTo>
                    <a:pt x="208398" y="581959"/>
                    <a:pt x="220056" y="562528"/>
                    <a:pt x="225885" y="550869"/>
                  </a:cubicBezTo>
                  <a:cubicBezTo>
                    <a:pt x="233658" y="533381"/>
                    <a:pt x="241916" y="510550"/>
                    <a:pt x="250660" y="482375"/>
                  </a:cubicBezTo>
                  <a:lnTo>
                    <a:pt x="257947" y="461973"/>
                  </a:lnTo>
                  <a:cubicBezTo>
                    <a:pt x="258918" y="457115"/>
                    <a:pt x="256489" y="453229"/>
                    <a:pt x="250660" y="450314"/>
                  </a:cubicBezTo>
                  <a:cubicBezTo>
                    <a:pt x="247745" y="448371"/>
                    <a:pt x="245559" y="446671"/>
                    <a:pt x="244102" y="445213"/>
                  </a:cubicBezTo>
                  <a:cubicBezTo>
                    <a:pt x="242645" y="443756"/>
                    <a:pt x="240944" y="442541"/>
                    <a:pt x="239001" y="441570"/>
                  </a:cubicBezTo>
                  <a:lnTo>
                    <a:pt x="239001" y="440113"/>
                  </a:lnTo>
                  <a:cubicBezTo>
                    <a:pt x="242888" y="440113"/>
                    <a:pt x="245559" y="439141"/>
                    <a:pt x="247017" y="437198"/>
                  </a:cubicBezTo>
                  <a:cubicBezTo>
                    <a:pt x="248474" y="435255"/>
                    <a:pt x="249688" y="433798"/>
                    <a:pt x="250660" y="432826"/>
                  </a:cubicBezTo>
                  <a:cubicBezTo>
                    <a:pt x="253575" y="427968"/>
                    <a:pt x="258432" y="425539"/>
                    <a:pt x="265233" y="425539"/>
                  </a:cubicBezTo>
                  <a:lnTo>
                    <a:pt x="271063" y="425539"/>
                  </a:lnTo>
                  <a:cubicBezTo>
                    <a:pt x="285636" y="425539"/>
                    <a:pt x="297780" y="428454"/>
                    <a:pt x="307496" y="434283"/>
                  </a:cubicBezTo>
                  <a:lnTo>
                    <a:pt x="332270" y="453229"/>
                  </a:lnTo>
                  <a:lnTo>
                    <a:pt x="335185" y="464887"/>
                  </a:lnTo>
                  <a:cubicBezTo>
                    <a:pt x="338099" y="478489"/>
                    <a:pt x="335185" y="492091"/>
                    <a:pt x="326441" y="505692"/>
                  </a:cubicBezTo>
                  <a:cubicBezTo>
                    <a:pt x="325469" y="509578"/>
                    <a:pt x="324498" y="514193"/>
                    <a:pt x="323526" y="519537"/>
                  </a:cubicBezTo>
                  <a:cubicBezTo>
                    <a:pt x="322555" y="524880"/>
                    <a:pt x="321097" y="529495"/>
                    <a:pt x="319154" y="533381"/>
                  </a:cubicBezTo>
                  <a:cubicBezTo>
                    <a:pt x="317211" y="537268"/>
                    <a:pt x="315268" y="542611"/>
                    <a:pt x="313325" y="549412"/>
                  </a:cubicBezTo>
                  <a:cubicBezTo>
                    <a:pt x="311382" y="556213"/>
                    <a:pt x="309439" y="561556"/>
                    <a:pt x="307496" y="565443"/>
                  </a:cubicBezTo>
                  <a:lnTo>
                    <a:pt x="269605" y="628108"/>
                  </a:lnTo>
                  <a:cubicBezTo>
                    <a:pt x="266691" y="631994"/>
                    <a:pt x="267662" y="634423"/>
                    <a:pt x="272520" y="635394"/>
                  </a:cubicBezTo>
                  <a:lnTo>
                    <a:pt x="332270" y="663083"/>
                  </a:lnTo>
                  <a:lnTo>
                    <a:pt x="373075" y="676199"/>
                  </a:lnTo>
                  <a:cubicBezTo>
                    <a:pt x="377933" y="678142"/>
                    <a:pt x="381091" y="678628"/>
                    <a:pt x="382548" y="677657"/>
                  </a:cubicBezTo>
                  <a:cubicBezTo>
                    <a:pt x="384005" y="676685"/>
                    <a:pt x="384734" y="674256"/>
                    <a:pt x="384734" y="670370"/>
                  </a:cubicBezTo>
                  <a:cubicBezTo>
                    <a:pt x="393478" y="635394"/>
                    <a:pt x="397850" y="606248"/>
                    <a:pt x="397850" y="582930"/>
                  </a:cubicBezTo>
                  <a:cubicBezTo>
                    <a:pt x="400764" y="527552"/>
                    <a:pt x="402222" y="473145"/>
                    <a:pt x="402222" y="419710"/>
                  </a:cubicBezTo>
                  <a:cubicBezTo>
                    <a:pt x="402222" y="394450"/>
                    <a:pt x="401736" y="375504"/>
                    <a:pt x="400764" y="362874"/>
                  </a:cubicBezTo>
                  <a:lnTo>
                    <a:pt x="399307" y="357045"/>
                  </a:lnTo>
                  <a:lnTo>
                    <a:pt x="384734" y="361417"/>
                  </a:lnTo>
                  <a:cubicBezTo>
                    <a:pt x="367246" y="367246"/>
                    <a:pt x="354616" y="372104"/>
                    <a:pt x="346843" y="375990"/>
                  </a:cubicBezTo>
                  <a:cubicBezTo>
                    <a:pt x="337128" y="380848"/>
                    <a:pt x="327898" y="385220"/>
                    <a:pt x="319154" y="389106"/>
                  </a:cubicBezTo>
                  <a:cubicBezTo>
                    <a:pt x="310410" y="392992"/>
                    <a:pt x="302638" y="396879"/>
                    <a:pt x="295837" y="400765"/>
                  </a:cubicBezTo>
                  <a:lnTo>
                    <a:pt x="259404" y="409509"/>
                  </a:lnTo>
                  <a:cubicBezTo>
                    <a:pt x="251631" y="410480"/>
                    <a:pt x="243859" y="409995"/>
                    <a:pt x="236087" y="408051"/>
                  </a:cubicBezTo>
                  <a:cubicBezTo>
                    <a:pt x="228314" y="406108"/>
                    <a:pt x="223457" y="404651"/>
                    <a:pt x="221513" y="403679"/>
                  </a:cubicBezTo>
                  <a:cubicBezTo>
                    <a:pt x="209855" y="401736"/>
                    <a:pt x="201597" y="400765"/>
                    <a:pt x="196739" y="400765"/>
                  </a:cubicBezTo>
                  <a:cubicBezTo>
                    <a:pt x="185080" y="400765"/>
                    <a:pt x="175365" y="402708"/>
                    <a:pt x="167592" y="406594"/>
                  </a:cubicBezTo>
                  <a:cubicBezTo>
                    <a:pt x="164678" y="407566"/>
                    <a:pt x="163220" y="410480"/>
                    <a:pt x="163220" y="415338"/>
                  </a:cubicBezTo>
                  <a:lnTo>
                    <a:pt x="164678" y="476546"/>
                  </a:lnTo>
                  <a:cubicBezTo>
                    <a:pt x="165649" y="480432"/>
                    <a:pt x="166135" y="486747"/>
                    <a:pt x="166135" y="495491"/>
                  </a:cubicBezTo>
                  <a:lnTo>
                    <a:pt x="166135" y="502778"/>
                  </a:lnTo>
                  <a:cubicBezTo>
                    <a:pt x="166135" y="508607"/>
                    <a:pt x="165649" y="514193"/>
                    <a:pt x="164678" y="519537"/>
                  </a:cubicBezTo>
                  <a:cubicBezTo>
                    <a:pt x="163706" y="524880"/>
                    <a:pt x="163220" y="530467"/>
                    <a:pt x="163220" y="536296"/>
                  </a:cubicBezTo>
                  <a:lnTo>
                    <a:pt x="163220" y="556699"/>
                  </a:lnTo>
                  <a:cubicBezTo>
                    <a:pt x="163220" y="574187"/>
                    <a:pt x="162735" y="587302"/>
                    <a:pt x="161763" y="596046"/>
                  </a:cubicBezTo>
                  <a:cubicBezTo>
                    <a:pt x="161763" y="613534"/>
                    <a:pt x="161277" y="626650"/>
                    <a:pt x="160306" y="635394"/>
                  </a:cubicBezTo>
                  <a:cubicBezTo>
                    <a:pt x="160306" y="640252"/>
                    <a:pt x="158363" y="648510"/>
                    <a:pt x="154477" y="660169"/>
                  </a:cubicBezTo>
                  <a:cubicBezTo>
                    <a:pt x="153505" y="662112"/>
                    <a:pt x="149619" y="665512"/>
                    <a:pt x="142818" y="670370"/>
                  </a:cubicBezTo>
                  <a:cubicBezTo>
                    <a:pt x="141846" y="671342"/>
                    <a:pt x="140146" y="672799"/>
                    <a:pt x="137717" y="674742"/>
                  </a:cubicBezTo>
                  <a:cubicBezTo>
                    <a:pt x="135288" y="676685"/>
                    <a:pt x="132617" y="678142"/>
                    <a:pt x="129702" y="679114"/>
                  </a:cubicBezTo>
                  <a:cubicBezTo>
                    <a:pt x="124844" y="683000"/>
                    <a:pt x="119987" y="683972"/>
                    <a:pt x="115129" y="682029"/>
                  </a:cubicBezTo>
                  <a:cubicBezTo>
                    <a:pt x="111243" y="682029"/>
                    <a:pt x="107356" y="679114"/>
                    <a:pt x="103470" y="673285"/>
                  </a:cubicBezTo>
                  <a:cubicBezTo>
                    <a:pt x="92783" y="655797"/>
                    <a:pt x="87440" y="635394"/>
                    <a:pt x="87440" y="612077"/>
                  </a:cubicBezTo>
                  <a:lnTo>
                    <a:pt x="87440" y="561070"/>
                  </a:lnTo>
                  <a:cubicBezTo>
                    <a:pt x="89383" y="537753"/>
                    <a:pt x="91326" y="520265"/>
                    <a:pt x="93269" y="508607"/>
                  </a:cubicBezTo>
                  <a:lnTo>
                    <a:pt x="110757" y="425539"/>
                  </a:lnTo>
                  <a:cubicBezTo>
                    <a:pt x="113671" y="414852"/>
                    <a:pt x="116829" y="405380"/>
                    <a:pt x="120229" y="397121"/>
                  </a:cubicBezTo>
                  <a:cubicBezTo>
                    <a:pt x="123630" y="388863"/>
                    <a:pt x="126787" y="380848"/>
                    <a:pt x="129702" y="373076"/>
                  </a:cubicBezTo>
                  <a:cubicBezTo>
                    <a:pt x="132617" y="368218"/>
                    <a:pt x="136989" y="365789"/>
                    <a:pt x="142818" y="365789"/>
                  </a:cubicBezTo>
                  <a:lnTo>
                    <a:pt x="148647" y="365789"/>
                  </a:lnTo>
                  <a:lnTo>
                    <a:pt x="155934" y="361417"/>
                  </a:lnTo>
                  <a:cubicBezTo>
                    <a:pt x="158848" y="365303"/>
                    <a:pt x="160549" y="370404"/>
                    <a:pt x="161034" y="376719"/>
                  </a:cubicBezTo>
                  <a:cubicBezTo>
                    <a:pt x="161520" y="383034"/>
                    <a:pt x="162249" y="388135"/>
                    <a:pt x="163220" y="392021"/>
                  </a:cubicBezTo>
                  <a:lnTo>
                    <a:pt x="179251" y="378905"/>
                  </a:lnTo>
                  <a:cubicBezTo>
                    <a:pt x="179251" y="377933"/>
                    <a:pt x="179251" y="377205"/>
                    <a:pt x="179251" y="376719"/>
                  </a:cubicBezTo>
                  <a:cubicBezTo>
                    <a:pt x="179251" y="376233"/>
                    <a:pt x="179737" y="375990"/>
                    <a:pt x="180708" y="375990"/>
                  </a:cubicBezTo>
                  <a:cubicBezTo>
                    <a:pt x="188481" y="375019"/>
                    <a:pt x="196739" y="372590"/>
                    <a:pt x="205483" y="368704"/>
                  </a:cubicBezTo>
                  <a:cubicBezTo>
                    <a:pt x="214227" y="364818"/>
                    <a:pt x="220542" y="361903"/>
                    <a:pt x="224428" y="359960"/>
                  </a:cubicBezTo>
                  <a:cubicBezTo>
                    <a:pt x="262319" y="344415"/>
                    <a:pt x="288065" y="334214"/>
                    <a:pt x="301666" y="329356"/>
                  </a:cubicBezTo>
                  <a:cubicBezTo>
                    <a:pt x="315268" y="323527"/>
                    <a:pt x="329841" y="318183"/>
                    <a:pt x="345386" y="313325"/>
                  </a:cubicBezTo>
                  <a:cubicBezTo>
                    <a:pt x="358016" y="308467"/>
                    <a:pt x="378419" y="305067"/>
                    <a:pt x="406594" y="303124"/>
                  </a:cubicBezTo>
                  <a:close/>
                  <a:moveTo>
                    <a:pt x="190910" y="0"/>
                  </a:moveTo>
                  <a:cubicBezTo>
                    <a:pt x="207426" y="1943"/>
                    <a:pt x="219570" y="4858"/>
                    <a:pt x="227343" y="8744"/>
                  </a:cubicBezTo>
                  <a:lnTo>
                    <a:pt x="236087" y="13116"/>
                  </a:lnTo>
                  <a:cubicBezTo>
                    <a:pt x="249688" y="19917"/>
                    <a:pt x="259890" y="26718"/>
                    <a:pt x="266691" y="33519"/>
                  </a:cubicBezTo>
                  <a:lnTo>
                    <a:pt x="291465" y="56836"/>
                  </a:lnTo>
                  <a:cubicBezTo>
                    <a:pt x="297294" y="62665"/>
                    <a:pt x="301181" y="68009"/>
                    <a:pt x="303124" y="72867"/>
                  </a:cubicBezTo>
                  <a:cubicBezTo>
                    <a:pt x="304095" y="73838"/>
                    <a:pt x="304581" y="77239"/>
                    <a:pt x="304581" y="83068"/>
                  </a:cubicBezTo>
                  <a:cubicBezTo>
                    <a:pt x="302638" y="85983"/>
                    <a:pt x="300209" y="89869"/>
                    <a:pt x="297294" y="94726"/>
                  </a:cubicBezTo>
                  <a:cubicBezTo>
                    <a:pt x="294380" y="99584"/>
                    <a:pt x="290979" y="104928"/>
                    <a:pt x="287093" y="110757"/>
                  </a:cubicBezTo>
                  <a:cubicBezTo>
                    <a:pt x="257947" y="148648"/>
                    <a:pt x="243373" y="167593"/>
                    <a:pt x="243373" y="167593"/>
                  </a:cubicBezTo>
                  <a:cubicBezTo>
                    <a:pt x="247260" y="165650"/>
                    <a:pt x="252117" y="163707"/>
                    <a:pt x="257947" y="161764"/>
                  </a:cubicBezTo>
                  <a:cubicBezTo>
                    <a:pt x="265719" y="158849"/>
                    <a:pt x="278835" y="153262"/>
                    <a:pt x="297294" y="145004"/>
                  </a:cubicBezTo>
                  <a:cubicBezTo>
                    <a:pt x="315754" y="136746"/>
                    <a:pt x="333242" y="130674"/>
                    <a:pt x="349758" y="126788"/>
                  </a:cubicBezTo>
                  <a:cubicBezTo>
                    <a:pt x="354616" y="125816"/>
                    <a:pt x="360931" y="124602"/>
                    <a:pt x="368703" y="123144"/>
                  </a:cubicBezTo>
                  <a:cubicBezTo>
                    <a:pt x="376476" y="121687"/>
                    <a:pt x="382791" y="119987"/>
                    <a:pt x="387648" y="118044"/>
                  </a:cubicBezTo>
                  <a:lnTo>
                    <a:pt x="393478" y="118044"/>
                  </a:lnTo>
                  <a:cubicBezTo>
                    <a:pt x="401250" y="114157"/>
                    <a:pt x="410480" y="115129"/>
                    <a:pt x="421167" y="120958"/>
                  </a:cubicBezTo>
                  <a:cubicBezTo>
                    <a:pt x="429911" y="122901"/>
                    <a:pt x="437926" y="126788"/>
                    <a:pt x="445213" y="132617"/>
                  </a:cubicBezTo>
                  <a:cubicBezTo>
                    <a:pt x="452499" y="138446"/>
                    <a:pt x="457114" y="141847"/>
                    <a:pt x="459057" y="142818"/>
                  </a:cubicBezTo>
                  <a:cubicBezTo>
                    <a:pt x="468773" y="148648"/>
                    <a:pt x="473631" y="158363"/>
                    <a:pt x="473631" y="171965"/>
                  </a:cubicBezTo>
                  <a:cubicBezTo>
                    <a:pt x="473631" y="180709"/>
                    <a:pt x="471202" y="188481"/>
                    <a:pt x="466344" y="195282"/>
                  </a:cubicBezTo>
                  <a:cubicBezTo>
                    <a:pt x="461486" y="202083"/>
                    <a:pt x="453228" y="211313"/>
                    <a:pt x="441570" y="222971"/>
                  </a:cubicBezTo>
                  <a:cubicBezTo>
                    <a:pt x="431854" y="231715"/>
                    <a:pt x="419710" y="240702"/>
                    <a:pt x="405136" y="249932"/>
                  </a:cubicBezTo>
                  <a:cubicBezTo>
                    <a:pt x="390563" y="259161"/>
                    <a:pt x="379876" y="266205"/>
                    <a:pt x="373075" y="271063"/>
                  </a:cubicBezTo>
                  <a:cubicBezTo>
                    <a:pt x="369189" y="271063"/>
                    <a:pt x="366274" y="271549"/>
                    <a:pt x="364331" y="272520"/>
                  </a:cubicBezTo>
                  <a:lnTo>
                    <a:pt x="349758" y="276892"/>
                  </a:lnTo>
                  <a:lnTo>
                    <a:pt x="281264" y="304581"/>
                  </a:lnTo>
                  <a:cubicBezTo>
                    <a:pt x="278349" y="306525"/>
                    <a:pt x="275192" y="307739"/>
                    <a:pt x="271791" y="308225"/>
                  </a:cubicBezTo>
                  <a:cubicBezTo>
                    <a:pt x="268391" y="308710"/>
                    <a:pt x="265233" y="309439"/>
                    <a:pt x="262319" y="310411"/>
                  </a:cubicBezTo>
                  <a:cubicBezTo>
                    <a:pt x="255518" y="313325"/>
                    <a:pt x="246288" y="316969"/>
                    <a:pt x="234629" y="321341"/>
                  </a:cubicBezTo>
                  <a:cubicBezTo>
                    <a:pt x="222971" y="325713"/>
                    <a:pt x="213255" y="330327"/>
                    <a:pt x="205483" y="335185"/>
                  </a:cubicBezTo>
                  <a:lnTo>
                    <a:pt x="182166" y="342472"/>
                  </a:lnTo>
                  <a:cubicBezTo>
                    <a:pt x="181194" y="343443"/>
                    <a:pt x="180223" y="343686"/>
                    <a:pt x="179251" y="343200"/>
                  </a:cubicBezTo>
                  <a:cubicBezTo>
                    <a:pt x="178279" y="342715"/>
                    <a:pt x="176822" y="342472"/>
                    <a:pt x="174879" y="342472"/>
                  </a:cubicBezTo>
                  <a:lnTo>
                    <a:pt x="192367" y="332271"/>
                  </a:lnTo>
                  <a:cubicBezTo>
                    <a:pt x="200139" y="328384"/>
                    <a:pt x="207669" y="323284"/>
                    <a:pt x="214955" y="316969"/>
                  </a:cubicBezTo>
                  <a:cubicBezTo>
                    <a:pt x="222242" y="310653"/>
                    <a:pt x="227829" y="306039"/>
                    <a:pt x="231715" y="303124"/>
                  </a:cubicBezTo>
                  <a:cubicBezTo>
                    <a:pt x="256003" y="280778"/>
                    <a:pt x="272520" y="266691"/>
                    <a:pt x="281264" y="260862"/>
                  </a:cubicBezTo>
                  <a:cubicBezTo>
                    <a:pt x="295837" y="249203"/>
                    <a:pt x="318668" y="232687"/>
                    <a:pt x="349758" y="211313"/>
                  </a:cubicBezTo>
                  <a:cubicBezTo>
                    <a:pt x="351701" y="208398"/>
                    <a:pt x="354130" y="206212"/>
                    <a:pt x="357045" y="204755"/>
                  </a:cubicBezTo>
                  <a:cubicBezTo>
                    <a:pt x="359959" y="203297"/>
                    <a:pt x="362388" y="201597"/>
                    <a:pt x="364331" y="199654"/>
                  </a:cubicBezTo>
                  <a:lnTo>
                    <a:pt x="362874" y="199654"/>
                  </a:lnTo>
                  <a:cubicBezTo>
                    <a:pt x="359959" y="200625"/>
                    <a:pt x="353644" y="202569"/>
                    <a:pt x="343929" y="205483"/>
                  </a:cubicBezTo>
                  <a:cubicBezTo>
                    <a:pt x="341986" y="206455"/>
                    <a:pt x="336156" y="209369"/>
                    <a:pt x="326441" y="214227"/>
                  </a:cubicBezTo>
                  <a:cubicBezTo>
                    <a:pt x="316725" y="219085"/>
                    <a:pt x="307010" y="222485"/>
                    <a:pt x="297294" y="224428"/>
                  </a:cubicBezTo>
                  <a:cubicBezTo>
                    <a:pt x="287579" y="228315"/>
                    <a:pt x="279321" y="230258"/>
                    <a:pt x="272520" y="230258"/>
                  </a:cubicBezTo>
                  <a:cubicBezTo>
                    <a:pt x="264747" y="230258"/>
                    <a:pt x="258918" y="229286"/>
                    <a:pt x="255032" y="227343"/>
                  </a:cubicBezTo>
                  <a:lnTo>
                    <a:pt x="230257" y="224428"/>
                  </a:lnTo>
                  <a:lnTo>
                    <a:pt x="195282" y="222971"/>
                  </a:lnTo>
                  <a:cubicBezTo>
                    <a:pt x="191395" y="228800"/>
                    <a:pt x="187266" y="233658"/>
                    <a:pt x="182894" y="237544"/>
                  </a:cubicBezTo>
                  <a:cubicBezTo>
                    <a:pt x="178522" y="241431"/>
                    <a:pt x="174879" y="245317"/>
                    <a:pt x="171964" y="249203"/>
                  </a:cubicBezTo>
                  <a:lnTo>
                    <a:pt x="148647" y="271063"/>
                  </a:lnTo>
                  <a:lnTo>
                    <a:pt x="125330" y="291465"/>
                  </a:lnTo>
                  <a:cubicBezTo>
                    <a:pt x="125330" y="291465"/>
                    <a:pt x="122901" y="293894"/>
                    <a:pt x="118043" y="298752"/>
                  </a:cubicBezTo>
                  <a:cubicBezTo>
                    <a:pt x="114157" y="302638"/>
                    <a:pt x="108085" y="306525"/>
                    <a:pt x="99827" y="310411"/>
                  </a:cubicBezTo>
                  <a:cubicBezTo>
                    <a:pt x="91569" y="314297"/>
                    <a:pt x="85011" y="317697"/>
                    <a:pt x="80153" y="320612"/>
                  </a:cubicBezTo>
                  <a:cubicBezTo>
                    <a:pt x="75295" y="321583"/>
                    <a:pt x="68980" y="324012"/>
                    <a:pt x="61208" y="327899"/>
                  </a:cubicBezTo>
                  <a:lnTo>
                    <a:pt x="56836" y="326441"/>
                  </a:lnTo>
                  <a:lnTo>
                    <a:pt x="67037" y="301667"/>
                  </a:lnTo>
                  <a:cubicBezTo>
                    <a:pt x="92297" y="256004"/>
                    <a:pt x="106871" y="230258"/>
                    <a:pt x="110757" y="224428"/>
                  </a:cubicBezTo>
                  <a:cubicBezTo>
                    <a:pt x="117558" y="211798"/>
                    <a:pt x="132131" y="188967"/>
                    <a:pt x="154477" y="155934"/>
                  </a:cubicBezTo>
                  <a:lnTo>
                    <a:pt x="171964" y="131160"/>
                  </a:lnTo>
                  <a:cubicBezTo>
                    <a:pt x="183623" y="109786"/>
                    <a:pt x="194796" y="91812"/>
                    <a:pt x="205483" y="77239"/>
                  </a:cubicBezTo>
                  <a:lnTo>
                    <a:pt x="208398" y="71409"/>
                  </a:lnTo>
                  <a:cubicBezTo>
                    <a:pt x="210341" y="65580"/>
                    <a:pt x="211312" y="61694"/>
                    <a:pt x="211312" y="59751"/>
                  </a:cubicBezTo>
                  <a:cubicBezTo>
                    <a:pt x="211312" y="55865"/>
                    <a:pt x="209855" y="51978"/>
                    <a:pt x="206940" y="48092"/>
                  </a:cubicBezTo>
                  <a:lnTo>
                    <a:pt x="198196" y="29147"/>
                  </a:lnTo>
                  <a:cubicBezTo>
                    <a:pt x="197225" y="28175"/>
                    <a:pt x="196739" y="26232"/>
                    <a:pt x="196739" y="23318"/>
                  </a:cubicBezTo>
                  <a:cubicBezTo>
                    <a:pt x="196739" y="22346"/>
                    <a:pt x="196739" y="19189"/>
                    <a:pt x="196739" y="13845"/>
                  </a:cubicBezTo>
                  <a:cubicBezTo>
                    <a:pt x="196739" y="8501"/>
                    <a:pt x="194796" y="3887"/>
                    <a:pt x="19091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4800">
                  <a:latin typeface="演示悠然小楷" panose="00000500000000000000" pitchFamily="2" charset="-122"/>
                  <a:ea typeface="演示悠然小楷" panose="00000500000000000000" pitchFamily="2" charset="-122"/>
                </a:defRPr>
              </a:lvl1pPr>
            </a:lstStyle>
            <a:p>
              <a:endParaRPr lang="zh-CN" altLang="en-US" sz="11500" dirty="0">
                <a:solidFill>
                  <a:srgbClr val="000000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297883A-6973-D269-088D-8D2FCF9FEBB9}"/>
                </a:ext>
              </a:extLst>
            </p:cNvPr>
            <p:cNvSpPr txBox="1"/>
            <p:nvPr/>
          </p:nvSpPr>
          <p:spPr>
            <a:xfrm>
              <a:off x="4533208" y="2905232"/>
              <a:ext cx="1242333" cy="1075023"/>
            </a:xfrm>
            <a:custGeom>
              <a:avLst/>
              <a:gdLst/>
              <a:ahLst/>
              <a:cxnLst/>
              <a:rect l="l" t="t" r="r" b="b"/>
              <a:pathLst>
                <a:path w="816133" h="706221">
                  <a:moveTo>
                    <a:pt x="718597" y="620573"/>
                  </a:moveTo>
                  <a:lnTo>
                    <a:pt x="713720" y="623011"/>
                  </a:lnTo>
                  <a:lnTo>
                    <a:pt x="702747" y="632765"/>
                  </a:lnTo>
                  <a:cubicBezTo>
                    <a:pt x="701122" y="636016"/>
                    <a:pt x="700309" y="638455"/>
                    <a:pt x="700309" y="640080"/>
                  </a:cubicBezTo>
                  <a:lnTo>
                    <a:pt x="707624" y="642519"/>
                  </a:lnTo>
                  <a:cubicBezTo>
                    <a:pt x="710062" y="642519"/>
                    <a:pt x="712501" y="641299"/>
                    <a:pt x="714939" y="638861"/>
                  </a:cubicBezTo>
                  <a:lnTo>
                    <a:pt x="719816" y="620573"/>
                  </a:lnTo>
                  <a:close/>
                  <a:moveTo>
                    <a:pt x="350398" y="582778"/>
                  </a:moveTo>
                  <a:cubicBezTo>
                    <a:pt x="347960" y="584403"/>
                    <a:pt x="344912" y="586639"/>
                    <a:pt x="341254" y="589483"/>
                  </a:cubicBezTo>
                  <a:cubicBezTo>
                    <a:pt x="337597" y="592328"/>
                    <a:pt x="334955" y="595783"/>
                    <a:pt x="333330" y="599847"/>
                  </a:cubicBezTo>
                  <a:lnTo>
                    <a:pt x="322357" y="615696"/>
                  </a:lnTo>
                  <a:lnTo>
                    <a:pt x="313822" y="625450"/>
                  </a:lnTo>
                  <a:cubicBezTo>
                    <a:pt x="312197" y="627075"/>
                    <a:pt x="311384" y="628701"/>
                    <a:pt x="311384" y="630327"/>
                  </a:cubicBezTo>
                  <a:cubicBezTo>
                    <a:pt x="311384" y="631952"/>
                    <a:pt x="312197" y="633171"/>
                    <a:pt x="313822" y="633984"/>
                  </a:cubicBezTo>
                  <a:cubicBezTo>
                    <a:pt x="320325" y="637235"/>
                    <a:pt x="332110" y="640893"/>
                    <a:pt x="349179" y="644957"/>
                  </a:cubicBezTo>
                  <a:lnTo>
                    <a:pt x="350398" y="644957"/>
                  </a:lnTo>
                  <a:lnTo>
                    <a:pt x="350398" y="583997"/>
                  </a:lnTo>
                  <a:close/>
                  <a:moveTo>
                    <a:pt x="347960" y="524256"/>
                  </a:moveTo>
                  <a:lnTo>
                    <a:pt x="344302" y="525475"/>
                  </a:lnTo>
                  <a:lnTo>
                    <a:pt x="328453" y="541325"/>
                  </a:lnTo>
                  <a:cubicBezTo>
                    <a:pt x="324389" y="543763"/>
                    <a:pt x="319918" y="547218"/>
                    <a:pt x="315042" y="551688"/>
                  </a:cubicBezTo>
                  <a:cubicBezTo>
                    <a:pt x="310165" y="556159"/>
                    <a:pt x="306101" y="559207"/>
                    <a:pt x="302850" y="560832"/>
                  </a:cubicBezTo>
                  <a:cubicBezTo>
                    <a:pt x="297973" y="562458"/>
                    <a:pt x="293096" y="565303"/>
                    <a:pt x="288219" y="569367"/>
                  </a:cubicBezTo>
                  <a:cubicBezTo>
                    <a:pt x="277653" y="579120"/>
                    <a:pt x="265867" y="586842"/>
                    <a:pt x="252862" y="592531"/>
                  </a:cubicBezTo>
                  <a:cubicBezTo>
                    <a:pt x="252050" y="593344"/>
                    <a:pt x="251034" y="594157"/>
                    <a:pt x="249814" y="594970"/>
                  </a:cubicBezTo>
                  <a:cubicBezTo>
                    <a:pt x="248595" y="595783"/>
                    <a:pt x="247173" y="596189"/>
                    <a:pt x="245547" y="596189"/>
                  </a:cubicBezTo>
                  <a:cubicBezTo>
                    <a:pt x="241483" y="596189"/>
                    <a:pt x="238232" y="597408"/>
                    <a:pt x="235794" y="599847"/>
                  </a:cubicBezTo>
                  <a:lnTo>
                    <a:pt x="233355" y="597408"/>
                  </a:lnTo>
                  <a:cubicBezTo>
                    <a:pt x="252050" y="581152"/>
                    <a:pt x="267493" y="563271"/>
                    <a:pt x="279685" y="543763"/>
                  </a:cubicBezTo>
                  <a:cubicBezTo>
                    <a:pt x="275621" y="544576"/>
                    <a:pt x="271557" y="547015"/>
                    <a:pt x="267493" y="551079"/>
                  </a:cubicBezTo>
                  <a:cubicBezTo>
                    <a:pt x="264242" y="552704"/>
                    <a:pt x="259568" y="554939"/>
                    <a:pt x="253472" y="557784"/>
                  </a:cubicBezTo>
                  <a:cubicBezTo>
                    <a:pt x="247376" y="560629"/>
                    <a:pt x="241483" y="562458"/>
                    <a:pt x="235794" y="563271"/>
                  </a:cubicBezTo>
                  <a:cubicBezTo>
                    <a:pt x="231730" y="563271"/>
                    <a:pt x="228885" y="562458"/>
                    <a:pt x="227259" y="560832"/>
                  </a:cubicBezTo>
                  <a:cubicBezTo>
                    <a:pt x="225634" y="560019"/>
                    <a:pt x="221163" y="557987"/>
                    <a:pt x="213848" y="554736"/>
                  </a:cubicBezTo>
                  <a:cubicBezTo>
                    <a:pt x="213035" y="565303"/>
                    <a:pt x="213442" y="579527"/>
                    <a:pt x="215067" y="597408"/>
                  </a:cubicBezTo>
                  <a:cubicBezTo>
                    <a:pt x="216693" y="612039"/>
                    <a:pt x="217506" y="622605"/>
                    <a:pt x="217506" y="629107"/>
                  </a:cubicBezTo>
                  <a:cubicBezTo>
                    <a:pt x="222382" y="625856"/>
                    <a:pt x="227666" y="623418"/>
                    <a:pt x="233355" y="621792"/>
                  </a:cubicBezTo>
                  <a:cubicBezTo>
                    <a:pt x="253675" y="611226"/>
                    <a:pt x="273182" y="602285"/>
                    <a:pt x="291877" y="594970"/>
                  </a:cubicBezTo>
                  <a:cubicBezTo>
                    <a:pt x="317886" y="583591"/>
                    <a:pt x="336174" y="576275"/>
                    <a:pt x="346741" y="573024"/>
                  </a:cubicBezTo>
                  <a:cubicBezTo>
                    <a:pt x="349179" y="570586"/>
                    <a:pt x="350398" y="568554"/>
                    <a:pt x="350398" y="566928"/>
                  </a:cubicBezTo>
                  <a:lnTo>
                    <a:pt x="347960" y="537667"/>
                  </a:lnTo>
                  <a:close/>
                  <a:moveTo>
                    <a:pt x="341864" y="414528"/>
                  </a:moveTo>
                  <a:cubicBezTo>
                    <a:pt x="339426" y="417779"/>
                    <a:pt x="336174" y="420624"/>
                    <a:pt x="332110" y="423063"/>
                  </a:cubicBezTo>
                  <a:lnTo>
                    <a:pt x="289438" y="448666"/>
                  </a:lnTo>
                  <a:cubicBezTo>
                    <a:pt x="289438" y="448666"/>
                    <a:pt x="288219" y="449885"/>
                    <a:pt x="285781" y="452323"/>
                  </a:cubicBezTo>
                  <a:cubicBezTo>
                    <a:pt x="284155" y="453136"/>
                    <a:pt x="281717" y="453543"/>
                    <a:pt x="278466" y="453543"/>
                  </a:cubicBezTo>
                  <a:cubicBezTo>
                    <a:pt x="271963" y="452730"/>
                    <a:pt x="265461" y="449479"/>
                    <a:pt x="258958" y="443789"/>
                  </a:cubicBezTo>
                  <a:cubicBezTo>
                    <a:pt x="255707" y="438912"/>
                    <a:pt x="251237" y="436474"/>
                    <a:pt x="245547" y="436474"/>
                  </a:cubicBezTo>
                  <a:lnTo>
                    <a:pt x="234574" y="436474"/>
                  </a:lnTo>
                  <a:cubicBezTo>
                    <a:pt x="233762" y="436474"/>
                    <a:pt x="233355" y="436677"/>
                    <a:pt x="233355" y="437083"/>
                  </a:cubicBezTo>
                  <a:cubicBezTo>
                    <a:pt x="233355" y="437490"/>
                    <a:pt x="233355" y="438099"/>
                    <a:pt x="233355" y="438912"/>
                  </a:cubicBezTo>
                  <a:lnTo>
                    <a:pt x="230917" y="443789"/>
                  </a:lnTo>
                  <a:lnTo>
                    <a:pt x="226040" y="468173"/>
                  </a:lnTo>
                  <a:cubicBezTo>
                    <a:pt x="222789" y="478739"/>
                    <a:pt x="220350" y="489712"/>
                    <a:pt x="218725" y="501091"/>
                  </a:cubicBezTo>
                  <a:lnTo>
                    <a:pt x="215067" y="521818"/>
                  </a:lnTo>
                  <a:lnTo>
                    <a:pt x="219944" y="521818"/>
                  </a:lnTo>
                  <a:cubicBezTo>
                    <a:pt x="228885" y="518567"/>
                    <a:pt x="234168" y="516535"/>
                    <a:pt x="235794" y="515722"/>
                  </a:cubicBezTo>
                  <a:lnTo>
                    <a:pt x="274808" y="497434"/>
                  </a:lnTo>
                  <a:cubicBezTo>
                    <a:pt x="296754" y="486055"/>
                    <a:pt x="317074" y="478333"/>
                    <a:pt x="335768" y="474269"/>
                  </a:cubicBezTo>
                  <a:lnTo>
                    <a:pt x="338206" y="473050"/>
                  </a:lnTo>
                  <a:cubicBezTo>
                    <a:pt x="339019" y="468173"/>
                    <a:pt x="342270" y="465328"/>
                    <a:pt x="347960" y="464515"/>
                  </a:cubicBezTo>
                  <a:cubicBezTo>
                    <a:pt x="348773" y="456387"/>
                    <a:pt x="348570" y="446634"/>
                    <a:pt x="347350" y="435255"/>
                  </a:cubicBezTo>
                  <a:cubicBezTo>
                    <a:pt x="346131" y="423875"/>
                    <a:pt x="344302" y="416967"/>
                    <a:pt x="341864" y="414528"/>
                  </a:cubicBezTo>
                  <a:close/>
                  <a:moveTo>
                    <a:pt x="694822" y="123749"/>
                  </a:moveTo>
                  <a:cubicBezTo>
                    <a:pt x="693197" y="123749"/>
                    <a:pt x="691368" y="124765"/>
                    <a:pt x="689336" y="126797"/>
                  </a:cubicBezTo>
                  <a:lnTo>
                    <a:pt x="678363" y="132893"/>
                  </a:lnTo>
                  <a:lnTo>
                    <a:pt x="628376" y="159715"/>
                  </a:lnTo>
                  <a:lnTo>
                    <a:pt x="621061" y="164592"/>
                  </a:lnTo>
                  <a:lnTo>
                    <a:pt x="629595" y="169469"/>
                  </a:lnTo>
                  <a:cubicBezTo>
                    <a:pt x="634472" y="171095"/>
                    <a:pt x="638942" y="175565"/>
                    <a:pt x="643006" y="182880"/>
                  </a:cubicBezTo>
                  <a:cubicBezTo>
                    <a:pt x="644632" y="182880"/>
                    <a:pt x="645445" y="184506"/>
                    <a:pt x="645445" y="187757"/>
                  </a:cubicBezTo>
                  <a:lnTo>
                    <a:pt x="645445" y="199949"/>
                  </a:lnTo>
                  <a:cubicBezTo>
                    <a:pt x="646258" y="201575"/>
                    <a:pt x="646664" y="203607"/>
                    <a:pt x="646664" y="206045"/>
                  </a:cubicBezTo>
                  <a:cubicBezTo>
                    <a:pt x="646664" y="208483"/>
                    <a:pt x="645851" y="212141"/>
                    <a:pt x="644226" y="217018"/>
                  </a:cubicBezTo>
                  <a:cubicBezTo>
                    <a:pt x="642600" y="220269"/>
                    <a:pt x="640771" y="225146"/>
                    <a:pt x="638739" y="231648"/>
                  </a:cubicBezTo>
                  <a:cubicBezTo>
                    <a:pt x="636707" y="238151"/>
                    <a:pt x="633253" y="243840"/>
                    <a:pt x="628376" y="248717"/>
                  </a:cubicBezTo>
                  <a:cubicBezTo>
                    <a:pt x="628376" y="250343"/>
                    <a:pt x="627157" y="251968"/>
                    <a:pt x="624718" y="253594"/>
                  </a:cubicBezTo>
                  <a:cubicBezTo>
                    <a:pt x="614965" y="270663"/>
                    <a:pt x="607650" y="281635"/>
                    <a:pt x="602773" y="286512"/>
                  </a:cubicBezTo>
                  <a:cubicBezTo>
                    <a:pt x="600334" y="288951"/>
                    <a:pt x="599115" y="290576"/>
                    <a:pt x="599115" y="291389"/>
                  </a:cubicBezTo>
                  <a:cubicBezTo>
                    <a:pt x="599115" y="292202"/>
                    <a:pt x="600741" y="293421"/>
                    <a:pt x="603992" y="295047"/>
                  </a:cubicBezTo>
                  <a:cubicBezTo>
                    <a:pt x="618622" y="308051"/>
                    <a:pt x="629595" y="317399"/>
                    <a:pt x="636910" y="323088"/>
                  </a:cubicBezTo>
                  <a:cubicBezTo>
                    <a:pt x="639349" y="325527"/>
                    <a:pt x="643006" y="328168"/>
                    <a:pt x="647883" y="331013"/>
                  </a:cubicBezTo>
                  <a:cubicBezTo>
                    <a:pt x="652760" y="333858"/>
                    <a:pt x="656418" y="336093"/>
                    <a:pt x="658856" y="337719"/>
                  </a:cubicBezTo>
                  <a:cubicBezTo>
                    <a:pt x="660482" y="338531"/>
                    <a:pt x="661904" y="338938"/>
                    <a:pt x="663123" y="338938"/>
                  </a:cubicBezTo>
                  <a:cubicBezTo>
                    <a:pt x="664342" y="338938"/>
                    <a:pt x="665358" y="337719"/>
                    <a:pt x="666171" y="335280"/>
                  </a:cubicBezTo>
                  <a:lnTo>
                    <a:pt x="684459" y="287731"/>
                  </a:lnTo>
                  <a:lnTo>
                    <a:pt x="691774" y="262128"/>
                  </a:lnTo>
                  <a:cubicBezTo>
                    <a:pt x="698277" y="239370"/>
                    <a:pt x="701934" y="226771"/>
                    <a:pt x="702747" y="224333"/>
                  </a:cubicBezTo>
                  <a:cubicBezTo>
                    <a:pt x="705998" y="211328"/>
                    <a:pt x="708437" y="197511"/>
                    <a:pt x="710062" y="182880"/>
                  </a:cubicBezTo>
                  <a:cubicBezTo>
                    <a:pt x="710875" y="176378"/>
                    <a:pt x="711688" y="170079"/>
                    <a:pt x="712501" y="163983"/>
                  </a:cubicBezTo>
                  <a:cubicBezTo>
                    <a:pt x="713314" y="157887"/>
                    <a:pt x="714126" y="151587"/>
                    <a:pt x="714939" y="145085"/>
                  </a:cubicBezTo>
                  <a:lnTo>
                    <a:pt x="712501" y="138989"/>
                  </a:lnTo>
                  <a:lnTo>
                    <a:pt x="699090" y="126797"/>
                  </a:lnTo>
                  <a:cubicBezTo>
                    <a:pt x="697870" y="124765"/>
                    <a:pt x="696448" y="123749"/>
                    <a:pt x="694822" y="123749"/>
                  </a:cubicBezTo>
                  <a:close/>
                  <a:moveTo>
                    <a:pt x="700309" y="79248"/>
                  </a:moveTo>
                  <a:cubicBezTo>
                    <a:pt x="703560" y="80061"/>
                    <a:pt x="706405" y="82499"/>
                    <a:pt x="708843" y="86563"/>
                  </a:cubicBezTo>
                  <a:cubicBezTo>
                    <a:pt x="710469" y="89815"/>
                    <a:pt x="713314" y="92253"/>
                    <a:pt x="717378" y="93879"/>
                  </a:cubicBezTo>
                  <a:cubicBezTo>
                    <a:pt x="720629" y="96317"/>
                    <a:pt x="727538" y="100787"/>
                    <a:pt x="738104" y="107290"/>
                  </a:cubicBezTo>
                  <a:cubicBezTo>
                    <a:pt x="740542" y="108915"/>
                    <a:pt x="743387" y="110744"/>
                    <a:pt x="746638" y="112776"/>
                  </a:cubicBezTo>
                  <a:cubicBezTo>
                    <a:pt x="749890" y="114808"/>
                    <a:pt x="753141" y="117450"/>
                    <a:pt x="756392" y="120701"/>
                  </a:cubicBezTo>
                  <a:cubicBezTo>
                    <a:pt x="758018" y="121514"/>
                    <a:pt x="760050" y="122530"/>
                    <a:pt x="762488" y="123749"/>
                  </a:cubicBezTo>
                  <a:cubicBezTo>
                    <a:pt x="764926" y="124968"/>
                    <a:pt x="767365" y="126797"/>
                    <a:pt x="769803" y="129235"/>
                  </a:cubicBezTo>
                  <a:cubicBezTo>
                    <a:pt x="770616" y="130861"/>
                    <a:pt x="770819" y="132487"/>
                    <a:pt x="770413" y="134112"/>
                  </a:cubicBezTo>
                  <a:cubicBezTo>
                    <a:pt x="770006" y="135738"/>
                    <a:pt x="769803" y="137363"/>
                    <a:pt x="769803" y="138989"/>
                  </a:cubicBezTo>
                  <a:cubicBezTo>
                    <a:pt x="770616" y="139802"/>
                    <a:pt x="770819" y="140818"/>
                    <a:pt x="770413" y="142037"/>
                  </a:cubicBezTo>
                  <a:cubicBezTo>
                    <a:pt x="770006" y="143256"/>
                    <a:pt x="770210" y="144272"/>
                    <a:pt x="771022" y="145085"/>
                  </a:cubicBezTo>
                  <a:cubicBezTo>
                    <a:pt x="771835" y="153213"/>
                    <a:pt x="771835" y="162154"/>
                    <a:pt x="771022" y="171907"/>
                  </a:cubicBezTo>
                  <a:cubicBezTo>
                    <a:pt x="770210" y="174346"/>
                    <a:pt x="769803" y="178816"/>
                    <a:pt x="769803" y="185319"/>
                  </a:cubicBezTo>
                  <a:lnTo>
                    <a:pt x="766146" y="213360"/>
                  </a:lnTo>
                  <a:cubicBezTo>
                    <a:pt x="766146" y="219050"/>
                    <a:pt x="765739" y="222707"/>
                    <a:pt x="764926" y="224333"/>
                  </a:cubicBezTo>
                  <a:cubicBezTo>
                    <a:pt x="763301" y="232461"/>
                    <a:pt x="761675" y="238557"/>
                    <a:pt x="760050" y="242621"/>
                  </a:cubicBezTo>
                  <a:lnTo>
                    <a:pt x="760050" y="252375"/>
                  </a:lnTo>
                  <a:lnTo>
                    <a:pt x="750296" y="280416"/>
                  </a:lnTo>
                  <a:cubicBezTo>
                    <a:pt x="748670" y="286919"/>
                    <a:pt x="747858" y="292202"/>
                    <a:pt x="747858" y="296266"/>
                  </a:cubicBezTo>
                  <a:cubicBezTo>
                    <a:pt x="747045" y="298704"/>
                    <a:pt x="745622" y="302159"/>
                    <a:pt x="743590" y="306629"/>
                  </a:cubicBezTo>
                  <a:cubicBezTo>
                    <a:pt x="741558" y="311099"/>
                    <a:pt x="738917" y="314554"/>
                    <a:pt x="735666" y="316992"/>
                  </a:cubicBezTo>
                  <a:cubicBezTo>
                    <a:pt x="734853" y="317805"/>
                    <a:pt x="734243" y="319634"/>
                    <a:pt x="733837" y="322479"/>
                  </a:cubicBezTo>
                  <a:cubicBezTo>
                    <a:pt x="733430" y="325323"/>
                    <a:pt x="732821" y="327152"/>
                    <a:pt x="732008" y="327965"/>
                  </a:cubicBezTo>
                  <a:cubicBezTo>
                    <a:pt x="727131" y="334467"/>
                    <a:pt x="720629" y="344221"/>
                    <a:pt x="712501" y="357226"/>
                  </a:cubicBezTo>
                  <a:lnTo>
                    <a:pt x="700309" y="369418"/>
                  </a:lnTo>
                  <a:cubicBezTo>
                    <a:pt x="700309" y="370231"/>
                    <a:pt x="698277" y="371856"/>
                    <a:pt x="694213" y="374295"/>
                  </a:cubicBezTo>
                  <a:cubicBezTo>
                    <a:pt x="685272" y="377546"/>
                    <a:pt x="677144" y="384455"/>
                    <a:pt x="669829" y="395021"/>
                  </a:cubicBezTo>
                  <a:lnTo>
                    <a:pt x="667390" y="399898"/>
                  </a:lnTo>
                  <a:lnTo>
                    <a:pt x="662514" y="397459"/>
                  </a:lnTo>
                  <a:cubicBezTo>
                    <a:pt x="660075" y="399085"/>
                    <a:pt x="657637" y="399898"/>
                    <a:pt x="655198" y="399898"/>
                  </a:cubicBezTo>
                  <a:cubicBezTo>
                    <a:pt x="651947" y="399898"/>
                    <a:pt x="648696" y="398272"/>
                    <a:pt x="645445" y="395021"/>
                  </a:cubicBezTo>
                  <a:lnTo>
                    <a:pt x="611307" y="356007"/>
                  </a:lnTo>
                  <a:lnTo>
                    <a:pt x="611307" y="354787"/>
                  </a:lnTo>
                  <a:cubicBezTo>
                    <a:pt x="611307" y="350723"/>
                    <a:pt x="609682" y="346863"/>
                    <a:pt x="606430" y="343205"/>
                  </a:cubicBezTo>
                  <a:cubicBezTo>
                    <a:pt x="603179" y="339547"/>
                    <a:pt x="600741" y="336906"/>
                    <a:pt x="599115" y="335280"/>
                  </a:cubicBezTo>
                  <a:cubicBezTo>
                    <a:pt x="591800" y="325527"/>
                    <a:pt x="587330" y="319837"/>
                    <a:pt x="585704" y="318211"/>
                  </a:cubicBezTo>
                  <a:cubicBezTo>
                    <a:pt x="584078" y="315773"/>
                    <a:pt x="582453" y="315367"/>
                    <a:pt x="580827" y="316992"/>
                  </a:cubicBezTo>
                  <a:cubicBezTo>
                    <a:pt x="578389" y="316992"/>
                    <a:pt x="576357" y="317805"/>
                    <a:pt x="574731" y="319431"/>
                  </a:cubicBezTo>
                  <a:lnTo>
                    <a:pt x="557662" y="340157"/>
                  </a:lnTo>
                  <a:cubicBezTo>
                    <a:pt x="553598" y="344221"/>
                    <a:pt x="551566" y="346253"/>
                    <a:pt x="551566" y="346253"/>
                  </a:cubicBezTo>
                  <a:cubicBezTo>
                    <a:pt x="546690" y="349504"/>
                    <a:pt x="542219" y="353975"/>
                    <a:pt x="538155" y="359664"/>
                  </a:cubicBezTo>
                  <a:cubicBezTo>
                    <a:pt x="534091" y="365354"/>
                    <a:pt x="530840" y="369418"/>
                    <a:pt x="528402" y="371856"/>
                  </a:cubicBezTo>
                  <a:lnTo>
                    <a:pt x="490606" y="414528"/>
                  </a:lnTo>
                  <a:cubicBezTo>
                    <a:pt x="486542" y="418592"/>
                    <a:pt x="483291" y="423063"/>
                    <a:pt x="480853" y="427939"/>
                  </a:cubicBezTo>
                  <a:lnTo>
                    <a:pt x="479634" y="431597"/>
                  </a:lnTo>
                  <a:lnTo>
                    <a:pt x="490606" y="438912"/>
                  </a:lnTo>
                  <a:cubicBezTo>
                    <a:pt x="495483" y="439725"/>
                    <a:pt x="500766" y="441351"/>
                    <a:pt x="506456" y="443789"/>
                  </a:cubicBezTo>
                  <a:cubicBezTo>
                    <a:pt x="519461" y="451104"/>
                    <a:pt x="527995" y="455575"/>
                    <a:pt x="532059" y="457200"/>
                  </a:cubicBezTo>
                  <a:cubicBezTo>
                    <a:pt x="536936" y="461264"/>
                    <a:pt x="539374" y="464109"/>
                    <a:pt x="539374" y="465735"/>
                  </a:cubicBezTo>
                  <a:cubicBezTo>
                    <a:pt x="540187" y="468173"/>
                    <a:pt x="542626" y="471424"/>
                    <a:pt x="546690" y="475488"/>
                  </a:cubicBezTo>
                  <a:lnTo>
                    <a:pt x="550347" y="482803"/>
                  </a:lnTo>
                  <a:cubicBezTo>
                    <a:pt x="551973" y="495808"/>
                    <a:pt x="553598" y="505562"/>
                    <a:pt x="555224" y="512064"/>
                  </a:cubicBezTo>
                  <a:cubicBezTo>
                    <a:pt x="556037" y="516941"/>
                    <a:pt x="557053" y="522021"/>
                    <a:pt x="558272" y="527304"/>
                  </a:cubicBezTo>
                  <a:cubicBezTo>
                    <a:pt x="559491" y="532587"/>
                    <a:pt x="560507" y="537667"/>
                    <a:pt x="561320" y="542544"/>
                  </a:cubicBezTo>
                  <a:cubicBezTo>
                    <a:pt x="562133" y="545795"/>
                    <a:pt x="562946" y="549859"/>
                    <a:pt x="563758" y="554736"/>
                  </a:cubicBezTo>
                  <a:cubicBezTo>
                    <a:pt x="564571" y="559613"/>
                    <a:pt x="564978" y="563271"/>
                    <a:pt x="564978" y="565709"/>
                  </a:cubicBezTo>
                  <a:cubicBezTo>
                    <a:pt x="565790" y="568147"/>
                    <a:pt x="566603" y="570992"/>
                    <a:pt x="567416" y="574243"/>
                  </a:cubicBezTo>
                  <a:cubicBezTo>
                    <a:pt x="568229" y="577495"/>
                    <a:pt x="568635" y="580746"/>
                    <a:pt x="568635" y="583997"/>
                  </a:cubicBezTo>
                  <a:lnTo>
                    <a:pt x="571074" y="605943"/>
                  </a:lnTo>
                  <a:cubicBezTo>
                    <a:pt x="571074" y="607568"/>
                    <a:pt x="571277" y="610413"/>
                    <a:pt x="571683" y="614477"/>
                  </a:cubicBezTo>
                  <a:cubicBezTo>
                    <a:pt x="572090" y="618541"/>
                    <a:pt x="573512" y="621792"/>
                    <a:pt x="575950" y="624231"/>
                  </a:cubicBezTo>
                  <a:lnTo>
                    <a:pt x="580827" y="623011"/>
                  </a:lnTo>
                  <a:cubicBezTo>
                    <a:pt x="597896" y="614071"/>
                    <a:pt x="608869" y="608381"/>
                    <a:pt x="613746" y="605943"/>
                  </a:cubicBezTo>
                  <a:cubicBezTo>
                    <a:pt x="631627" y="597815"/>
                    <a:pt x="652354" y="592531"/>
                    <a:pt x="675925" y="590093"/>
                  </a:cubicBezTo>
                  <a:cubicBezTo>
                    <a:pt x="680802" y="588467"/>
                    <a:pt x="686491" y="588467"/>
                    <a:pt x="692994" y="590093"/>
                  </a:cubicBezTo>
                  <a:cubicBezTo>
                    <a:pt x="695432" y="590093"/>
                    <a:pt x="700715" y="591719"/>
                    <a:pt x="708843" y="594970"/>
                  </a:cubicBezTo>
                  <a:lnTo>
                    <a:pt x="702747" y="596189"/>
                  </a:lnTo>
                  <a:lnTo>
                    <a:pt x="702747" y="597408"/>
                  </a:lnTo>
                  <a:cubicBezTo>
                    <a:pt x="705998" y="597408"/>
                    <a:pt x="709046" y="597815"/>
                    <a:pt x="711891" y="598627"/>
                  </a:cubicBezTo>
                  <a:cubicBezTo>
                    <a:pt x="714736" y="599440"/>
                    <a:pt x="717784" y="599847"/>
                    <a:pt x="721035" y="599847"/>
                  </a:cubicBezTo>
                  <a:cubicBezTo>
                    <a:pt x="723474" y="599847"/>
                    <a:pt x="725099" y="598221"/>
                    <a:pt x="725912" y="594970"/>
                  </a:cubicBezTo>
                  <a:cubicBezTo>
                    <a:pt x="728350" y="586842"/>
                    <a:pt x="730992" y="576682"/>
                    <a:pt x="733837" y="564490"/>
                  </a:cubicBezTo>
                  <a:cubicBezTo>
                    <a:pt x="736682" y="552298"/>
                    <a:pt x="738917" y="543357"/>
                    <a:pt x="740542" y="537667"/>
                  </a:cubicBezTo>
                  <a:lnTo>
                    <a:pt x="747858" y="505968"/>
                  </a:lnTo>
                  <a:lnTo>
                    <a:pt x="756392" y="475488"/>
                  </a:lnTo>
                  <a:cubicBezTo>
                    <a:pt x="756392" y="473863"/>
                    <a:pt x="755579" y="471424"/>
                    <a:pt x="753954" y="468173"/>
                  </a:cubicBezTo>
                  <a:cubicBezTo>
                    <a:pt x="749890" y="464109"/>
                    <a:pt x="747858" y="462077"/>
                    <a:pt x="747858" y="462077"/>
                  </a:cubicBezTo>
                  <a:cubicBezTo>
                    <a:pt x="746232" y="461264"/>
                    <a:pt x="744403" y="461061"/>
                    <a:pt x="742371" y="461467"/>
                  </a:cubicBezTo>
                  <a:cubicBezTo>
                    <a:pt x="740339" y="461874"/>
                    <a:pt x="738917" y="462077"/>
                    <a:pt x="738104" y="462077"/>
                  </a:cubicBezTo>
                  <a:lnTo>
                    <a:pt x="690555" y="477927"/>
                  </a:lnTo>
                  <a:cubicBezTo>
                    <a:pt x="669422" y="486055"/>
                    <a:pt x="653573" y="492557"/>
                    <a:pt x="643006" y="497434"/>
                  </a:cubicBezTo>
                  <a:cubicBezTo>
                    <a:pt x="628376" y="501498"/>
                    <a:pt x="615778" y="503530"/>
                    <a:pt x="605211" y="503530"/>
                  </a:cubicBezTo>
                  <a:cubicBezTo>
                    <a:pt x="604398" y="503530"/>
                    <a:pt x="603179" y="502717"/>
                    <a:pt x="601554" y="501091"/>
                  </a:cubicBezTo>
                  <a:cubicBezTo>
                    <a:pt x="598302" y="498653"/>
                    <a:pt x="595051" y="496215"/>
                    <a:pt x="591800" y="493776"/>
                  </a:cubicBezTo>
                  <a:cubicBezTo>
                    <a:pt x="588549" y="491338"/>
                    <a:pt x="585298" y="488899"/>
                    <a:pt x="582046" y="486461"/>
                  </a:cubicBezTo>
                  <a:cubicBezTo>
                    <a:pt x="580421" y="484835"/>
                    <a:pt x="576357" y="483210"/>
                    <a:pt x="569854" y="481584"/>
                  </a:cubicBezTo>
                  <a:cubicBezTo>
                    <a:pt x="569042" y="481584"/>
                    <a:pt x="566197" y="482397"/>
                    <a:pt x="561320" y="484023"/>
                  </a:cubicBezTo>
                  <a:cubicBezTo>
                    <a:pt x="565384" y="481584"/>
                    <a:pt x="566603" y="478333"/>
                    <a:pt x="564978" y="474269"/>
                  </a:cubicBezTo>
                  <a:cubicBezTo>
                    <a:pt x="564165" y="471831"/>
                    <a:pt x="565384" y="469799"/>
                    <a:pt x="568635" y="468173"/>
                  </a:cubicBezTo>
                  <a:cubicBezTo>
                    <a:pt x="571886" y="467360"/>
                    <a:pt x="579608" y="465328"/>
                    <a:pt x="591800" y="462077"/>
                  </a:cubicBezTo>
                  <a:cubicBezTo>
                    <a:pt x="591800" y="462077"/>
                    <a:pt x="592003" y="461874"/>
                    <a:pt x="592410" y="461467"/>
                  </a:cubicBezTo>
                  <a:cubicBezTo>
                    <a:pt x="592816" y="461061"/>
                    <a:pt x="593019" y="460858"/>
                    <a:pt x="593019" y="460858"/>
                  </a:cubicBezTo>
                  <a:cubicBezTo>
                    <a:pt x="594645" y="457607"/>
                    <a:pt x="598302" y="455168"/>
                    <a:pt x="603992" y="453543"/>
                  </a:cubicBezTo>
                  <a:lnTo>
                    <a:pt x="661294" y="430378"/>
                  </a:lnTo>
                  <a:cubicBezTo>
                    <a:pt x="684053" y="421437"/>
                    <a:pt x="704373" y="414528"/>
                    <a:pt x="722254" y="409651"/>
                  </a:cubicBezTo>
                  <a:cubicBezTo>
                    <a:pt x="724693" y="408026"/>
                    <a:pt x="727944" y="408026"/>
                    <a:pt x="732008" y="409651"/>
                  </a:cubicBezTo>
                  <a:cubicBezTo>
                    <a:pt x="733634" y="410464"/>
                    <a:pt x="736072" y="410871"/>
                    <a:pt x="739323" y="410871"/>
                  </a:cubicBezTo>
                  <a:cubicBezTo>
                    <a:pt x="745013" y="410871"/>
                    <a:pt x="750702" y="413309"/>
                    <a:pt x="756392" y="418186"/>
                  </a:cubicBezTo>
                  <a:cubicBezTo>
                    <a:pt x="758018" y="419811"/>
                    <a:pt x="759846" y="421031"/>
                    <a:pt x="761878" y="421843"/>
                  </a:cubicBezTo>
                  <a:cubicBezTo>
                    <a:pt x="763910" y="422656"/>
                    <a:pt x="765739" y="423469"/>
                    <a:pt x="767365" y="424282"/>
                  </a:cubicBezTo>
                  <a:cubicBezTo>
                    <a:pt x="769803" y="425907"/>
                    <a:pt x="774274" y="428752"/>
                    <a:pt x="780776" y="432816"/>
                  </a:cubicBezTo>
                  <a:cubicBezTo>
                    <a:pt x="787278" y="436880"/>
                    <a:pt x="792155" y="441757"/>
                    <a:pt x="795406" y="447447"/>
                  </a:cubicBezTo>
                  <a:cubicBezTo>
                    <a:pt x="795406" y="449885"/>
                    <a:pt x="797032" y="451917"/>
                    <a:pt x="800283" y="453543"/>
                  </a:cubicBezTo>
                  <a:cubicBezTo>
                    <a:pt x="805973" y="459232"/>
                    <a:pt x="809224" y="463703"/>
                    <a:pt x="810037" y="466954"/>
                  </a:cubicBezTo>
                  <a:cubicBezTo>
                    <a:pt x="812475" y="471831"/>
                    <a:pt x="813694" y="474675"/>
                    <a:pt x="813694" y="475488"/>
                  </a:cubicBezTo>
                  <a:cubicBezTo>
                    <a:pt x="815320" y="477114"/>
                    <a:pt x="816133" y="480771"/>
                    <a:pt x="816133" y="486461"/>
                  </a:cubicBezTo>
                  <a:cubicBezTo>
                    <a:pt x="814507" y="491338"/>
                    <a:pt x="813694" y="494995"/>
                    <a:pt x="813694" y="497434"/>
                  </a:cubicBezTo>
                  <a:lnTo>
                    <a:pt x="813694" y="509626"/>
                  </a:lnTo>
                  <a:cubicBezTo>
                    <a:pt x="812069" y="522631"/>
                    <a:pt x="810443" y="531978"/>
                    <a:pt x="808818" y="537667"/>
                  </a:cubicBezTo>
                  <a:cubicBezTo>
                    <a:pt x="808005" y="547421"/>
                    <a:pt x="804347" y="561239"/>
                    <a:pt x="797845" y="579120"/>
                  </a:cubicBezTo>
                  <a:cubicBezTo>
                    <a:pt x="795406" y="589687"/>
                    <a:pt x="792562" y="599034"/>
                    <a:pt x="789310" y="607162"/>
                  </a:cubicBezTo>
                  <a:lnTo>
                    <a:pt x="781995" y="630327"/>
                  </a:lnTo>
                  <a:cubicBezTo>
                    <a:pt x="780370" y="633578"/>
                    <a:pt x="777728" y="639877"/>
                    <a:pt x="774070" y="649224"/>
                  </a:cubicBezTo>
                  <a:cubicBezTo>
                    <a:pt x="770413" y="658571"/>
                    <a:pt x="766552" y="666903"/>
                    <a:pt x="762488" y="674218"/>
                  </a:cubicBezTo>
                  <a:lnTo>
                    <a:pt x="760050" y="676656"/>
                  </a:lnTo>
                  <a:cubicBezTo>
                    <a:pt x="754360" y="679907"/>
                    <a:pt x="750702" y="682752"/>
                    <a:pt x="749077" y="685191"/>
                  </a:cubicBezTo>
                  <a:cubicBezTo>
                    <a:pt x="748264" y="689255"/>
                    <a:pt x="745013" y="694131"/>
                    <a:pt x="739323" y="699821"/>
                  </a:cubicBezTo>
                  <a:cubicBezTo>
                    <a:pt x="739323" y="700634"/>
                    <a:pt x="738510" y="701040"/>
                    <a:pt x="736885" y="701040"/>
                  </a:cubicBezTo>
                  <a:cubicBezTo>
                    <a:pt x="735259" y="701040"/>
                    <a:pt x="732821" y="701853"/>
                    <a:pt x="729570" y="703479"/>
                  </a:cubicBezTo>
                  <a:cubicBezTo>
                    <a:pt x="721442" y="701853"/>
                    <a:pt x="715752" y="701040"/>
                    <a:pt x="712501" y="701040"/>
                  </a:cubicBezTo>
                  <a:lnTo>
                    <a:pt x="712501" y="699821"/>
                  </a:lnTo>
                  <a:cubicBezTo>
                    <a:pt x="701122" y="692506"/>
                    <a:pt x="694619" y="687223"/>
                    <a:pt x="692994" y="683971"/>
                  </a:cubicBezTo>
                  <a:cubicBezTo>
                    <a:pt x="690555" y="680720"/>
                    <a:pt x="686694" y="676859"/>
                    <a:pt x="681411" y="672389"/>
                  </a:cubicBezTo>
                  <a:cubicBezTo>
                    <a:pt x="676128" y="667919"/>
                    <a:pt x="672267" y="664464"/>
                    <a:pt x="669829" y="662026"/>
                  </a:cubicBezTo>
                  <a:cubicBezTo>
                    <a:pt x="668203" y="662026"/>
                    <a:pt x="667390" y="661213"/>
                    <a:pt x="667390" y="659587"/>
                  </a:cubicBezTo>
                  <a:cubicBezTo>
                    <a:pt x="665765" y="657962"/>
                    <a:pt x="662920" y="657149"/>
                    <a:pt x="658856" y="657149"/>
                  </a:cubicBezTo>
                  <a:lnTo>
                    <a:pt x="624718" y="671779"/>
                  </a:lnTo>
                  <a:cubicBezTo>
                    <a:pt x="622280" y="672592"/>
                    <a:pt x="619435" y="672999"/>
                    <a:pt x="616184" y="672999"/>
                  </a:cubicBezTo>
                  <a:cubicBezTo>
                    <a:pt x="612933" y="672999"/>
                    <a:pt x="610088" y="673405"/>
                    <a:pt x="607650" y="674218"/>
                  </a:cubicBezTo>
                  <a:lnTo>
                    <a:pt x="605211" y="674218"/>
                  </a:lnTo>
                  <a:cubicBezTo>
                    <a:pt x="599522" y="674218"/>
                    <a:pt x="593832" y="672186"/>
                    <a:pt x="588142" y="668122"/>
                  </a:cubicBezTo>
                  <a:cubicBezTo>
                    <a:pt x="576763" y="663245"/>
                    <a:pt x="568229" y="658368"/>
                    <a:pt x="562539" y="653491"/>
                  </a:cubicBezTo>
                  <a:cubicBezTo>
                    <a:pt x="560101" y="652679"/>
                    <a:pt x="558272" y="652679"/>
                    <a:pt x="557053" y="653491"/>
                  </a:cubicBezTo>
                  <a:cubicBezTo>
                    <a:pt x="555834" y="654304"/>
                    <a:pt x="555224" y="655930"/>
                    <a:pt x="555224" y="658368"/>
                  </a:cubicBezTo>
                  <a:cubicBezTo>
                    <a:pt x="554411" y="659994"/>
                    <a:pt x="553598" y="662839"/>
                    <a:pt x="552786" y="666903"/>
                  </a:cubicBezTo>
                  <a:cubicBezTo>
                    <a:pt x="551973" y="670967"/>
                    <a:pt x="549534" y="673405"/>
                    <a:pt x="545470" y="674218"/>
                  </a:cubicBezTo>
                  <a:cubicBezTo>
                    <a:pt x="542219" y="672592"/>
                    <a:pt x="539781" y="670967"/>
                    <a:pt x="538155" y="669341"/>
                  </a:cubicBezTo>
                  <a:lnTo>
                    <a:pt x="534498" y="665683"/>
                  </a:lnTo>
                  <a:cubicBezTo>
                    <a:pt x="524744" y="649427"/>
                    <a:pt x="518648" y="631952"/>
                    <a:pt x="516210" y="613258"/>
                  </a:cubicBezTo>
                  <a:cubicBezTo>
                    <a:pt x="511333" y="592125"/>
                    <a:pt x="508082" y="576275"/>
                    <a:pt x="506456" y="565709"/>
                  </a:cubicBezTo>
                  <a:lnTo>
                    <a:pt x="502798" y="542544"/>
                  </a:lnTo>
                  <a:lnTo>
                    <a:pt x="501579" y="531571"/>
                  </a:lnTo>
                  <a:lnTo>
                    <a:pt x="499141" y="492557"/>
                  </a:lnTo>
                  <a:cubicBezTo>
                    <a:pt x="499141" y="490931"/>
                    <a:pt x="498938" y="488899"/>
                    <a:pt x="498531" y="486461"/>
                  </a:cubicBezTo>
                  <a:cubicBezTo>
                    <a:pt x="498125" y="484023"/>
                    <a:pt x="498328" y="481178"/>
                    <a:pt x="499141" y="477927"/>
                  </a:cubicBezTo>
                  <a:cubicBezTo>
                    <a:pt x="499141" y="472237"/>
                    <a:pt x="496702" y="467767"/>
                    <a:pt x="491826" y="464515"/>
                  </a:cubicBezTo>
                  <a:cubicBezTo>
                    <a:pt x="486949" y="458826"/>
                    <a:pt x="480446" y="450291"/>
                    <a:pt x="472318" y="438912"/>
                  </a:cubicBezTo>
                  <a:cubicBezTo>
                    <a:pt x="472318" y="438912"/>
                    <a:pt x="472115" y="438709"/>
                    <a:pt x="471709" y="438303"/>
                  </a:cubicBezTo>
                  <a:cubicBezTo>
                    <a:pt x="471302" y="437896"/>
                    <a:pt x="471099" y="437693"/>
                    <a:pt x="471099" y="437693"/>
                  </a:cubicBezTo>
                  <a:cubicBezTo>
                    <a:pt x="467848" y="438506"/>
                    <a:pt x="464190" y="441147"/>
                    <a:pt x="460126" y="445618"/>
                  </a:cubicBezTo>
                  <a:cubicBezTo>
                    <a:pt x="456062" y="450088"/>
                    <a:pt x="452405" y="452730"/>
                    <a:pt x="449154" y="453543"/>
                  </a:cubicBezTo>
                  <a:lnTo>
                    <a:pt x="449154" y="452323"/>
                  </a:lnTo>
                  <a:cubicBezTo>
                    <a:pt x="449966" y="450698"/>
                    <a:pt x="452811" y="446227"/>
                    <a:pt x="457688" y="438912"/>
                  </a:cubicBezTo>
                  <a:lnTo>
                    <a:pt x="484510" y="397459"/>
                  </a:lnTo>
                  <a:lnTo>
                    <a:pt x="518648" y="345034"/>
                  </a:lnTo>
                  <a:cubicBezTo>
                    <a:pt x="525150" y="335280"/>
                    <a:pt x="534091" y="319837"/>
                    <a:pt x="545470" y="298704"/>
                  </a:cubicBezTo>
                  <a:cubicBezTo>
                    <a:pt x="547096" y="297079"/>
                    <a:pt x="548925" y="294437"/>
                    <a:pt x="550957" y="290779"/>
                  </a:cubicBezTo>
                  <a:cubicBezTo>
                    <a:pt x="552989" y="287122"/>
                    <a:pt x="554818" y="284074"/>
                    <a:pt x="556443" y="281635"/>
                  </a:cubicBezTo>
                  <a:cubicBezTo>
                    <a:pt x="559694" y="275946"/>
                    <a:pt x="559694" y="271475"/>
                    <a:pt x="556443" y="268224"/>
                  </a:cubicBezTo>
                  <a:cubicBezTo>
                    <a:pt x="551566" y="263347"/>
                    <a:pt x="549941" y="257251"/>
                    <a:pt x="551566" y="249936"/>
                  </a:cubicBezTo>
                  <a:lnTo>
                    <a:pt x="550347" y="247498"/>
                  </a:lnTo>
                  <a:lnTo>
                    <a:pt x="568635" y="262128"/>
                  </a:lnTo>
                  <a:cubicBezTo>
                    <a:pt x="571886" y="255626"/>
                    <a:pt x="574731" y="250749"/>
                    <a:pt x="577170" y="247498"/>
                  </a:cubicBezTo>
                  <a:lnTo>
                    <a:pt x="596677" y="208483"/>
                  </a:lnTo>
                  <a:cubicBezTo>
                    <a:pt x="598302" y="206045"/>
                    <a:pt x="599928" y="201575"/>
                    <a:pt x="601554" y="195072"/>
                  </a:cubicBezTo>
                  <a:lnTo>
                    <a:pt x="601554" y="192634"/>
                  </a:lnTo>
                  <a:cubicBezTo>
                    <a:pt x="601554" y="188570"/>
                    <a:pt x="599522" y="185319"/>
                    <a:pt x="595458" y="182880"/>
                  </a:cubicBezTo>
                  <a:lnTo>
                    <a:pt x="591800" y="182880"/>
                  </a:lnTo>
                  <a:cubicBezTo>
                    <a:pt x="586923" y="185319"/>
                    <a:pt x="575950" y="191008"/>
                    <a:pt x="558882" y="199949"/>
                  </a:cubicBezTo>
                  <a:cubicBezTo>
                    <a:pt x="552379" y="204013"/>
                    <a:pt x="541813" y="207671"/>
                    <a:pt x="527182" y="210922"/>
                  </a:cubicBezTo>
                  <a:cubicBezTo>
                    <a:pt x="520680" y="210922"/>
                    <a:pt x="515397" y="209296"/>
                    <a:pt x="511333" y="206045"/>
                  </a:cubicBezTo>
                  <a:cubicBezTo>
                    <a:pt x="509707" y="204419"/>
                    <a:pt x="504830" y="201981"/>
                    <a:pt x="496702" y="198730"/>
                  </a:cubicBezTo>
                  <a:cubicBezTo>
                    <a:pt x="495890" y="198730"/>
                    <a:pt x="494467" y="198323"/>
                    <a:pt x="492435" y="197511"/>
                  </a:cubicBezTo>
                  <a:cubicBezTo>
                    <a:pt x="490403" y="196698"/>
                    <a:pt x="488981" y="195072"/>
                    <a:pt x="488168" y="192634"/>
                  </a:cubicBezTo>
                  <a:cubicBezTo>
                    <a:pt x="488168" y="191821"/>
                    <a:pt x="487558" y="191211"/>
                    <a:pt x="486339" y="190805"/>
                  </a:cubicBezTo>
                  <a:cubicBezTo>
                    <a:pt x="485120" y="190399"/>
                    <a:pt x="484510" y="189789"/>
                    <a:pt x="484510" y="188976"/>
                  </a:cubicBezTo>
                  <a:lnTo>
                    <a:pt x="461346" y="167031"/>
                  </a:lnTo>
                  <a:lnTo>
                    <a:pt x="449154" y="149962"/>
                  </a:lnTo>
                  <a:cubicBezTo>
                    <a:pt x="450779" y="149962"/>
                    <a:pt x="451592" y="150368"/>
                    <a:pt x="451592" y="151181"/>
                  </a:cubicBezTo>
                  <a:cubicBezTo>
                    <a:pt x="457282" y="155245"/>
                    <a:pt x="463581" y="158090"/>
                    <a:pt x="470490" y="159715"/>
                  </a:cubicBezTo>
                  <a:cubicBezTo>
                    <a:pt x="477398" y="161341"/>
                    <a:pt x="481666" y="162154"/>
                    <a:pt x="483291" y="162154"/>
                  </a:cubicBezTo>
                  <a:lnTo>
                    <a:pt x="486949" y="162154"/>
                  </a:lnTo>
                  <a:cubicBezTo>
                    <a:pt x="493451" y="162154"/>
                    <a:pt x="498328" y="160935"/>
                    <a:pt x="501579" y="158496"/>
                  </a:cubicBezTo>
                  <a:lnTo>
                    <a:pt x="533278" y="141427"/>
                  </a:lnTo>
                  <a:cubicBezTo>
                    <a:pt x="540594" y="138176"/>
                    <a:pt x="547502" y="134722"/>
                    <a:pt x="554005" y="131064"/>
                  </a:cubicBezTo>
                  <a:cubicBezTo>
                    <a:pt x="560507" y="127407"/>
                    <a:pt x="567416" y="123952"/>
                    <a:pt x="574731" y="120701"/>
                  </a:cubicBezTo>
                  <a:lnTo>
                    <a:pt x="617403" y="99975"/>
                  </a:lnTo>
                  <a:lnTo>
                    <a:pt x="644226" y="89002"/>
                  </a:lnTo>
                  <a:lnTo>
                    <a:pt x="647883" y="89002"/>
                  </a:lnTo>
                  <a:cubicBezTo>
                    <a:pt x="648696" y="88189"/>
                    <a:pt x="649712" y="87783"/>
                    <a:pt x="650931" y="87783"/>
                  </a:cubicBezTo>
                  <a:cubicBezTo>
                    <a:pt x="652150" y="87783"/>
                    <a:pt x="653166" y="87376"/>
                    <a:pt x="653979" y="86563"/>
                  </a:cubicBezTo>
                  <a:cubicBezTo>
                    <a:pt x="654792" y="84938"/>
                    <a:pt x="656418" y="83922"/>
                    <a:pt x="658856" y="83515"/>
                  </a:cubicBezTo>
                  <a:cubicBezTo>
                    <a:pt x="661294" y="83109"/>
                    <a:pt x="663326" y="82499"/>
                    <a:pt x="664952" y="81687"/>
                  </a:cubicBezTo>
                  <a:cubicBezTo>
                    <a:pt x="677144" y="79248"/>
                    <a:pt x="688930" y="78435"/>
                    <a:pt x="700309" y="79248"/>
                  </a:cubicBezTo>
                  <a:close/>
                  <a:moveTo>
                    <a:pt x="285781" y="73152"/>
                  </a:moveTo>
                  <a:lnTo>
                    <a:pt x="288219" y="73152"/>
                  </a:lnTo>
                  <a:lnTo>
                    <a:pt x="299192" y="74371"/>
                  </a:lnTo>
                  <a:cubicBezTo>
                    <a:pt x="302443" y="74371"/>
                    <a:pt x="306101" y="75794"/>
                    <a:pt x="310165" y="78639"/>
                  </a:cubicBezTo>
                  <a:cubicBezTo>
                    <a:pt x="314229" y="81483"/>
                    <a:pt x="317886" y="83312"/>
                    <a:pt x="321138" y="84125"/>
                  </a:cubicBezTo>
                  <a:cubicBezTo>
                    <a:pt x="322763" y="84125"/>
                    <a:pt x="324389" y="86563"/>
                    <a:pt x="326014" y="91440"/>
                  </a:cubicBezTo>
                  <a:cubicBezTo>
                    <a:pt x="327640" y="96317"/>
                    <a:pt x="328046" y="99975"/>
                    <a:pt x="327234" y="102413"/>
                  </a:cubicBezTo>
                  <a:lnTo>
                    <a:pt x="326014" y="103632"/>
                  </a:lnTo>
                  <a:cubicBezTo>
                    <a:pt x="324389" y="108509"/>
                    <a:pt x="322560" y="112167"/>
                    <a:pt x="320528" y="114605"/>
                  </a:cubicBezTo>
                  <a:cubicBezTo>
                    <a:pt x="318496" y="117043"/>
                    <a:pt x="315042" y="118669"/>
                    <a:pt x="310165" y="119482"/>
                  </a:cubicBezTo>
                  <a:cubicBezTo>
                    <a:pt x="309352" y="119482"/>
                    <a:pt x="307726" y="121920"/>
                    <a:pt x="305288" y="126797"/>
                  </a:cubicBezTo>
                  <a:cubicBezTo>
                    <a:pt x="301224" y="134112"/>
                    <a:pt x="295534" y="139395"/>
                    <a:pt x="288219" y="142647"/>
                  </a:cubicBezTo>
                  <a:cubicBezTo>
                    <a:pt x="285781" y="143459"/>
                    <a:pt x="283952" y="144475"/>
                    <a:pt x="282733" y="145695"/>
                  </a:cubicBezTo>
                  <a:cubicBezTo>
                    <a:pt x="281514" y="146914"/>
                    <a:pt x="280498" y="147930"/>
                    <a:pt x="279685" y="148743"/>
                  </a:cubicBezTo>
                  <a:lnTo>
                    <a:pt x="245547" y="175565"/>
                  </a:lnTo>
                  <a:cubicBezTo>
                    <a:pt x="241483" y="178816"/>
                    <a:pt x="233355" y="184912"/>
                    <a:pt x="221163" y="193853"/>
                  </a:cubicBezTo>
                  <a:cubicBezTo>
                    <a:pt x="220350" y="194666"/>
                    <a:pt x="218725" y="198323"/>
                    <a:pt x="216286" y="204826"/>
                  </a:cubicBezTo>
                  <a:cubicBezTo>
                    <a:pt x="211410" y="217831"/>
                    <a:pt x="208565" y="227991"/>
                    <a:pt x="207752" y="235306"/>
                  </a:cubicBezTo>
                  <a:cubicBezTo>
                    <a:pt x="205314" y="240995"/>
                    <a:pt x="204094" y="247498"/>
                    <a:pt x="204094" y="254813"/>
                  </a:cubicBezTo>
                  <a:cubicBezTo>
                    <a:pt x="208971" y="250749"/>
                    <a:pt x="218725" y="242418"/>
                    <a:pt x="233355" y="229819"/>
                  </a:cubicBezTo>
                  <a:cubicBezTo>
                    <a:pt x="247986" y="217221"/>
                    <a:pt x="259771" y="204013"/>
                    <a:pt x="268712" y="190195"/>
                  </a:cubicBezTo>
                  <a:lnTo>
                    <a:pt x="271150" y="191415"/>
                  </a:lnTo>
                  <a:lnTo>
                    <a:pt x="268712" y="202387"/>
                  </a:lnTo>
                  <a:cubicBezTo>
                    <a:pt x="267899" y="207264"/>
                    <a:pt x="265461" y="212141"/>
                    <a:pt x="261397" y="217018"/>
                  </a:cubicBezTo>
                  <a:lnTo>
                    <a:pt x="258958" y="221895"/>
                  </a:lnTo>
                  <a:cubicBezTo>
                    <a:pt x="257333" y="225959"/>
                    <a:pt x="255707" y="229616"/>
                    <a:pt x="254082" y="232867"/>
                  </a:cubicBezTo>
                  <a:cubicBezTo>
                    <a:pt x="252456" y="236119"/>
                    <a:pt x="250830" y="239776"/>
                    <a:pt x="249205" y="243840"/>
                  </a:cubicBezTo>
                  <a:lnTo>
                    <a:pt x="239451" y="269443"/>
                  </a:lnTo>
                  <a:lnTo>
                    <a:pt x="229698" y="288951"/>
                  </a:lnTo>
                  <a:cubicBezTo>
                    <a:pt x="226446" y="294640"/>
                    <a:pt x="223805" y="300736"/>
                    <a:pt x="221773" y="307239"/>
                  </a:cubicBezTo>
                  <a:cubicBezTo>
                    <a:pt x="219741" y="313741"/>
                    <a:pt x="217099" y="319837"/>
                    <a:pt x="213848" y="325527"/>
                  </a:cubicBezTo>
                  <a:lnTo>
                    <a:pt x="211410" y="331623"/>
                  </a:lnTo>
                  <a:lnTo>
                    <a:pt x="211410" y="332842"/>
                  </a:lnTo>
                  <a:lnTo>
                    <a:pt x="221163" y="325527"/>
                  </a:lnTo>
                  <a:cubicBezTo>
                    <a:pt x="220350" y="326339"/>
                    <a:pt x="229291" y="318618"/>
                    <a:pt x="247986" y="302362"/>
                  </a:cubicBezTo>
                  <a:cubicBezTo>
                    <a:pt x="266680" y="285293"/>
                    <a:pt x="282936" y="265786"/>
                    <a:pt x="296754" y="243840"/>
                  </a:cubicBezTo>
                  <a:cubicBezTo>
                    <a:pt x="296754" y="243840"/>
                    <a:pt x="299192" y="240183"/>
                    <a:pt x="304069" y="232867"/>
                  </a:cubicBezTo>
                  <a:cubicBezTo>
                    <a:pt x="306507" y="227178"/>
                    <a:pt x="306507" y="221895"/>
                    <a:pt x="304069" y="217018"/>
                  </a:cubicBezTo>
                  <a:cubicBezTo>
                    <a:pt x="297566" y="203200"/>
                    <a:pt x="287000" y="188976"/>
                    <a:pt x="272370" y="174346"/>
                  </a:cubicBezTo>
                  <a:cubicBezTo>
                    <a:pt x="275621" y="171095"/>
                    <a:pt x="279278" y="169469"/>
                    <a:pt x="283342" y="169469"/>
                  </a:cubicBezTo>
                  <a:cubicBezTo>
                    <a:pt x="288219" y="169469"/>
                    <a:pt x="294722" y="171095"/>
                    <a:pt x="302850" y="174346"/>
                  </a:cubicBezTo>
                  <a:lnTo>
                    <a:pt x="313822" y="182880"/>
                  </a:lnTo>
                  <a:lnTo>
                    <a:pt x="328453" y="197511"/>
                  </a:lnTo>
                  <a:cubicBezTo>
                    <a:pt x="332517" y="199949"/>
                    <a:pt x="336174" y="203200"/>
                    <a:pt x="339426" y="207264"/>
                  </a:cubicBezTo>
                  <a:cubicBezTo>
                    <a:pt x="342677" y="211328"/>
                    <a:pt x="345115" y="214173"/>
                    <a:pt x="346741" y="215799"/>
                  </a:cubicBezTo>
                  <a:cubicBezTo>
                    <a:pt x="348366" y="218237"/>
                    <a:pt x="349179" y="220879"/>
                    <a:pt x="349179" y="223723"/>
                  </a:cubicBezTo>
                  <a:cubicBezTo>
                    <a:pt x="349179" y="226568"/>
                    <a:pt x="348773" y="228397"/>
                    <a:pt x="347960" y="229210"/>
                  </a:cubicBezTo>
                  <a:cubicBezTo>
                    <a:pt x="344709" y="233274"/>
                    <a:pt x="341458" y="238151"/>
                    <a:pt x="338206" y="243840"/>
                  </a:cubicBezTo>
                  <a:cubicBezTo>
                    <a:pt x="334955" y="249530"/>
                    <a:pt x="331704" y="254000"/>
                    <a:pt x="328453" y="257251"/>
                  </a:cubicBezTo>
                  <a:cubicBezTo>
                    <a:pt x="326827" y="259690"/>
                    <a:pt x="321138" y="265786"/>
                    <a:pt x="311384" y="275539"/>
                  </a:cubicBezTo>
                  <a:cubicBezTo>
                    <a:pt x="310571" y="276352"/>
                    <a:pt x="301630" y="284074"/>
                    <a:pt x="284562" y="298704"/>
                  </a:cubicBezTo>
                  <a:cubicBezTo>
                    <a:pt x="284562" y="298704"/>
                    <a:pt x="283749" y="299923"/>
                    <a:pt x="282123" y="302362"/>
                  </a:cubicBezTo>
                  <a:lnTo>
                    <a:pt x="294315" y="296266"/>
                  </a:lnTo>
                  <a:cubicBezTo>
                    <a:pt x="315448" y="288951"/>
                    <a:pt x="336581" y="280823"/>
                    <a:pt x="357714" y="271882"/>
                  </a:cubicBezTo>
                  <a:cubicBezTo>
                    <a:pt x="369906" y="267005"/>
                    <a:pt x="378034" y="264160"/>
                    <a:pt x="382098" y="263347"/>
                  </a:cubicBezTo>
                  <a:lnTo>
                    <a:pt x="386974" y="263347"/>
                  </a:lnTo>
                  <a:cubicBezTo>
                    <a:pt x="390226" y="263347"/>
                    <a:pt x="393070" y="263754"/>
                    <a:pt x="395509" y="264567"/>
                  </a:cubicBezTo>
                  <a:cubicBezTo>
                    <a:pt x="398760" y="264567"/>
                    <a:pt x="401605" y="267005"/>
                    <a:pt x="404043" y="271882"/>
                  </a:cubicBezTo>
                  <a:cubicBezTo>
                    <a:pt x="409733" y="280823"/>
                    <a:pt x="413390" y="286106"/>
                    <a:pt x="415016" y="287731"/>
                  </a:cubicBezTo>
                  <a:cubicBezTo>
                    <a:pt x="417454" y="289357"/>
                    <a:pt x="418674" y="291795"/>
                    <a:pt x="418674" y="295047"/>
                  </a:cubicBezTo>
                  <a:cubicBezTo>
                    <a:pt x="418674" y="301549"/>
                    <a:pt x="416235" y="306426"/>
                    <a:pt x="411358" y="309677"/>
                  </a:cubicBezTo>
                  <a:cubicBezTo>
                    <a:pt x="410546" y="310490"/>
                    <a:pt x="408920" y="314147"/>
                    <a:pt x="406482" y="320650"/>
                  </a:cubicBezTo>
                  <a:cubicBezTo>
                    <a:pt x="406482" y="323901"/>
                    <a:pt x="404856" y="325527"/>
                    <a:pt x="401605" y="325527"/>
                  </a:cubicBezTo>
                  <a:lnTo>
                    <a:pt x="382098" y="327965"/>
                  </a:lnTo>
                  <a:cubicBezTo>
                    <a:pt x="380472" y="327965"/>
                    <a:pt x="378643" y="328371"/>
                    <a:pt x="376611" y="329184"/>
                  </a:cubicBezTo>
                  <a:cubicBezTo>
                    <a:pt x="374579" y="329997"/>
                    <a:pt x="372750" y="330810"/>
                    <a:pt x="371125" y="331623"/>
                  </a:cubicBezTo>
                  <a:cubicBezTo>
                    <a:pt x="359746" y="335687"/>
                    <a:pt x="349586" y="338938"/>
                    <a:pt x="340645" y="341376"/>
                  </a:cubicBezTo>
                  <a:lnTo>
                    <a:pt x="317480" y="351130"/>
                  </a:lnTo>
                  <a:cubicBezTo>
                    <a:pt x="297973" y="361696"/>
                    <a:pt x="286594" y="368199"/>
                    <a:pt x="283342" y="370637"/>
                  </a:cubicBezTo>
                  <a:cubicBezTo>
                    <a:pt x="280904" y="372263"/>
                    <a:pt x="271557" y="379984"/>
                    <a:pt x="255301" y="393802"/>
                  </a:cubicBezTo>
                  <a:cubicBezTo>
                    <a:pt x="252862" y="395427"/>
                    <a:pt x="251643" y="398272"/>
                    <a:pt x="251643" y="402336"/>
                  </a:cubicBezTo>
                  <a:lnTo>
                    <a:pt x="249205" y="405994"/>
                  </a:lnTo>
                  <a:cubicBezTo>
                    <a:pt x="248392" y="407619"/>
                    <a:pt x="246360" y="412090"/>
                    <a:pt x="243109" y="419405"/>
                  </a:cubicBezTo>
                  <a:cubicBezTo>
                    <a:pt x="244734" y="418592"/>
                    <a:pt x="247173" y="417576"/>
                    <a:pt x="250424" y="416357"/>
                  </a:cubicBezTo>
                  <a:cubicBezTo>
                    <a:pt x="253675" y="415138"/>
                    <a:pt x="255707" y="413715"/>
                    <a:pt x="256520" y="412090"/>
                  </a:cubicBezTo>
                  <a:cubicBezTo>
                    <a:pt x="258146" y="410464"/>
                    <a:pt x="265054" y="405587"/>
                    <a:pt x="277246" y="397459"/>
                  </a:cubicBezTo>
                  <a:cubicBezTo>
                    <a:pt x="288626" y="390957"/>
                    <a:pt x="305694" y="384861"/>
                    <a:pt x="328453" y="379171"/>
                  </a:cubicBezTo>
                  <a:cubicBezTo>
                    <a:pt x="328453" y="378359"/>
                    <a:pt x="328859" y="377952"/>
                    <a:pt x="329672" y="377952"/>
                  </a:cubicBezTo>
                  <a:cubicBezTo>
                    <a:pt x="334549" y="376327"/>
                    <a:pt x="337800" y="375514"/>
                    <a:pt x="339426" y="375514"/>
                  </a:cubicBezTo>
                  <a:cubicBezTo>
                    <a:pt x="343490" y="375514"/>
                    <a:pt x="348773" y="377139"/>
                    <a:pt x="355275" y="380391"/>
                  </a:cubicBezTo>
                  <a:cubicBezTo>
                    <a:pt x="369906" y="387706"/>
                    <a:pt x="379659" y="393395"/>
                    <a:pt x="384536" y="397459"/>
                  </a:cubicBezTo>
                  <a:cubicBezTo>
                    <a:pt x="386162" y="398272"/>
                    <a:pt x="388194" y="399695"/>
                    <a:pt x="390632" y="401727"/>
                  </a:cubicBezTo>
                  <a:cubicBezTo>
                    <a:pt x="393070" y="403759"/>
                    <a:pt x="395102" y="405587"/>
                    <a:pt x="396728" y="407213"/>
                  </a:cubicBezTo>
                  <a:cubicBezTo>
                    <a:pt x="396728" y="408026"/>
                    <a:pt x="397134" y="408432"/>
                    <a:pt x="397947" y="408432"/>
                  </a:cubicBezTo>
                  <a:lnTo>
                    <a:pt x="401605" y="463296"/>
                  </a:lnTo>
                  <a:cubicBezTo>
                    <a:pt x="402418" y="468986"/>
                    <a:pt x="402621" y="474066"/>
                    <a:pt x="402214" y="478536"/>
                  </a:cubicBezTo>
                  <a:cubicBezTo>
                    <a:pt x="401808" y="483007"/>
                    <a:pt x="401605" y="486867"/>
                    <a:pt x="401605" y="490119"/>
                  </a:cubicBezTo>
                  <a:cubicBezTo>
                    <a:pt x="403230" y="504749"/>
                    <a:pt x="404043" y="516128"/>
                    <a:pt x="404043" y="524256"/>
                  </a:cubicBezTo>
                  <a:lnTo>
                    <a:pt x="404043" y="552298"/>
                  </a:lnTo>
                  <a:cubicBezTo>
                    <a:pt x="404043" y="556362"/>
                    <a:pt x="404856" y="562458"/>
                    <a:pt x="406482" y="570586"/>
                  </a:cubicBezTo>
                  <a:cubicBezTo>
                    <a:pt x="407294" y="577901"/>
                    <a:pt x="407701" y="588467"/>
                    <a:pt x="407701" y="602285"/>
                  </a:cubicBezTo>
                  <a:cubicBezTo>
                    <a:pt x="408514" y="608787"/>
                    <a:pt x="408920" y="616712"/>
                    <a:pt x="408920" y="626059"/>
                  </a:cubicBezTo>
                  <a:cubicBezTo>
                    <a:pt x="408920" y="635407"/>
                    <a:pt x="409326" y="643331"/>
                    <a:pt x="410139" y="649834"/>
                  </a:cubicBezTo>
                  <a:lnTo>
                    <a:pt x="410139" y="655930"/>
                  </a:lnTo>
                  <a:cubicBezTo>
                    <a:pt x="410139" y="663245"/>
                    <a:pt x="408107" y="668528"/>
                    <a:pt x="404043" y="671779"/>
                  </a:cubicBezTo>
                  <a:lnTo>
                    <a:pt x="400386" y="675437"/>
                  </a:lnTo>
                  <a:cubicBezTo>
                    <a:pt x="395509" y="678688"/>
                    <a:pt x="393070" y="681939"/>
                    <a:pt x="393070" y="685191"/>
                  </a:cubicBezTo>
                  <a:cubicBezTo>
                    <a:pt x="393070" y="687629"/>
                    <a:pt x="392054" y="689661"/>
                    <a:pt x="390022" y="691287"/>
                  </a:cubicBezTo>
                  <a:cubicBezTo>
                    <a:pt x="387990" y="692912"/>
                    <a:pt x="386568" y="694131"/>
                    <a:pt x="385755" y="694944"/>
                  </a:cubicBezTo>
                  <a:cubicBezTo>
                    <a:pt x="380878" y="699821"/>
                    <a:pt x="375595" y="703479"/>
                    <a:pt x="369906" y="705917"/>
                  </a:cubicBezTo>
                  <a:cubicBezTo>
                    <a:pt x="367467" y="706730"/>
                    <a:pt x="365435" y="705917"/>
                    <a:pt x="363810" y="703479"/>
                  </a:cubicBezTo>
                  <a:lnTo>
                    <a:pt x="347960" y="682752"/>
                  </a:lnTo>
                  <a:cubicBezTo>
                    <a:pt x="342270" y="674624"/>
                    <a:pt x="333736" y="666090"/>
                    <a:pt x="322357" y="657149"/>
                  </a:cubicBezTo>
                  <a:lnTo>
                    <a:pt x="305288" y="641299"/>
                  </a:lnTo>
                  <a:cubicBezTo>
                    <a:pt x="302850" y="638861"/>
                    <a:pt x="300818" y="638861"/>
                    <a:pt x="299192" y="641299"/>
                  </a:cubicBezTo>
                  <a:cubicBezTo>
                    <a:pt x="299192" y="641299"/>
                    <a:pt x="293096" y="646176"/>
                    <a:pt x="280904" y="655930"/>
                  </a:cubicBezTo>
                  <a:cubicBezTo>
                    <a:pt x="277653" y="658368"/>
                    <a:pt x="274605" y="660197"/>
                    <a:pt x="271760" y="661416"/>
                  </a:cubicBezTo>
                  <a:cubicBezTo>
                    <a:pt x="268915" y="662635"/>
                    <a:pt x="266274" y="664058"/>
                    <a:pt x="263835" y="665683"/>
                  </a:cubicBezTo>
                  <a:lnTo>
                    <a:pt x="237013" y="675437"/>
                  </a:lnTo>
                  <a:cubicBezTo>
                    <a:pt x="235387" y="677063"/>
                    <a:pt x="232949" y="677469"/>
                    <a:pt x="229698" y="676656"/>
                  </a:cubicBezTo>
                  <a:cubicBezTo>
                    <a:pt x="225634" y="675843"/>
                    <a:pt x="221773" y="674421"/>
                    <a:pt x="218115" y="672389"/>
                  </a:cubicBezTo>
                  <a:cubicBezTo>
                    <a:pt x="214458" y="670357"/>
                    <a:pt x="212222" y="667309"/>
                    <a:pt x="211410" y="663245"/>
                  </a:cubicBezTo>
                  <a:cubicBezTo>
                    <a:pt x="211410" y="662432"/>
                    <a:pt x="210597" y="661619"/>
                    <a:pt x="208971" y="660807"/>
                  </a:cubicBezTo>
                  <a:lnTo>
                    <a:pt x="208971" y="666903"/>
                  </a:lnTo>
                  <a:cubicBezTo>
                    <a:pt x="209784" y="669341"/>
                    <a:pt x="208565" y="671373"/>
                    <a:pt x="205314" y="672999"/>
                  </a:cubicBezTo>
                  <a:cubicBezTo>
                    <a:pt x="204501" y="673811"/>
                    <a:pt x="203485" y="673608"/>
                    <a:pt x="202266" y="672389"/>
                  </a:cubicBezTo>
                  <a:cubicBezTo>
                    <a:pt x="201046" y="671170"/>
                    <a:pt x="200030" y="670560"/>
                    <a:pt x="199218" y="670560"/>
                  </a:cubicBezTo>
                  <a:cubicBezTo>
                    <a:pt x="191902" y="664871"/>
                    <a:pt x="187026" y="656336"/>
                    <a:pt x="184587" y="644957"/>
                  </a:cubicBezTo>
                  <a:cubicBezTo>
                    <a:pt x="178085" y="627075"/>
                    <a:pt x="174834" y="609194"/>
                    <a:pt x="174834" y="591312"/>
                  </a:cubicBezTo>
                  <a:cubicBezTo>
                    <a:pt x="174834" y="560426"/>
                    <a:pt x="176459" y="532384"/>
                    <a:pt x="179710" y="507187"/>
                  </a:cubicBezTo>
                  <a:cubicBezTo>
                    <a:pt x="181336" y="496621"/>
                    <a:pt x="185400" y="478739"/>
                    <a:pt x="191902" y="453543"/>
                  </a:cubicBezTo>
                  <a:cubicBezTo>
                    <a:pt x="194341" y="446227"/>
                    <a:pt x="197186" y="438709"/>
                    <a:pt x="200437" y="430987"/>
                  </a:cubicBezTo>
                  <a:cubicBezTo>
                    <a:pt x="203688" y="423266"/>
                    <a:pt x="206533" y="415747"/>
                    <a:pt x="208971" y="408432"/>
                  </a:cubicBezTo>
                  <a:lnTo>
                    <a:pt x="208971" y="404775"/>
                  </a:lnTo>
                  <a:lnTo>
                    <a:pt x="171176" y="419405"/>
                  </a:lnTo>
                  <a:cubicBezTo>
                    <a:pt x="146792" y="429159"/>
                    <a:pt x="131349" y="434848"/>
                    <a:pt x="124846" y="436474"/>
                  </a:cubicBezTo>
                  <a:cubicBezTo>
                    <a:pt x="117531" y="440538"/>
                    <a:pt x="106558" y="445821"/>
                    <a:pt x="91928" y="452323"/>
                  </a:cubicBezTo>
                  <a:lnTo>
                    <a:pt x="55352" y="463296"/>
                  </a:lnTo>
                  <a:lnTo>
                    <a:pt x="41941" y="468173"/>
                  </a:lnTo>
                  <a:lnTo>
                    <a:pt x="29749" y="465735"/>
                  </a:lnTo>
                  <a:cubicBezTo>
                    <a:pt x="24872" y="464109"/>
                    <a:pt x="21621" y="462483"/>
                    <a:pt x="19995" y="460858"/>
                  </a:cubicBezTo>
                  <a:cubicBezTo>
                    <a:pt x="19995" y="458419"/>
                    <a:pt x="16744" y="455981"/>
                    <a:pt x="10242" y="453543"/>
                  </a:cubicBezTo>
                  <a:cubicBezTo>
                    <a:pt x="5365" y="451917"/>
                    <a:pt x="2317" y="450495"/>
                    <a:pt x="1098" y="449275"/>
                  </a:cubicBezTo>
                  <a:cubicBezTo>
                    <a:pt x="-122" y="448056"/>
                    <a:pt x="-325" y="445415"/>
                    <a:pt x="488" y="441351"/>
                  </a:cubicBezTo>
                  <a:cubicBezTo>
                    <a:pt x="488" y="437287"/>
                    <a:pt x="894" y="434848"/>
                    <a:pt x="1707" y="434035"/>
                  </a:cubicBezTo>
                  <a:cubicBezTo>
                    <a:pt x="3333" y="428346"/>
                    <a:pt x="8210" y="425501"/>
                    <a:pt x="16338" y="425501"/>
                  </a:cubicBezTo>
                  <a:cubicBezTo>
                    <a:pt x="17963" y="425501"/>
                    <a:pt x="22027" y="424688"/>
                    <a:pt x="28530" y="423063"/>
                  </a:cubicBezTo>
                  <a:lnTo>
                    <a:pt x="62667" y="407213"/>
                  </a:lnTo>
                  <a:lnTo>
                    <a:pt x="106558" y="386487"/>
                  </a:lnTo>
                  <a:lnTo>
                    <a:pt x="156546" y="363322"/>
                  </a:lnTo>
                  <a:cubicBezTo>
                    <a:pt x="176866" y="353568"/>
                    <a:pt x="190683" y="346659"/>
                    <a:pt x="197998" y="342595"/>
                  </a:cubicBezTo>
                  <a:cubicBezTo>
                    <a:pt x="198811" y="342595"/>
                    <a:pt x="202062" y="340563"/>
                    <a:pt x="207752" y="336499"/>
                  </a:cubicBezTo>
                  <a:cubicBezTo>
                    <a:pt x="205314" y="334874"/>
                    <a:pt x="203282" y="334671"/>
                    <a:pt x="201656" y="335890"/>
                  </a:cubicBezTo>
                  <a:cubicBezTo>
                    <a:pt x="200030" y="337109"/>
                    <a:pt x="198811" y="337719"/>
                    <a:pt x="197998" y="337719"/>
                  </a:cubicBezTo>
                  <a:cubicBezTo>
                    <a:pt x="194747" y="340157"/>
                    <a:pt x="190683" y="341376"/>
                    <a:pt x="185806" y="341376"/>
                  </a:cubicBezTo>
                  <a:lnTo>
                    <a:pt x="183368" y="341376"/>
                  </a:lnTo>
                  <a:cubicBezTo>
                    <a:pt x="180930" y="341376"/>
                    <a:pt x="178491" y="339344"/>
                    <a:pt x="176053" y="335280"/>
                  </a:cubicBezTo>
                  <a:lnTo>
                    <a:pt x="168738" y="326746"/>
                  </a:lnTo>
                  <a:cubicBezTo>
                    <a:pt x="168738" y="325933"/>
                    <a:pt x="168534" y="325323"/>
                    <a:pt x="168128" y="324917"/>
                  </a:cubicBezTo>
                  <a:cubicBezTo>
                    <a:pt x="167722" y="324511"/>
                    <a:pt x="167925" y="323901"/>
                    <a:pt x="168738" y="323088"/>
                  </a:cubicBezTo>
                  <a:lnTo>
                    <a:pt x="168738" y="318211"/>
                  </a:lnTo>
                  <a:lnTo>
                    <a:pt x="167518" y="298704"/>
                  </a:lnTo>
                  <a:lnTo>
                    <a:pt x="168738" y="243840"/>
                  </a:lnTo>
                  <a:lnTo>
                    <a:pt x="172395" y="221895"/>
                  </a:lnTo>
                  <a:lnTo>
                    <a:pt x="156546" y="226771"/>
                  </a:lnTo>
                  <a:lnTo>
                    <a:pt x="145573" y="230429"/>
                  </a:lnTo>
                  <a:lnTo>
                    <a:pt x="138258" y="232867"/>
                  </a:lnTo>
                  <a:lnTo>
                    <a:pt x="135819" y="234087"/>
                  </a:lnTo>
                  <a:cubicBezTo>
                    <a:pt x="133381" y="234087"/>
                    <a:pt x="130130" y="233680"/>
                    <a:pt x="126066" y="232867"/>
                  </a:cubicBezTo>
                  <a:cubicBezTo>
                    <a:pt x="122002" y="232055"/>
                    <a:pt x="118750" y="231242"/>
                    <a:pt x="116312" y="230429"/>
                  </a:cubicBezTo>
                  <a:cubicBezTo>
                    <a:pt x="113874" y="228803"/>
                    <a:pt x="110826" y="227584"/>
                    <a:pt x="107168" y="226771"/>
                  </a:cubicBezTo>
                  <a:cubicBezTo>
                    <a:pt x="103510" y="225959"/>
                    <a:pt x="100462" y="225146"/>
                    <a:pt x="98024" y="224333"/>
                  </a:cubicBezTo>
                  <a:cubicBezTo>
                    <a:pt x="96398" y="224333"/>
                    <a:pt x="95179" y="223927"/>
                    <a:pt x="94366" y="223114"/>
                  </a:cubicBezTo>
                  <a:cubicBezTo>
                    <a:pt x="90302" y="219050"/>
                    <a:pt x="86645" y="216611"/>
                    <a:pt x="83394" y="215799"/>
                  </a:cubicBezTo>
                  <a:cubicBezTo>
                    <a:pt x="82581" y="214986"/>
                    <a:pt x="81565" y="214173"/>
                    <a:pt x="80346" y="213360"/>
                  </a:cubicBezTo>
                  <a:cubicBezTo>
                    <a:pt x="79126" y="212547"/>
                    <a:pt x="78110" y="211735"/>
                    <a:pt x="77298" y="210922"/>
                  </a:cubicBezTo>
                  <a:cubicBezTo>
                    <a:pt x="76485" y="208483"/>
                    <a:pt x="74046" y="205842"/>
                    <a:pt x="69982" y="202997"/>
                  </a:cubicBezTo>
                  <a:cubicBezTo>
                    <a:pt x="65918" y="200152"/>
                    <a:pt x="63074" y="197917"/>
                    <a:pt x="61448" y="196291"/>
                  </a:cubicBezTo>
                  <a:cubicBezTo>
                    <a:pt x="55758" y="192227"/>
                    <a:pt x="52101" y="187351"/>
                    <a:pt x="50475" y="181661"/>
                  </a:cubicBezTo>
                  <a:lnTo>
                    <a:pt x="46818" y="174346"/>
                  </a:lnTo>
                  <a:cubicBezTo>
                    <a:pt x="55758" y="174346"/>
                    <a:pt x="64293" y="176378"/>
                    <a:pt x="72421" y="180442"/>
                  </a:cubicBezTo>
                  <a:cubicBezTo>
                    <a:pt x="76485" y="182067"/>
                    <a:pt x="85019" y="183693"/>
                    <a:pt x="98024" y="185319"/>
                  </a:cubicBezTo>
                  <a:cubicBezTo>
                    <a:pt x="100462" y="185319"/>
                    <a:pt x="102088" y="184912"/>
                    <a:pt x="102901" y="184099"/>
                  </a:cubicBezTo>
                  <a:cubicBezTo>
                    <a:pt x="115906" y="175971"/>
                    <a:pt x="125659" y="170282"/>
                    <a:pt x="132162" y="167031"/>
                  </a:cubicBezTo>
                  <a:lnTo>
                    <a:pt x="161422" y="149962"/>
                  </a:lnTo>
                  <a:cubicBezTo>
                    <a:pt x="179304" y="138583"/>
                    <a:pt x="192715" y="130455"/>
                    <a:pt x="201656" y="125578"/>
                  </a:cubicBezTo>
                  <a:lnTo>
                    <a:pt x="226040" y="108509"/>
                  </a:lnTo>
                  <a:lnTo>
                    <a:pt x="251643" y="90221"/>
                  </a:lnTo>
                  <a:close/>
                  <a:moveTo>
                    <a:pt x="173614" y="0"/>
                  </a:moveTo>
                  <a:cubicBezTo>
                    <a:pt x="177678" y="0"/>
                    <a:pt x="180117" y="407"/>
                    <a:pt x="180930" y="1219"/>
                  </a:cubicBezTo>
                  <a:cubicBezTo>
                    <a:pt x="183368" y="4471"/>
                    <a:pt x="187432" y="7519"/>
                    <a:pt x="193122" y="10363"/>
                  </a:cubicBezTo>
                  <a:cubicBezTo>
                    <a:pt x="198811" y="13208"/>
                    <a:pt x="202875" y="15443"/>
                    <a:pt x="205314" y="17069"/>
                  </a:cubicBezTo>
                  <a:lnTo>
                    <a:pt x="211410" y="21946"/>
                  </a:lnTo>
                  <a:cubicBezTo>
                    <a:pt x="213035" y="23571"/>
                    <a:pt x="214661" y="24384"/>
                    <a:pt x="216286" y="24384"/>
                  </a:cubicBezTo>
                  <a:cubicBezTo>
                    <a:pt x="220350" y="24384"/>
                    <a:pt x="226446" y="21946"/>
                    <a:pt x="234574" y="17069"/>
                  </a:cubicBezTo>
                  <a:cubicBezTo>
                    <a:pt x="242702" y="15443"/>
                    <a:pt x="248392" y="14631"/>
                    <a:pt x="251643" y="14631"/>
                  </a:cubicBezTo>
                  <a:cubicBezTo>
                    <a:pt x="254894" y="14631"/>
                    <a:pt x="258146" y="16256"/>
                    <a:pt x="261397" y="19507"/>
                  </a:cubicBezTo>
                  <a:cubicBezTo>
                    <a:pt x="263022" y="20320"/>
                    <a:pt x="263835" y="21539"/>
                    <a:pt x="263835" y="23165"/>
                  </a:cubicBezTo>
                  <a:cubicBezTo>
                    <a:pt x="263835" y="24791"/>
                    <a:pt x="263022" y="26416"/>
                    <a:pt x="261397" y="28042"/>
                  </a:cubicBezTo>
                  <a:cubicBezTo>
                    <a:pt x="256520" y="32106"/>
                    <a:pt x="256520" y="37389"/>
                    <a:pt x="261397" y="43891"/>
                  </a:cubicBezTo>
                  <a:cubicBezTo>
                    <a:pt x="261397" y="46330"/>
                    <a:pt x="260990" y="48362"/>
                    <a:pt x="260178" y="49987"/>
                  </a:cubicBezTo>
                  <a:lnTo>
                    <a:pt x="240670" y="70714"/>
                  </a:lnTo>
                  <a:cubicBezTo>
                    <a:pt x="239045" y="72339"/>
                    <a:pt x="237216" y="73559"/>
                    <a:pt x="235184" y="74371"/>
                  </a:cubicBezTo>
                  <a:cubicBezTo>
                    <a:pt x="233152" y="75184"/>
                    <a:pt x="231323" y="75997"/>
                    <a:pt x="229698" y="76810"/>
                  </a:cubicBezTo>
                  <a:lnTo>
                    <a:pt x="223602" y="80467"/>
                  </a:lnTo>
                  <a:cubicBezTo>
                    <a:pt x="221976" y="81280"/>
                    <a:pt x="219944" y="81687"/>
                    <a:pt x="217506" y="81687"/>
                  </a:cubicBezTo>
                  <a:cubicBezTo>
                    <a:pt x="214254" y="80061"/>
                    <a:pt x="209378" y="80061"/>
                    <a:pt x="202875" y="81687"/>
                  </a:cubicBezTo>
                  <a:lnTo>
                    <a:pt x="187026" y="90221"/>
                  </a:lnTo>
                  <a:cubicBezTo>
                    <a:pt x="186213" y="90221"/>
                    <a:pt x="184587" y="90831"/>
                    <a:pt x="182149" y="92050"/>
                  </a:cubicBezTo>
                  <a:cubicBezTo>
                    <a:pt x="179710" y="93269"/>
                    <a:pt x="177272" y="93879"/>
                    <a:pt x="174834" y="93879"/>
                  </a:cubicBezTo>
                  <a:cubicBezTo>
                    <a:pt x="173208" y="95504"/>
                    <a:pt x="169144" y="97130"/>
                    <a:pt x="162642" y="98755"/>
                  </a:cubicBezTo>
                  <a:lnTo>
                    <a:pt x="176053" y="86563"/>
                  </a:lnTo>
                  <a:lnTo>
                    <a:pt x="193122" y="70714"/>
                  </a:lnTo>
                  <a:cubicBezTo>
                    <a:pt x="194747" y="68275"/>
                    <a:pt x="195154" y="66650"/>
                    <a:pt x="194341" y="65837"/>
                  </a:cubicBezTo>
                  <a:cubicBezTo>
                    <a:pt x="190277" y="56896"/>
                    <a:pt x="187229" y="48971"/>
                    <a:pt x="185197" y="42063"/>
                  </a:cubicBezTo>
                  <a:cubicBezTo>
                    <a:pt x="183165" y="35154"/>
                    <a:pt x="181336" y="29667"/>
                    <a:pt x="179710" y="25603"/>
                  </a:cubicBezTo>
                  <a:cubicBezTo>
                    <a:pt x="176459" y="19914"/>
                    <a:pt x="174021" y="12599"/>
                    <a:pt x="172395" y="3658"/>
                  </a:cubicBezTo>
                  <a:cubicBezTo>
                    <a:pt x="172395" y="1219"/>
                    <a:pt x="172802" y="0"/>
                    <a:pt x="17361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4800">
                  <a:latin typeface="演示悠然小楷" panose="00000500000000000000" pitchFamily="2" charset="-122"/>
                  <a:ea typeface="演示悠然小楷" panose="00000500000000000000" pitchFamily="2" charset="-122"/>
                </a:defRPr>
              </a:lvl1pPr>
            </a:lstStyle>
            <a:p>
              <a:endParaRPr lang="zh-CN" altLang="en-US" sz="9600" dirty="0">
                <a:solidFill>
                  <a:srgbClr val="000000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1EBEA02-33D2-81B0-FDAA-8CC9F0A99D47}"/>
                </a:ext>
              </a:extLst>
            </p:cNvPr>
            <p:cNvSpPr txBox="1"/>
            <p:nvPr/>
          </p:nvSpPr>
          <p:spPr>
            <a:xfrm>
              <a:off x="5792696" y="2947725"/>
              <a:ext cx="1163059" cy="1577260"/>
            </a:xfrm>
            <a:custGeom>
              <a:avLst/>
              <a:gdLst/>
              <a:ahLst/>
              <a:cxnLst/>
              <a:rect l="l" t="t" r="r" b="b"/>
              <a:pathLst>
                <a:path w="764055" h="1036158">
                  <a:moveTo>
                    <a:pt x="552327" y="496948"/>
                  </a:moveTo>
                  <a:cubicBezTo>
                    <a:pt x="545526" y="500834"/>
                    <a:pt x="537754" y="505206"/>
                    <a:pt x="529010" y="510064"/>
                  </a:cubicBezTo>
                  <a:cubicBezTo>
                    <a:pt x="520266" y="514921"/>
                    <a:pt x="511036" y="520265"/>
                    <a:pt x="501320" y="526094"/>
                  </a:cubicBezTo>
                  <a:lnTo>
                    <a:pt x="488205" y="529009"/>
                  </a:lnTo>
                  <a:lnTo>
                    <a:pt x="479461" y="531923"/>
                  </a:lnTo>
                  <a:cubicBezTo>
                    <a:pt x="478489" y="532895"/>
                    <a:pt x="478246" y="533867"/>
                    <a:pt x="478732" y="534838"/>
                  </a:cubicBezTo>
                  <a:cubicBezTo>
                    <a:pt x="479218" y="535810"/>
                    <a:pt x="478975" y="536781"/>
                    <a:pt x="478003" y="537753"/>
                  </a:cubicBezTo>
                  <a:lnTo>
                    <a:pt x="483833" y="540667"/>
                  </a:lnTo>
                  <a:cubicBezTo>
                    <a:pt x="487719" y="539696"/>
                    <a:pt x="492577" y="537267"/>
                    <a:pt x="498406" y="533381"/>
                  </a:cubicBezTo>
                  <a:cubicBezTo>
                    <a:pt x="505207" y="533381"/>
                    <a:pt x="510550" y="532409"/>
                    <a:pt x="514436" y="530466"/>
                  </a:cubicBezTo>
                  <a:cubicBezTo>
                    <a:pt x="538725" y="524637"/>
                    <a:pt x="552813" y="521722"/>
                    <a:pt x="556699" y="521722"/>
                  </a:cubicBezTo>
                  <a:cubicBezTo>
                    <a:pt x="567386" y="515893"/>
                    <a:pt x="578073" y="512492"/>
                    <a:pt x="588760" y="511521"/>
                  </a:cubicBezTo>
                  <a:cubicBezTo>
                    <a:pt x="587788" y="508606"/>
                    <a:pt x="586331" y="507149"/>
                    <a:pt x="584388" y="507149"/>
                  </a:cubicBezTo>
                  <a:cubicBezTo>
                    <a:pt x="570786" y="502291"/>
                    <a:pt x="561557" y="498891"/>
                    <a:pt x="556699" y="496948"/>
                  </a:cubicBezTo>
                  <a:cubicBezTo>
                    <a:pt x="556699" y="496948"/>
                    <a:pt x="555242" y="496948"/>
                    <a:pt x="552327" y="496948"/>
                  </a:cubicBezTo>
                  <a:close/>
                  <a:moveTo>
                    <a:pt x="569815" y="122415"/>
                  </a:moveTo>
                  <a:cubicBezTo>
                    <a:pt x="572729" y="122415"/>
                    <a:pt x="576130" y="123387"/>
                    <a:pt x="580016" y="125330"/>
                  </a:cubicBezTo>
                  <a:cubicBezTo>
                    <a:pt x="589732" y="129216"/>
                    <a:pt x="597990" y="131159"/>
                    <a:pt x="604791" y="131159"/>
                  </a:cubicBezTo>
                  <a:cubicBezTo>
                    <a:pt x="620335" y="141846"/>
                    <a:pt x="631022" y="148161"/>
                    <a:pt x="636852" y="150104"/>
                  </a:cubicBezTo>
                  <a:cubicBezTo>
                    <a:pt x="641709" y="154962"/>
                    <a:pt x="646567" y="157391"/>
                    <a:pt x="651425" y="157391"/>
                  </a:cubicBezTo>
                  <a:lnTo>
                    <a:pt x="652882" y="157391"/>
                  </a:lnTo>
                  <a:cubicBezTo>
                    <a:pt x="653854" y="158362"/>
                    <a:pt x="656283" y="158848"/>
                    <a:pt x="660169" y="158848"/>
                  </a:cubicBezTo>
                  <a:cubicBezTo>
                    <a:pt x="663084" y="162734"/>
                    <a:pt x="666484" y="166135"/>
                    <a:pt x="670370" y="169049"/>
                  </a:cubicBezTo>
                  <a:cubicBezTo>
                    <a:pt x="674256" y="171964"/>
                    <a:pt x="677657" y="174879"/>
                    <a:pt x="680571" y="177793"/>
                  </a:cubicBezTo>
                  <a:cubicBezTo>
                    <a:pt x="689315" y="181680"/>
                    <a:pt x="693687" y="188480"/>
                    <a:pt x="693687" y="198196"/>
                  </a:cubicBezTo>
                  <a:lnTo>
                    <a:pt x="693687" y="202568"/>
                  </a:lnTo>
                  <a:cubicBezTo>
                    <a:pt x="693687" y="204511"/>
                    <a:pt x="693202" y="205483"/>
                    <a:pt x="692230" y="205483"/>
                  </a:cubicBezTo>
                  <a:cubicBezTo>
                    <a:pt x="680571" y="215198"/>
                    <a:pt x="672799" y="222485"/>
                    <a:pt x="668913" y="227342"/>
                  </a:cubicBezTo>
                  <a:cubicBezTo>
                    <a:pt x="665027" y="229286"/>
                    <a:pt x="660655" y="231471"/>
                    <a:pt x="655797" y="233900"/>
                  </a:cubicBezTo>
                  <a:cubicBezTo>
                    <a:pt x="650939" y="236329"/>
                    <a:pt x="645596" y="239487"/>
                    <a:pt x="639766" y="243373"/>
                  </a:cubicBezTo>
                  <a:cubicBezTo>
                    <a:pt x="633937" y="247259"/>
                    <a:pt x="627865" y="251145"/>
                    <a:pt x="621550" y="255032"/>
                  </a:cubicBezTo>
                  <a:cubicBezTo>
                    <a:pt x="615235" y="258918"/>
                    <a:pt x="609163" y="262804"/>
                    <a:pt x="603333" y="266690"/>
                  </a:cubicBezTo>
                  <a:lnTo>
                    <a:pt x="584388" y="273977"/>
                  </a:lnTo>
                  <a:cubicBezTo>
                    <a:pt x="581473" y="275920"/>
                    <a:pt x="578316" y="277620"/>
                    <a:pt x="574915" y="279077"/>
                  </a:cubicBezTo>
                  <a:cubicBezTo>
                    <a:pt x="571515" y="280535"/>
                    <a:pt x="567872" y="282721"/>
                    <a:pt x="563985" y="285635"/>
                  </a:cubicBezTo>
                  <a:cubicBezTo>
                    <a:pt x="559128" y="288550"/>
                    <a:pt x="552084" y="291465"/>
                    <a:pt x="542854" y="294379"/>
                  </a:cubicBezTo>
                  <a:cubicBezTo>
                    <a:pt x="533625" y="297294"/>
                    <a:pt x="526095" y="299723"/>
                    <a:pt x="520266" y="301666"/>
                  </a:cubicBezTo>
                  <a:cubicBezTo>
                    <a:pt x="518323" y="301666"/>
                    <a:pt x="517351" y="302637"/>
                    <a:pt x="517351" y="304581"/>
                  </a:cubicBezTo>
                  <a:lnTo>
                    <a:pt x="517351" y="338099"/>
                  </a:lnTo>
                  <a:cubicBezTo>
                    <a:pt x="517351" y="347815"/>
                    <a:pt x="519294" y="360445"/>
                    <a:pt x="523180" y="375990"/>
                  </a:cubicBezTo>
                  <a:cubicBezTo>
                    <a:pt x="525123" y="384734"/>
                    <a:pt x="528038" y="392506"/>
                    <a:pt x="531924" y="399307"/>
                  </a:cubicBezTo>
                  <a:cubicBezTo>
                    <a:pt x="535811" y="405136"/>
                    <a:pt x="539697" y="408051"/>
                    <a:pt x="543583" y="408051"/>
                  </a:cubicBezTo>
                  <a:cubicBezTo>
                    <a:pt x="546498" y="409022"/>
                    <a:pt x="551355" y="409508"/>
                    <a:pt x="558156" y="409508"/>
                  </a:cubicBezTo>
                  <a:cubicBezTo>
                    <a:pt x="568843" y="409508"/>
                    <a:pt x="578073" y="407565"/>
                    <a:pt x="585845" y="403679"/>
                  </a:cubicBezTo>
                  <a:cubicBezTo>
                    <a:pt x="590703" y="403679"/>
                    <a:pt x="594589" y="403193"/>
                    <a:pt x="597504" y="402221"/>
                  </a:cubicBezTo>
                  <a:cubicBezTo>
                    <a:pt x="601390" y="401250"/>
                    <a:pt x="610620" y="398821"/>
                    <a:pt x="625193" y="394935"/>
                  </a:cubicBezTo>
                  <a:cubicBezTo>
                    <a:pt x="639766" y="390077"/>
                    <a:pt x="652397" y="386191"/>
                    <a:pt x="663084" y="383276"/>
                  </a:cubicBezTo>
                  <a:cubicBezTo>
                    <a:pt x="665027" y="382305"/>
                    <a:pt x="667456" y="381819"/>
                    <a:pt x="670370" y="381819"/>
                  </a:cubicBezTo>
                  <a:cubicBezTo>
                    <a:pt x="674256" y="381819"/>
                    <a:pt x="677657" y="380847"/>
                    <a:pt x="680571" y="378904"/>
                  </a:cubicBezTo>
                  <a:cubicBezTo>
                    <a:pt x="682515" y="377933"/>
                    <a:pt x="684458" y="376961"/>
                    <a:pt x="686401" y="375990"/>
                  </a:cubicBezTo>
                  <a:cubicBezTo>
                    <a:pt x="688344" y="375018"/>
                    <a:pt x="690773" y="374532"/>
                    <a:pt x="693687" y="374532"/>
                  </a:cubicBezTo>
                  <a:cubicBezTo>
                    <a:pt x="696602" y="374532"/>
                    <a:pt x="698545" y="375018"/>
                    <a:pt x="699517" y="375990"/>
                  </a:cubicBezTo>
                  <a:cubicBezTo>
                    <a:pt x="702431" y="376961"/>
                    <a:pt x="705589" y="377204"/>
                    <a:pt x="708989" y="376718"/>
                  </a:cubicBezTo>
                  <a:cubicBezTo>
                    <a:pt x="712390" y="376232"/>
                    <a:pt x="714576" y="375990"/>
                    <a:pt x="715547" y="375990"/>
                  </a:cubicBezTo>
                  <a:cubicBezTo>
                    <a:pt x="729149" y="375990"/>
                    <a:pt x="739836" y="376475"/>
                    <a:pt x="747608" y="377447"/>
                  </a:cubicBezTo>
                  <a:cubicBezTo>
                    <a:pt x="743722" y="381333"/>
                    <a:pt x="741779" y="385705"/>
                    <a:pt x="741779" y="390563"/>
                  </a:cubicBezTo>
                  <a:cubicBezTo>
                    <a:pt x="741779" y="393477"/>
                    <a:pt x="743236" y="395906"/>
                    <a:pt x="746151" y="397850"/>
                  </a:cubicBezTo>
                  <a:cubicBezTo>
                    <a:pt x="742265" y="400764"/>
                    <a:pt x="741293" y="403922"/>
                    <a:pt x="743236" y="407322"/>
                  </a:cubicBezTo>
                  <a:cubicBezTo>
                    <a:pt x="745180" y="410723"/>
                    <a:pt x="746637" y="412909"/>
                    <a:pt x="747608" y="413880"/>
                  </a:cubicBezTo>
                  <a:cubicBezTo>
                    <a:pt x="740808" y="413880"/>
                    <a:pt x="734978" y="415823"/>
                    <a:pt x="730121" y="419709"/>
                  </a:cubicBezTo>
                  <a:cubicBezTo>
                    <a:pt x="725263" y="423596"/>
                    <a:pt x="721862" y="428453"/>
                    <a:pt x="719919" y="434283"/>
                  </a:cubicBezTo>
                  <a:cubicBezTo>
                    <a:pt x="699517" y="440112"/>
                    <a:pt x="689315" y="443027"/>
                    <a:pt x="689315" y="443027"/>
                  </a:cubicBezTo>
                  <a:lnTo>
                    <a:pt x="680571" y="445941"/>
                  </a:lnTo>
                  <a:lnTo>
                    <a:pt x="667456" y="450313"/>
                  </a:lnTo>
                  <a:cubicBezTo>
                    <a:pt x="663569" y="451285"/>
                    <a:pt x="658955" y="452256"/>
                    <a:pt x="653611" y="453228"/>
                  </a:cubicBezTo>
                  <a:cubicBezTo>
                    <a:pt x="648267" y="454199"/>
                    <a:pt x="643653" y="455657"/>
                    <a:pt x="639766" y="457600"/>
                  </a:cubicBezTo>
                  <a:cubicBezTo>
                    <a:pt x="634909" y="459543"/>
                    <a:pt x="629808" y="461486"/>
                    <a:pt x="624464" y="463429"/>
                  </a:cubicBezTo>
                  <a:cubicBezTo>
                    <a:pt x="619121" y="465372"/>
                    <a:pt x="614020" y="467315"/>
                    <a:pt x="609163" y="469258"/>
                  </a:cubicBezTo>
                  <a:lnTo>
                    <a:pt x="584388" y="479460"/>
                  </a:lnTo>
                  <a:cubicBezTo>
                    <a:pt x="584388" y="480431"/>
                    <a:pt x="583417" y="481403"/>
                    <a:pt x="581473" y="482374"/>
                  </a:cubicBezTo>
                  <a:cubicBezTo>
                    <a:pt x="603819" y="491118"/>
                    <a:pt x="623736" y="495490"/>
                    <a:pt x="641224" y="495490"/>
                  </a:cubicBezTo>
                  <a:cubicBezTo>
                    <a:pt x="649968" y="495490"/>
                    <a:pt x="656283" y="495004"/>
                    <a:pt x="660169" y="494033"/>
                  </a:cubicBezTo>
                  <a:cubicBezTo>
                    <a:pt x="669884" y="492090"/>
                    <a:pt x="676685" y="491118"/>
                    <a:pt x="680571" y="491118"/>
                  </a:cubicBezTo>
                  <a:cubicBezTo>
                    <a:pt x="684458" y="491118"/>
                    <a:pt x="687858" y="491604"/>
                    <a:pt x="690773" y="492576"/>
                  </a:cubicBezTo>
                  <a:cubicBezTo>
                    <a:pt x="691744" y="489661"/>
                    <a:pt x="694173" y="490147"/>
                    <a:pt x="698059" y="494033"/>
                  </a:cubicBezTo>
                  <a:cubicBezTo>
                    <a:pt x="700002" y="494033"/>
                    <a:pt x="702917" y="495004"/>
                    <a:pt x="706803" y="496948"/>
                  </a:cubicBezTo>
                  <a:cubicBezTo>
                    <a:pt x="727206" y="501805"/>
                    <a:pt x="742751" y="510549"/>
                    <a:pt x="753438" y="523179"/>
                  </a:cubicBezTo>
                  <a:lnTo>
                    <a:pt x="754895" y="526094"/>
                  </a:lnTo>
                  <a:cubicBezTo>
                    <a:pt x="754895" y="529980"/>
                    <a:pt x="756838" y="534352"/>
                    <a:pt x="760724" y="539210"/>
                  </a:cubicBezTo>
                  <a:cubicBezTo>
                    <a:pt x="763639" y="544068"/>
                    <a:pt x="764611" y="547468"/>
                    <a:pt x="763639" y="549411"/>
                  </a:cubicBezTo>
                  <a:cubicBezTo>
                    <a:pt x="764611" y="553297"/>
                    <a:pt x="763882" y="555969"/>
                    <a:pt x="761453" y="557427"/>
                  </a:cubicBezTo>
                  <a:cubicBezTo>
                    <a:pt x="759024" y="558884"/>
                    <a:pt x="756352" y="559127"/>
                    <a:pt x="753438" y="558155"/>
                  </a:cubicBezTo>
                  <a:cubicBezTo>
                    <a:pt x="751495" y="556212"/>
                    <a:pt x="748580" y="556212"/>
                    <a:pt x="744694" y="558155"/>
                  </a:cubicBezTo>
                  <a:cubicBezTo>
                    <a:pt x="743722" y="557184"/>
                    <a:pt x="742508" y="556941"/>
                    <a:pt x="741050" y="557427"/>
                  </a:cubicBezTo>
                  <a:cubicBezTo>
                    <a:pt x="739593" y="557912"/>
                    <a:pt x="738865" y="558155"/>
                    <a:pt x="738865" y="558155"/>
                  </a:cubicBezTo>
                  <a:cubicBezTo>
                    <a:pt x="734978" y="560098"/>
                    <a:pt x="730121" y="561556"/>
                    <a:pt x="724291" y="562527"/>
                  </a:cubicBezTo>
                  <a:cubicBezTo>
                    <a:pt x="718462" y="563499"/>
                    <a:pt x="713604" y="564470"/>
                    <a:pt x="709718" y="565442"/>
                  </a:cubicBezTo>
                  <a:lnTo>
                    <a:pt x="674742" y="574186"/>
                  </a:lnTo>
                  <a:cubicBezTo>
                    <a:pt x="669884" y="575157"/>
                    <a:pt x="663084" y="576615"/>
                    <a:pt x="654340" y="578558"/>
                  </a:cubicBezTo>
                  <a:cubicBezTo>
                    <a:pt x="645596" y="580501"/>
                    <a:pt x="637337" y="581958"/>
                    <a:pt x="629565" y="582930"/>
                  </a:cubicBezTo>
                  <a:cubicBezTo>
                    <a:pt x="622764" y="585844"/>
                    <a:pt x="612563" y="588273"/>
                    <a:pt x="598961" y="590216"/>
                  </a:cubicBezTo>
                  <a:lnTo>
                    <a:pt x="561071" y="598960"/>
                  </a:lnTo>
                  <a:lnTo>
                    <a:pt x="553784" y="604790"/>
                  </a:lnTo>
                  <a:cubicBezTo>
                    <a:pt x="553784" y="604790"/>
                    <a:pt x="536296" y="609162"/>
                    <a:pt x="501320" y="617906"/>
                  </a:cubicBezTo>
                  <a:cubicBezTo>
                    <a:pt x="499377" y="617906"/>
                    <a:pt x="496220" y="618148"/>
                    <a:pt x="491848" y="618634"/>
                  </a:cubicBezTo>
                  <a:cubicBezTo>
                    <a:pt x="487476" y="619120"/>
                    <a:pt x="484318" y="621306"/>
                    <a:pt x="482375" y="625192"/>
                  </a:cubicBezTo>
                  <a:cubicBezTo>
                    <a:pt x="482375" y="626164"/>
                    <a:pt x="481889" y="626892"/>
                    <a:pt x="480918" y="627378"/>
                  </a:cubicBezTo>
                  <a:cubicBezTo>
                    <a:pt x="479946" y="627864"/>
                    <a:pt x="479461" y="628593"/>
                    <a:pt x="479461" y="629564"/>
                  </a:cubicBezTo>
                  <a:lnTo>
                    <a:pt x="475089" y="668912"/>
                  </a:lnTo>
                  <a:cubicBezTo>
                    <a:pt x="475089" y="685428"/>
                    <a:pt x="475574" y="697573"/>
                    <a:pt x="476546" y="705345"/>
                  </a:cubicBezTo>
                  <a:lnTo>
                    <a:pt x="476546" y="746150"/>
                  </a:lnTo>
                  <a:cubicBezTo>
                    <a:pt x="475574" y="755866"/>
                    <a:pt x="475089" y="769953"/>
                    <a:pt x="475089" y="788413"/>
                  </a:cubicBezTo>
                  <a:lnTo>
                    <a:pt x="475089" y="794242"/>
                  </a:lnTo>
                  <a:cubicBezTo>
                    <a:pt x="476060" y="802986"/>
                    <a:pt x="476303" y="812701"/>
                    <a:pt x="475817" y="823388"/>
                  </a:cubicBezTo>
                  <a:cubicBezTo>
                    <a:pt x="475332" y="834075"/>
                    <a:pt x="475089" y="841848"/>
                    <a:pt x="475089" y="846706"/>
                  </a:cubicBezTo>
                  <a:cubicBezTo>
                    <a:pt x="474117" y="858364"/>
                    <a:pt x="474117" y="869537"/>
                    <a:pt x="475089" y="880224"/>
                  </a:cubicBezTo>
                  <a:cubicBezTo>
                    <a:pt x="475089" y="881196"/>
                    <a:pt x="474846" y="882167"/>
                    <a:pt x="474360" y="883139"/>
                  </a:cubicBezTo>
                  <a:cubicBezTo>
                    <a:pt x="473874" y="884110"/>
                    <a:pt x="473631" y="884596"/>
                    <a:pt x="473631" y="884596"/>
                  </a:cubicBezTo>
                  <a:cubicBezTo>
                    <a:pt x="471688" y="892368"/>
                    <a:pt x="470717" y="898198"/>
                    <a:pt x="470717" y="902084"/>
                  </a:cubicBezTo>
                  <a:cubicBezTo>
                    <a:pt x="469745" y="903055"/>
                    <a:pt x="468531" y="905727"/>
                    <a:pt x="467073" y="910099"/>
                  </a:cubicBezTo>
                  <a:cubicBezTo>
                    <a:pt x="465616" y="914471"/>
                    <a:pt x="464402" y="917629"/>
                    <a:pt x="463430" y="919572"/>
                  </a:cubicBezTo>
                  <a:cubicBezTo>
                    <a:pt x="463430" y="922486"/>
                    <a:pt x="461973" y="926859"/>
                    <a:pt x="459058" y="932688"/>
                  </a:cubicBezTo>
                  <a:cubicBezTo>
                    <a:pt x="459058" y="934631"/>
                    <a:pt x="458087" y="937546"/>
                    <a:pt x="456143" y="941432"/>
                  </a:cubicBezTo>
                  <a:cubicBezTo>
                    <a:pt x="453229" y="943375"/>
                    <a:pt x="451771" y="945804"/>
                    <a:pt x="451771" y="948718"/>
                  </a:cubicBezTo>
                  <a:cubicBezTo>
                    <a:pt x="450800" y="952604"/>
                    <a:pt x="446914" y="958920"/>
                    <a:pt x="440113" y="967664"/>
                  </a:cubicBezTo>
                  <a:lnTo>
                    <a:pt x="432826" y="982237"/>
                  </a:lnTo>
                  <a:cubicBezTo>
                    <a:pt x="425054" y="1003611"/>
                    <a:pt x="420196" y="1016241"/>
                    <a:pt x="418253" y="1020127"/>
                  </a:cubicBezTo>
                  <a:cubicBezTo>
                    <a:pt x="416310" y="1023042"/>
                    <a:pt x="413881" y="1025471"/>
                    <a:pt x="410966" y="1027414"/>
                  </a:cubicBezTo>
                  <a:cubicBezTo>
                    <a:pt x="408052" y="1029357"/>
                    <a:pt x="405623" y="1032272"/>
                    <a:pt x="403680" y="1036158"/>
                  </a:cubicBezTo>
                  <a:cubicBezTo>
                    <a:pt x="402708" y="1036158"/>
                    <a:pt x="402222" y="1035186"/>
                    <a:pt x="402222" y="1033243"/>
                  </a:cubicBezTo>
                  <a:cubicBezTo>
                    <a:pt x="401251" y="1033243"/>
                    <a:pt x="400765" y="1031786"/>
                    <a:pt x="400765" y="1028871"/>
                  </a:cubicBezTo>
                  <a:cubicBezTo>
                    <a:pt x="402708" y="1024985"/>
                    <a:pt x="403680" y="1018184"/>
                    <a:pt x="403680" y="1008469"/>
                  </a:cubicBezTo>
                  <a:lnTo>
                    <a:pt x="402222" y="974950"/>
                  </a:lnTo>
                  <a:cubicBezTo>
                    <a:pt x="401251" y="971064"/>
                    <a:pt x="401008" y="967178"/>
                    <a:pt x="401494" y="963292"/>
                  </a:cubicBezTo>
                  <a:cubicBezTo>
                    <a:pt x="401980" y="959405"/>
                    <a:pt x="401737" y="955519"/>
                    <a:pt x="400765" y="951633"/>
                  </a:cubicBezTo>
                  <a:lnTo>
                    <a:pt x="399308" y="923944"/>
                  </a:lnTo>
                  <a:lnTo>
                    <a:pt x="399308" y="865651"/>
                  </a:lnTo>
                  <a:lnTo>
                    <a:pt x="399308" y="843791"/>
                  </a:lnTo>
                  <a:lnTo>
                    <a:pt x="399308" y="802986"/>
                  </a:lnTo>
                  <a:cubicBezTo>
                    <a:pt x="399308" y="783555"/>
                    <a:pt x="398822" y="769467"/>
                    <a:pt x="397850" y="760723"/>
                  </a:cubicBezTo>
                  <a:cubicBezTo>
                    <a:pt x="398822" y="753923"/>
                    <a:pt x="399065" y="747122"/>
                    <a:pt x="398579" y="740321"/>
                  </a:cubicBezTo>
                  <a:cubicBezTo>
                    <a:pt x="398093" y="733520"/>
                    <a:pt x="398336" y="726719"/>
                    <a:pt x="399308" y="719918"/>
                  </a:cubicBezTo>
                  <a:lnTo>
                    <a:pt x="399308" y="649967"/>
                  </a:lnTo>
                  <a:cubicBezTo>
                    <a:pt x="399308" y="647052"/>
                    <a:pt x="400279" y="643652"/>
                    <a:pt x="402222" y="639765"/>
                  </a:cubicBezTo>
                  <a:lnTo>
                    <a:pt x="394936" y="639765"/>
                  </a:lnTo>
                  <a:lnTo>
                    <a:pt x="349759" y="649967"/>
                  </a:lnTo>
                  <a:cubicBezTo>
                    <a:pt x="333242" y="652881"/>
                    <a:pt x="318669" y="656282"/>
                    <a:pt x="306039" y="660168"/>
                  </a:cubicBezTo>
                  <a:cubicBezTo>
                    <a:pt x="299238" y="661140"/>
                    <a:pt x="292194" y="662840"/>
                    <a:pt x="284908" y="665269"/>
                  </a:cubicBezTo>
                  <a:cubicBezTo>
                    <a:pt x="277621" y="667697"/>
                    <a:pt x="270092" y="669398"/>
                    <a:pt x="262319" y="670369"/>
                  </a:cubicBezTo>
                  <a:lnTo>
                    <a:pt x="198197" y="686400"/>
                  </a:lnTo>
                  <a:lnTo>
                    <a:pt x="115129" y="705345"/>
                  </a:lnTo>
                  <a:cubicBezTo>
                    <a:pt x="101528" y="707288"/>
                    <a:pt x="91326" y="709231"/>
                    <a:pt x="84526" y="711174"/>
                  </a:cubicBezTo>
                  <a:cubicBezTo>
                    <a:pt x="82583" y="711174"/>
                    <a:pt x="77239" y="711417"/>
                    <a:pt x="68495" y="711903"/>
                  </a:cubicBezTo>
                  <a:cubicBezTo>
                    <a:pt x="59751" y="712389"/>
                    <a:pt x="52464" y="710203"/>
                    <a:pt x="46635" y="705345"/>
                  </a:cubicBezTo>
                  <a:lnTo>
                    <a:pt x="33519" y="698058"/>
                  </a:lnTo>
                  <a:cubicBezTo>
                    <a:pt x="32548" y="697087"/>
                    <a:pt x="32062" y="694658"/>
                    <a:pt x="32062" y="690772"/>
                  </a:cubicBezTo>
                  <a:cubicBezTo>
                    <a:pt x="28176" y="688829"/>
                    <a:pt x="24047" y="686400"/>
                    <a:pt x="19675" y="683485"/>
                  </a:cubicBezTo>
                  <a:cubicBezTo>
                    <a:pt x="15303" y="680570"/>
                    <a:pt x="10202" y="677656"/>
                    <a:pt x="4373" y="674741"/>
                  </a:cubicBezTo>
                  <a:cubicBezTo>
                    <a:pt x="-1457" y="668912"/>
                    <a:pt x="-1457" y="663568"/>
                    <a:pt x="4373" y="658711"/>
                  </a:cubicBezTo>
                  <a:cubicBezTo>
                    <a:pt x="6316" y="655796"/>
                    <a:pt x="6316" y="650938"/>
                    <a:pt x="4373" y="644137"/>
                  </a:cubicBezTo>
                  <a:cubicBezTo>
                    <a:pt x="4373" y="636365"/>
                    <a:pt x="3887" y="631507"/>
                    <a:pt x="2915" y="629564"/>
                  </a:cubicBezTo>
                  <a:cubicBezTo>
                    <a:pt x="3887" y="629564"/>
                    <a:pt x="4373" y="628593"/>
                    <a:pt x="4373" y="626650"/>
                  </a:cubicBezTo>
                  <a:lnTo>
                    <a:pt x="30605" y="654339"/>
                  </a:lnTo>
                  <a:cubicBezTo>
                    <a:pt x="32548" y="656282"/>
                    <a:pt x="34977" y="657253"/>
                    <a:pt x="37891" y="657253"/>
                  </a:cubicBezTo>
                  <a:cubicBezTo>
                    <a:pt x="47607" y="653367"/>
                    <a:pt x="54408" y="651424"/>
                    <a:pt x="58294" y="651424"/>
                  </a:cubicBezTo>
                  <a:cubicBezTo>
                    <a:pt x="62180" y="651424"/>
                    <a:pt x="67523" y="649967"/>
                    <a:pt x="74324" y="647052"/>
                  </a:cubicBezTo>
                  <a:cubicBezTo>
                    <a:pt x="81125" y="644137"/>
                    <a:pt x="86954" y="642194"/>
                    <a:pt x="91812" y="641223"/>
                  </a:cubicBezTo>
                  <a:cubicBezTo>
                    <a:pt x="98613" y="639280"/>
                    <a:pt x="106385" y="637094"/>
                    <a:pt x="115129" y="634665"/>
                  </a:cubicBezTo>
                  <a:cubicBezTo>
                    <a:pt x="123873" y="632236"/>
                    <a:pt x="133103" y="630050"/>
                    <a:pt x="142819" y="628107"/>
                  </a:cubicBezTo>
                  <a:cubicBezTo>
                    <a:pt x="144762" y="626164"/>
                    <a:pt x="148162" y="625192"/>
                    <a:pt x="153020" y="625192"/>
                  </a:cubicBezTo>
                  <a:cubicBezTo>
                    <a:pt x="153020" y="625192"/>
                    <a:pt x="153506" y="625192"/>
                    <a:pt x="154477" y="625192"/>
                  </a:cubicBezTo>
                  <a:cubicBezTo>
                    <a:pt x="155449" y="625192"/>
                    <a:pt x="155935" y="625192"/>
                    <a:pt x="155935" y="625192"/>
                  </a:cubicBezTo>
                  <a:cubicBezTo>
                    <a:pt x="156906" y="625192"/>
                    <a:pt x="157878" y="625435"/>
                    <a:pt x="158849" y="625921"/>
                  </a:cubicBezTo>
                  <a:cubicBezTo>
                    <a:pt x="159821" y="626407"/>
                    <a:pt x="161278" y="626164"/>
                    <a:pt x="163221" y="625192"/>
                  </a:cubicBezTo>
                  <a:cubicBezTo>
                    <a:pt x="170994" y="618391"/>
                    <a:pt x="182166" y="614991"/>
                    <a:pt x="196740" y="614991"/>
                  </a:cubicBezTo>
                  <a:cubicBezTo>
                    <a:pt x="199654" y="615962"/>
                    <a:pt x="203055" y="615720"/>
                    <a:pt x="206941" y="614262"/>
                  </a:cubicBezTo>
                  <a:cubicBezTo>
                    <a:pt x="210827" y="612805"/>
                    <a:pt x="213256" y="610619"/>
                    <a:pt x="214227" y="607704"/>
                  </a:cubicBezTo>
                  <a:lnTo>
                    <a:pt x="218599" y="606247"/>
                  </a:lnTo>
                  <a:cubicBezTo>
                    <a:pt x="248718" y="599446"/>
                    <a:pt x="274464" y="593131"/>
                    <a:pt x="295838" y="587302"/>
                  </a:cubicBezTo>
                  <a:cubicBezTo>
                    <a:pt x="302639" y="585359"/>
                    <a:pt x="309925" y="583901"/>
                    <a:pt x="317698" y="582930"/>
                  </a:cubicBezTo>
                  <a:cubicBezTo>
                    <a:pt x="325470" y="581958"/>
                    <a:pt x="332757" y="580501"/>
                    <a:pt x="339557" y="578558"/>
                  </a:cubicBezTo>
                  <a:lnTo>
                    <a:pt x="397850" y="562527"/>
                  </a:lnTo>
                  <a:lnTo>
                    <a:pt x="399308" y="562527"/>
                  </a:lnTo>
                  <a:cubicBezTo>
                    <a:pt x="406109" y="561556"/>
                    <a:pt x="409995" y="560584"/>
                    <a:pt x="410966" y="559613"/>
                  </a:cubicBezTo>
                  <a:cubicBezTo>
                    <a:pt x="411938" y="558641"/>
                    <a:pt x="412909" y="555240"/>
                    <a:pt x="413881" y="549411"/>
                  </a:cubicBezTo>
                  <a:lnTo>
                    <a:pt x="413881" y="478002"/>
                  </a:lnTo>
                  <a:cubicBezTo>
                    <a:pt x="414853" y="473145"/>
                    <a:pt x="413395" y="469258"/>
                    <a:pt x="409509" y="466344"/>
                  </a:cubicBezTo>
                  <a:cubicBezTo>
                    <a:pt x="400765" y="458571"/>
                    <a:pt x="395422" y="448370"/>
                    <a:pt x="393478" y="435740"/>
                  </a:cubicBezTo>
                  <a:lnTo>
                    <a:pt x="394936" y="431368"/>
                  </a:lnTo>
                  <a:lnTo>
                    <a:pt x="394936" y="424081"/>
                  </a:lnTo>
                  <a:cubicBezTo>
                    <a:pt x="395907" y="422138"/>
                    <a:pt x="397365" y="421652"/>
                    <a:pt x="399308" y="422624"/>
                  </a:cubicBezTo>
                  <a:cubicBezTo>
                    <a:pt x="401251" y="423596"/>
                    <a:pt x="402708" y="424081"/>
                    <a:pt x="403680" y="424081"/>
                  </a:cubicBezTo>
                  <a:cubicBezTo>
                    <a:pt x="408537" y="425053"/>
                    <a:pt x="413638" y="427239"/>
                    <a:pt x="418982" y="430639"/>
                  </a:cubicBezTo>
                  <a:cubicBezTo>
                    <a:pt x="424325" y="434040"/>
                    <a:pt x="428940" y="435740"/>
                    <a:pt x="432826" y="435740"/>
                  </a:cubicBezTo>
                  <a:cubicBezTo>
                    <a:pt x="438656" y="437683"/>
                    <a:pt x="443756" y="440841"/>
                    <a:pt x="448128" y="445213"/>
                  </a:cubicBezTo>
                  <a:cubicBezTo>
                    <a:pt x="452500" y="449585"/>
                    <a:pt x="455658" y="452256"/>
                    <a:pt x="457601" y="453228"/>
                  </a:cubicBezTo>
                  <a:cubicBezTo>
                    <a:pt x="460515" y="458086"/>
                    <a:pt x="463430" y="462215"/>
                    <a:pt x="466345" y="465615"/>
                  </a:cubicBezTo>
                  <a:cubicBezTo>
                    <a:pt x="469259" y="469016"/>
                    <a:pt x="471688" y="473145"/>
                    <a:pt x="473631" y="478002"/>
                  </a:cubicBezTo>
                  <a:lnTo>
                    <a:pt x="475089" y="479460"/>
                  </a:lnTo>
                  <a:cubicBezTo>
                    <a:pt x="478975" y="483346"/>
                    <a:pt x="480432" y="487475"/>
                    <a:pt x="479461" y="491847"/>
                  </a:cubicBezTo>
                  <a:cubicBezTo>
                    <a:pt x="478489" y="496219"/>
                    <a:pt x="478003" y="499376"/>
                    <a:pt x="478003" y="501320"/>
                  </a:cubicBezTo>
                  <a:lnTo>
                    <a:pt x="478003" y="526094"/>
                  </a:lnTo>
                  <a:cubicBezTo>
                    <a:pt x="478975" y="526094"/>
                    <a:pt x="479461" y="526580"/>
                    <a:pt x="479461" y="527551"/>
                  </a:cubicBezTo>
                  <a:lnTo>
                    <a:pt x="507150" y="505692"/>
                  </a:lnTo>
                  <a:lnTo>
                    <a:pt x="530467" y="488204"/>
                  </a:lnTo>
                  <a:cubicBezTo>
                    <a:pt x="523666" y="481403"/>
                    <a:pt x="520266" y="478002"/>
                    <a:pt x="520266" y="478002"/>
                  </a:cubicBezTo>
                  <a:cubicBezTo>
                    <a:pt x="519294" y="477031"/>
                    <a:pt x="518080" y="476059"/>
                    <a:pt x="516622" y="475088"/>
                  </a:cubicBezTo>
                  <a:cubicBezTo>
                    <a:pt x="515165" y="474116"/>
                    <a:pt x="513465" y="473145"/>
                    <a:pt x="511522" y="472173"/>
                  </a:cubicBezTo>
                  <a:lnTo>
                    <a:pt x="514436" y="470716"/>
                  </a:lnTo>
                  <a:lnTo>
                    <a:pt x="539211" y="470716"/>
                  </a:lnTo>
                  <a:cubicBezTo>
                    <a:pt x="546012" y="470716"/>
                    <a:pt x="550870" y="469258"/>
                    <a:pt x="553784" y="466344"/>
                  </a:cubicBezTo>
                  <a:cubicBezTo>
                    <a:pt x="554756" y="465372"/>
                    <a:pt x="555970" y="463672"/>
                    <a:pt x="557428" y="461243"/>
                  </a:cubicBezTo>
                  <a:cubicBezTo>
                    <a:pt x="558885" y="458814"/>
                    <a:pt x="560585" y="456628"/>
                    <a:pt x="562528" y="454685"/>
                  </a:cubicBezTo>
                  <a:cubicBezTo>
                    <a:pt x="547955" y="453714"/>
                    <a:pt x="531439" y="451285"/>
                    <a:pt x="512979" y="447399"/>
                  </a:cubicBezTo>
                  <a:cubicBezTo>
                    <a:pt x="495491" y="445455"/>
                    <a:pt x="479946" y="433797"/>
                    <a:pt x="466345" y="412423"/>
                  </a:cubicBezTo>
                  <a:cubicBezTo>
                    <a:pt x="454686" y="391049"/>
                    <a:pt x="447885" y="365303"/>
                    <a:pt x="445942" y="335184"/>
                  </a:cubicBezTo>
                  <a:cubicBezTo>
                    <a:pt x="445942" y="331298"/>
                    <a:pt x="445456" y="329355"/>
                    <a:pt x="444485" y="329355"/>
                  </a:cubicBezTo>
                  <a:lnTo>
                    <a:pt x="425540" y="326441"/>
                  </a:lnTo>
                  <a:cubicBezTo>
                    <a:pt x="423597" y="326441"/>
                    <a:pt x="422139" y="325955"/>
                    <a:pt x="421168" y="324983"/>
                  </a:cubicBezTo>
                  <a:lnTo>
                    <a:pt x="425540" y="322069"/>
                  </a:lnTo>
                  <a:cubicBezTo>
                    <a:pt x="426511" y="321097"/>
                    <a:pt x="427726" y="320125"/>
                    <a:pt x="429183" y="319154"/>
                  </a:cubicBezTo>
                  <a:cubicBezTo>
                    <a:pt x="430640" y="318182"/>
                    <a:pt x="431855" y="317697"/>
                    <a:pt x="432826" y="317697"/>
                  </a:cubicBezTo>
                  <a:lnTo>
                    <a:pt x="437198" y="314782"/>
                  </a:lnTo>
                  <a:cubicBezTo>
                    <a:pt x="443999" y="313810"/>
                    <a:pt x="447400" y="310410"/>
                    <a:pt x="447400" y="304581"/>
                  </a:cubicBezTo>
                  <a:cubicBezTo>
                    <a:pt x="452257" y="265719"/>
                    <a:pt x="455172" y="244830"/>
                    <a:pt x="456143" y="241916"/>
                  </a:cubicBezTo>
                  <a:cubicBezTo>
                    <a:pt x="460030" y="223456"/>
                    <a:pt x="464887" y="208883"/>
                    <a:pt x="470717" y="198196"/>
                  </a:cubicBezTo>
                  <a:cubicBezTo>
                    <a:pt x="474603" y="187509"/>
                    <a:pt x="470717" y="177793"/>
                    <a:pt x="459058" y="169049"/>
                  </a:cubicBezTo>
                  <a:cubicBezTo>
                    <a:pt x="456143" y="164192"/>
                    <a:pt x="453229" y="160791"/>
                    <a:pt x="450314" y="158848"/>
                  </a:cubicBezTo>
                  <a:cubicBezTo>
                    <a:pt x="446428" y="153990"/>
                    <a:pt x="442056" y="150590"/>
                    <a:pt x="437198" y="148647"/>
                  </a:cubicBezTo>
                  <a:cubicBezTo>
                    <a:pt x="443999" y="148647"/>
                    <a:pt x="450314" y="150104"/>
                    <a:pt x="456143" y="153019"/>
                  </a:cubicBezTo>
                  <a:lnTo>
                    <a:pt x="467802" y="158848"/>
                  </a:lnTo>
                  <a:cubicBezTo>
                    <a:pt x="475574" y="160791"/>
                    <a:pt x="482375" y="164192"/>
                    <a:pt x="488205" y="169049"/>
                  </a:cubicBezTo>
                  <a:cubicBezTo>
                    <a:pt x="494034" y="173907"/>
                    <a:pt x="497434" y="176822"/>
                    <a:pt x="498406" y="177793"/>
                  </a:cubicBezTo>
                  <a:cubicBezTo>
                    <a:pt x="504235" y="180708"/>
                    <a:pt x="509822" y="184837"/>
                    <a:pt x="515165" y="190181"/>
                  </a:cubicBezTo>
                  <a:cubicBezTo>
                    <a:pt x="520509" y="195524"/>
                    <a:pt x="524638" y="199653"/>
                    <a:pt x="527552" y="202568"/>
                  </a:cubicBezTo>
                  <a:cubicBezTo>
                    <a:pt x="530467" y="205483"/>
                    <a:pt x="530953" y="208397"/>
                    <a:pt x="529010" y="211312"/>
                  </a:cubicBezTo>
                  <a:cubicBezTo>
                    <a:pt x="528038" y="216170"/>
                    <a:pt x="526581" y="221999"/>
                    <a:pt x="524638" y="228800"/>
                  </a:cubicBezTo>
                  <a:cubicBezTo>
                    <a:pt x="522695" y="235601"/>
                    <a:pt x="521237" y="241430"/>
                    <a:pt x="520266" y="246288"/>
                  </a:cubicBezTo>
                  <a:lnTo>
                    <a:pt x="520266" y="249202"/>
                  </a:lnTo>
                  <a:cubicBezTo>
                    <a:pt x="529981" y="241430"/>
                    <a:pt x="537268" y="236086"/>
                    <a:pt x="542126" y="233172"/>
                  </a:cubicBezTo>
                  <a:cubicBezTo>
                    <a:pt x="566414" y="210826"/>
                    <a:pt x="580502" y="197710"/>
                    <a:pt x="584388" y="193824"/>
                  </a:cubicBezTo>
                  <a:cubicBezTo>
                    <a:pt x="590217" y="188966"/>
                    <a:pt x="597018" y="180708"/>
                    <a:pt x="604791" y="169049"/>
                  </a:cubicBezTo>
                  <a:cubicBezTo>
                    <a:pt x="605762" y="168078"/>
                    <a:pt x="605276" y="165163"/>
                    <a:pt x="603333" y="160305"/>
                  </a:cubicBezTo>
                  <a:cubicBezTo>
                    <a:pt x="588760" y="143789"/>
                    <a:pt x="578559" y="133588"/>
                    <a:pt x="572729" y="129702"/>
                  </a:cubicBezTo>
                  <a:cubicBezTo>
                    <a:pt x="570786" y="127759"/>
                    <a:pt x="569815" y="125330"/>
                    <a:pt x="569815" y="122415"/>
                  </a:cubicBezTo>
                  <a:close/>
                  <a:moveTo>
                    <a:pt x="332817" y="0"/>
                  </a:moveTo>
                  <a:cubicBezTo>
                    <a:pt x="336096" y="0"/>
                    <a:pt x="339557" y="485"/>
                    <a:pt x="343201" y="1457"/>
                  </a:cubicBezTo>
                  <a:cubicBezTo>
                    <a:pt x="350487" y="3400"/>
                    <a:pt x="356560" y="6801"/>
                    <a:pt x="361417" y="11658"/>
                  </a:cubicBezTo>
                  <a:cubicBezTo>
                    <a:pt x="364332" y="14573"/>
                    <a:pt x="367975" y="19188"/>
                    <a:pt x="372347" y="25503"/>
                  </a:cubicBezTo>
                  <a:cubicBezTo>
                    <a:pt x="376719" y="31818"/>
                    <a:pt x="381334" y="36433"/>
                    <a:pt x="386192" y="39347"/>
                  </a:cubicBezTo>
                  <a:lnTo>
                    <a:pt x="390564" y="42262"/>
                  </a:lnTo>
                  <a:cubicBezTo>
                    <a:pt x="391535" y="42262"/>
                    <a:pt x="392507" y="42748"/>
                    <a:pt x="393478" y="43719"/>
                  </a:cubicBezTo>
                  <a:cubicBezTo>
                    <a:pt x="394450" y="44691"/>
                    <a:pt x="394936" y="45662"/>
                    <a:pt x="394936" y="46634"/>
                  </a:cubicBezTo>
                  <a:lnTo>
                    <a:pt x="408052" y="62665"/>
                  </a:lnTo>
                  <a:cubicBezTo>
                    <a:pt x="410966" y="66551"/>
                    <a:pt x="412909" y="70194"/>
                    <a:pt x="413881" y="73595"/>
                  </a:cubicBezTo>
                  <a:cubicBezTo>
                    <a:pt x="414853" y="76995"/>
                    <a:pt x="415824" y="79667"/>
                    <a:pt x="416796" y="81610"/>
                  </a:cubicBezTo>
                  <a:lnTo>
                    <a:pt x="416796" y="88896"/>
                  </a:lnTo>
                  <a:lnTo>
                    <a:pt x="394936" y="119500"/>
                  </a:lnTo>
                  <a:cubicBezTo>
                    <a:pt x="390078" y="124358"/>
                    <a:pt x="384249" y="130916"/>
                    <a:pt x="377448" y="139174"/>
                  </a:cubicBezTo>
                  <a:cubicBezTo>
                    <a:pt x="370647" y="147432"/>
                    <a:pt x="364818" y="153990"/>
                    <a:pt x="359960" y="158848"/>
                  </a:cubicBezTo>
                  <a:cubicBezTo>
                    <a:pt x="324984" y="196739"/>
                    <a:pt x="308954" y="214227"/>
                    <a:pt x="311868" y="211312"/>
                  </a:cubicBezTo>
                  <a:lnTo>
                    <a:pt x="278350" y="255032"/>
                  </a:lnTo>
                  <a:lnTo>
                    <a:pt x="276892" y="255032"/>
                  </a:lnTo>
                  <a:cubicBezTo>
                    <a:pt x="273978" y="258918"/>
                    <a:pt x="272763" y="261347"/>
                    <a:pt x="273249" y="262318"/>
                  </a:cubicBezTo>
                  <a:cubicBezTo>
                    <a:pt x="273735" y="263290"/>
                    <a:pt x="275921" y="265233"/>
                    <a:pt x="279807" y="268148"/>
                  </a:cubicBezTo>
                  <a:cubicBezTo>
                    <a:pt x="281750" y="270091"/>
                    <a:pt x="284665" y="272520"/>
                    <a:pt x="288551" y="275434"/>
                  </a:cubicBezTo>
                  <a:cubicBezTo>
                    <a:pt x="292437" y="278349"/>
                    <a:pt x="294866" y="281263"/>
                    <a:pt x="295838" y="284178"/>
                  </a:cubicBezTo>
                  <a:cubicBezTo>
                    <a:pt x="300695" y="290007"/>
                    <a:pt x="305310" y="295837"/>
                    <a:pt x="309682" y="301666"/>
                  </a:cubicBezTo>
                  <a:cubicBezTo>
                    <a:pt x="314054" y="307495"/>
                    <a:pt x="318669" y="313325"/>
                    <a:pt x="323527" y="319154"/>
                  </a:cubicBezTo>
                  <a:cubicBezTo>
                    <a:pt x="327413" y="326926"/>
                    <a:pt x="329356" y="335670"/>
                    <a:pt x="329356" y="345386"/>
                  </a:cubicBezTo>
                  <a:cubicBezTo>
                    <a:pt x="329356" y="349272"/>
                    <a:pt x="328870" y="353401"/>
                    <a:pt x="327899" y="357773"/>
                  </a:cubicBezTo>
                  <a:cubicBezTo>
                    <a:pt x="326927" y="362145"/>
                    <a:pt x="326441" y="366274"/>
                    <a:pt x="326441" y="370160"/>
                  </a:cubicBezTo>
                  <a:cubicBezTo>
                    <a:pt x="325470" y="375990"/>
                    <a:pt x="324984" y="384734"/>
                    <a:pt x="324984" y="396392"/>
                  </a:cubicBezTo>
                  <a:cubicBezTo>
                    <a:pt x="325956" y="399307"/>
                    <a:pt x="326441" y="403679"/>
                    <a:pt x="326441" y="409508"/>
                  </a:cubicBezTo>
                  <a:cubicBezTo>
                    <a:pt x="326441" y="409508"/>
                    <a:pt x="327413" y="410480"/>
                    <a:pt x="329356" y="412423"/>
                  </a:cubicBezTo>
                  <a:cubicBezTo>
                    <a:pt x="332271" y="409508"/>
                    <a:pt x="345873" y="391534"/>
                    <a:pt x="370161" y="358502"/>
                  </a:cubicBezTo>
                  <a:cubicBezTo>
                    <a:pt x="385706" y="335184"/>
                    <a:pt x="401737" y="313325"/>
                    <a:pt x="418253" y="292922"/>
                  </a:cubicBezTo>
                  <a:lnTo>
                    <a:pt x="421168" y="295837"/>
                  </a:lnTo>
                  <a:cubicBezTo>
                    <a:pt x="419225" y="303609"/>
                    <a:pt x="418253" y="308953"/>
                    <a:pt x="418253" y="311867"/>
                  </a:cubicBezTo>
                  <a:lnTo>
                    <a:pt x="418253" y="317697"/>
                  </a:lnTo>
                  <a:cubicBezTo>
                    <a:pt x="417281" y="325469"/>
                    <a:pt x="414367" y="332999"/>
                    <a:pt x="409509" y="340285"/>
                  </a:cubicBezTo>
                  <a:cubicBezTo>
                    <a:pt x="404651" y="347572"/>
                    <a:pt x="401737" y="352187"/>
                    <a:pt x="400765" y="354130"/>
                  </a:cubicBezTo>
                  <a:cubicBezTo>
                    <a:pt x="399794" y="358988"/>
                    <a:pt x="397365" y="366274"/>
                    <a:pt x="393478" y="375990"/>
                  </a:cubicBezTo>
                  <a:cubicBezTo>
                    <a:pt x="389592" y="383762"/>
                    <a:pt x="385706" y="389591"/>
                    <a:pt x="381820" y="393477"/>
                  </a:cubicBezTo>
                  <a:cubicBezTo>
                    <a:pt x="375991" y="403193"/>
                    <a:pt x="361417" y="426996"/>
                    <a:pt x="338100" y="464886"/>
                  </a:cubicBezTo>
                  <a:cubicBezTo>
                    <a:pt x="335185" y="468773"/>
                    <a:pt x="332514" y="473145"/>
                    <a:pt x="330085" y="478002"/>
                  </a:cubicBezTo>
                  <a:cubicBezTo>
                    <a:pt x="327656" y="482860"/>
                    <a:pt x="324498" y="487718"/>
                    <a:pt x="320612" y="492576"/>
                  </a:cubicBezTo>
                  <a:cubicBezTo>
                    <a:pt x="317698" y="500348"/>
                    <a:pt x="317212" y="505206"/>
                    <a:pt x="319155" y="507149"/>
                  </a:cubicBezTo>
                  <a:cubicBezTo>
                    <a:pt x="320126" y="511035"/>
                    <a:pt x="319155" y="515407"/>
                    <a:pt x="316240" y="520265"/>
                  </a:cubicBezTo>
                  <a:cubicBezTo>
                    <a:pt x="313326" y="525123"/>
                    <a:pt x="311868" y="528523"/>
                    <a:pt x="311868" y="530466"/>
                  </a:cubicBezTo>
                  <a:cubicBezTo>
                    <a:pt x="311868" y="535324"/>
                    <a:pt x="311382" y="538724"/>
                    <a:pt x="310411" y="540667"/>
                  </a:cubicBezTo>
                  <a:cubicBezTo>
                    <a:pt x="308468" y="544553"/>
                    <a:pt x="305067" y="545525"/>
                    <a:pt x="300210" y="543582"/>
                  </a:cubicBezTo>
                  <a:cubicBezTo>
                    <a:pt x="297295" y="543582"/>
                    <a:pt x="295352" y="544068"/>
                    <a:pt x="294380" y="545039"/>
                  </a:cubicBezTo>
                  <a:cubicBezTo>
                    <a:pt x="291466" y="546982"/>
                    <a:pt x="288065" y="547711"/>
                    <a:pt x="284179" y="547225"/>
                  </a:cubicBezTo>
                  <a:cubicBezTo>
                    <a:pt x="280293" y="546740"/>
                    <a:pt x="277378" y="546497"/>
                    <a:pt x="275435" y="546497"/>
                  </a:cubicBezTo>
                  <a:cubicBezTo>
                    <a:pt x="274464" y="546497"/>
                    <a:pt x="272520" y="545039"/>
                    <a:pt x="269606" y="542125"/>
                  </a:cubicBezTo>
                  <a:cubicBezTo>
                    <a:pt x="268634" y="541153"/>
                    <a:pt x="267177" y="539453"/>
                    <a:pt x="265234" y="537024"/>
                  </a:cubicBezTo>
                  <a:cubicBezTo>
                    <a:pt x="263291" y="534595"/>
                    <a:pt x="260376" y="533381"/>
                    <a:pt x="256490" y="533381"/>
                  </a:cubicBezTo>
                  <a:lnTo>
                    <a:pt x="252118" y="533381"/>
                  </a:lnTo>
                  <a:cubicBezTo>
                    <a:pt x="251146" y="529495"/>
                    <a:pt x="249203" y="524637"/>
                    <a:pt x="246289" y="518807"/>
                  </a:cubicBezTo>
                  <a:cubicBezTo>
                    <a:pt x="246289" y="516864"/>
                    <a:pt x="245317" y="514921"/>
                    <a:pt x="243374" y="512978"/>
                  </a:cubicBezTo>
                  <a:cubicBezTo>
                    <a:pt x="237545" y="507149"/>
                    <a:pt x="234630" y="502777"/>
                    <a:pt x="234630" y="499862"/>
                  </a:cubicBezTo>
                  <a:lnTo>
                    <a:pt x="236087" y="496948"/>
                  </a:lnTo>
                  <a:cubicBezTo>
                    <a:pt x="236087" y="495976"/>
                    <a:pt x="237059" y="494519"/>
                    <a:pt x="239002" y="492576"/>
                  </a:cubicBezTo>
                  <a:lnTo>
                    <a:pt x="244831" y="486746"/>
                  </a:lnTo>
                  <a:cubicBezTo>
                    <a:pt x="244831" y="470230"/>
                    <a:pt x="245317" y="458086"/>
                    <a:pt x="246289" y="450313"/>
                  </a:cubicBezTo>
                  <a:cubicBezTo>
                    <a:pt x="247260" y="426024"/>
                    <a:pt x="251146" y="401250"/>
                    <a:pt x="257947" y="375990"/>
                  </a:cubicBezTo>
                  <a:cubicBezTo>
                    <a:pt x="259890" y="367246"/>
                    <a:pt x="261591" y="357773"/>
                    <a:pt x="263048" y="347572"/>
                  </a:cubicBezTo>
                  <a:cubicBezTo>
                    <a:pt x="264505" y="337370"/>
                    <a:pt x="266691" y="326441"/>
                    <a:pt x="269606" y="314782"/>
                  </a:cubicBezTo>
                  <a:cubicBezTo>
                    <a:pt x="269606" y="305066"/>
                    <a:pt x="267177" y="294379"/>
                    <a:pt x="262319" y="282721"/>
                  </a:cubicBezTo>
                  <a:cubicBezTo>
                    <a:pt x="258433" y="279806"/>
                    <a:pt x="255033" y="279320"/>
                    <a:pt x="252118" y="281263"/>
                  </a:cubicBezTo>
                  <a:cubicBezTo>
                    <a:pt x="244346" y="293894"/>
                    <a:pt x="236087" y="304581"/>
                    <a:pt x="227343" y="313325"/>
                  </a:cubicBezTo>
                  <a:lnTo>
                    <a:pt x="209856" y="329355"/>
                  </a:lnTo>
                  <a:cubicBezTo>
                    <a:pt x="203055" y="336156"/>
                    <a:pt x="196011" y="343686"/>
                    <a:pt x="188724" y="351944"/>
                  </a:cubicBezTo>
                  <a:cubicBezTo>
                    <a:pt x="181438" y="360202"/>
                    <a:pt x="172937" y="368703"/>
                    <a:pt x="163221" y="377447"/>
                  </a:cubicBezTo>
                  <a:lnTo>
                    <a:pt x="116587" y="422624"/>
                  </a:lnTo>
                  <a:cubicBezTo>
                    <a:pt x="114644" y="419709"/>
                    <a:pt x="113186" y="417280"/>
                    <a:pt x="112215" y="415337"/>
                  </a:cubicBezTo>
                  <a:cubicBezTo>
                    <a:pt x="111243" y="413394"/>
                    <a:pt x="110272" y="411451"/>
                    <a:pt x="109300" y="409508"/>
                  </a:cubicBezTo>
                  <a:cubicBezTo>
                    <a:pt x="98613" y="414366"/>
                    <a:pt x="91326" y="419709"/>
                    <a:pt x="87440" y="425539"/>
                  </a:cubicBezTo>
                  <a:cubicBezTo>
                    <a:pt x="86469" y="424567"/>
                    <a:pt x="84769" y="423110"/>
                    <a:pt x="82340" y="421167"/>
                  </a:cubicBezTo>
                  <a:cubicBezTo>
                    <a:pt x="79911" y="419224"/>
                    <a:pt x="77725" y="420681"/>
                    <a:pt x="75782" y="425539"/>
                  </a:cubicBezTo>
                  <a:cubicBezTo>
                    <a:pt x="74810" y="424567"/>
                    <a:pt x="73110" y="422381"/>
                    <a:pt x="70681" y="418981"/>
                  </a:cubicBezTo>
                  <a:cubicBezTo>
                    <a:pt x="68252" y="415580"/>
                    <a:pt x="66066" y="413880"/>
                    <a:pt x="64123" y="413880"/>
                  </a:cubicBezTo>
                  <a:cubicBezTo>
                    <a:pt x="63151" y="411937"/>
                    <a:pt x="61937" y="410723"/>
                    <a:pt x="60480" y="410237"/>
                  </a:cubicBezTo>
                  <a:cubicBezTo>
                    <a:pt x="59022" y="409751"/>
                    <a:pt x="57808" y="409022"/>
                    <a:pt x="56836" y="408051"/>
                  </a:cubicBezTo>
                  <a:lnTo>
                    <a:pt x="56836" y="394935"/>
                  </a:lnTo>
                  <a:cubicBezTo>
                    <a:pt x="56836" y="386191"/>
                    <a:pt x="54408" y="380847"/>
                    <a:pt x="49550" y="378904"/>
                  </a:cubicBezTo>
                  <a:cubicBezTo>
                    <a:pt x="49550" y="376961"/>
                    <a:pt x="50521" y="374047"/>
                    <a:pt x="52464" y="370160"/>
                  </a:cubicBezTo>
                  <a:cubicBezTo>
                    <a:pt x="54408" y="366274"/>
                    <a:pt x="56351" y="364331"/>
                    <a:pt x="58294" y="364331"/>
                  </a:cubicBezTo>
                  <a:cubicBezTo>
                    <a:pt x="65095" y="361416"/>
                    <a:pt x="71167" y="357530"/>
                    <a:pt x="76510" y="352672"/>
                  </a:cubicBezTo>
                  <a:cubicBezTo>
                    <a:pt x="81854" y="347815"/>
                    <a:pt x="85497" y="344414"/>
                    <a:pt x="87440" y="342471"/>
                  </a:cubicBezTo>
                  <a:lnTo>
                    <a:pt x="123873" y="304581"/>
                  </a:lnTo>
                  <a:lnTo>
                    <a:pt x="155935" y="269605"/>
                  </a:lnTo>
                  <a:cubicBezTo>
                    <a:pt x="172451" y="250174"/>
                    <a:pt x="189939" y="231229"/>
                    <a:pt x="208398" y="212769"/>
                  </a:cubicBezTo>
                  <a:cubicBezTo>
                    <a:pt x="229772" y="189452"/>
                    <a:pt x="245317" y="171478"/>
                    <a:pt x="255033" y="158848"/>
                  </a:cubicBezTo>
                  <a:cubicBezTo>
                    <a:pt x="269606" y="144275"/>
                    <a:pt x="293409" y="118529"/>
                    <a:pt x="326441" y="81610"/>
                  </a:cubicBezTo>
                  <a:cubicBezTo>
                    <a:pt x="337129" y="70923"/>
                    <a:pt x="342472" y="61207"/>
                    <a:pt x="342472" y="52463"/>
                  </a:cubicBezTo>
                  <a:cubicBezTo>
                    <a:pt x="342472" y="49549"/>
                    <a:pt x="341501" y="46148"/>
                    <a:pt x="339557" y="42262"/>
                  </a:cubicBezTo>
                  <a:cubicBezTo>
                    <a:pt x="337614" y="36433"/>
                    <a:pt x="335185" y="29389"/>
                    <a:pt x="332271" y="21131"/>
                  </a:cubicBezTo>
                  <a:cubicBezTo>
                    <a:pt x="329356" y="12873"/>
                    <a:pt x="326441" y="6315"/>
                    <a:pt x="323527" y="1457"/>
                  </a:cubicBezTo>
                  <a:cubicBezTo>
                    <a:pt x="326441" y="485"/>
                    <a:pt x="329538" y="0"/>
                    <a:pt x="33281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4800">
                  <a:latin typeface="演示悠然小楷" panose="00000500000000000000" pitchFamily="2" charset="-122"/>
                  <a:ea typeface="演示悠然小楷" panose="00000500000000000000" pitchFamily="2" charset="-122"/>
                </a:defRPr>
              </a:lvl1pPr>
            </a:lstStyle>
            <a:p>
              <a:endParaRPr lang="zh-CN" altLang="en-US" sz="115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E16DF99B-2634-F0F7-B940-CDEAEDB8EBC9}"/>
              </a:ext>
            </a:extLst>
          </p:cNvPr>
          <p:cNvSpPr txBox="1"/>
          <p:nvPr/>
        </p:nvSpPr>
        <p:spPr>
          <a:xfrm>
            <a:off x="4206279" y="1499155"/>
            <a:ext cx="1010994" cy="1064817"/>
          </a:xfrm>
          <a:custGeom>
            <a:avLst/>
            <a:gdLst/>
            <a:ahLst/>
            <a:cxnLst/>
            <a:rect l="l" t="t" r="r" b="b"/>
            <a:pathLst>
              <a:path w="664158" h="699516">
                <a:moveTo>
                  <a:pt x="152395" y="459057"/>
                </a:moveTo>
                <a:cubicBezTo>
                  <a:pt x="154338" y="464887"/>
                  <a:pt x="154095" y="471202"/>
                  <a:pt x="151666" y="478002"/>
                </a:cubicBezTo>
                <a:cubicBezTo>
                  <a:pt x="149237" y="484803"/>
                  <a:pt x="147537" y="489661"/>
                  <a:pt x="146565" y="492576"/>
                </a:cubicBezTo>
                <a:cubicBezTo>
                  <a:pt x="145594" y="494519"/>
                  <a:pt x="145108" y="497433"/>
                  <a:pt x="145108" y="501320"/>
                </a:cubicBezTo>
                <a:lnTo>
                  <a:pt x="140736" y="510064"/>
                </a:lnTo>
                <a:cubicBezTo>
                  <a:pt x="138793" y="515893"/>
                  <a:pt x="137821" y="519779"/>
                  <a:pt x="137821" y="521722"/>
                </a:cubicBezTo>
                <a:cubicBezTo>
                  <a:pt x="137821" y="527552"/>
                  <a:pt x="137336" y="531438"/>
                  <a:pt x="136364" y="533381"/>
                </a:cubicBezTo>
                <a:lnTo>
                  <a:pt x="127620" y="552326"/>
                </a:lnTo>
                <a:cubicBezTo>
                  <a:pt x="126649" y="554269"/>
                  <a:pt x="124948" y="557184"/>
                  <a:pt x="122519" y="561070"/>
                </a:cubicBezTo>
                <a:cubicBezTo>
                  <a:pt x="120091" y="564956"/>
                  <a:pt x="118390" y="567871"/>
                  <a:pt x="117419" y="569814"/>
                </a:cubicBezTo>
                <a:cubicBezTo>
                  <a:pt x="116447" y="571757"/>
                  <a:pt x="114747" y="574672"/>
                  <a:pt x="112318" y="578558"/>
                </a:cubicBezTo>
                <a:cubicBezTo>
                  <a:pt x="109889" y="582444"/>
                  <a:pt x="108675" y="585844"/>
                  <a:pt x="108675" y="588759"/>
                </a:cubicBezTo>
                <a:cubicBezTo>
                  <a:pt x="107703" y="592645"/>
                  <a:pt x="106003" y="597017"/>
                  <a:pt x="103574" y="601875"/>
                </a:cubicBezTo>
                <a:cubicBezTo>
                  <a:pt x="101145" y="606733"/>
                  <a:pt x="99445" y="611105"/>
                  <a:pt x="98474" y="614991"/>
                </a:cubicBezTo>
                <a:cubicBezTo>
                  <a:pt x="96531" y="619849"/>
                  <a:pt x="94587" y="625192"/>
                  <a:pt x="92644" y="631022"/>
                </a:cubicBezTo>
                <a:cubicBezTo>
                  <a:pt x="90701" y="636851"/>
                  <a:pt x="88758" y="642194"/>
                  <a:pt x="86815" y="647052"/>
                </a:cubicBezTo>
                <a:lnTo>
                  <a:pt x="86815" y="661625"/>
                </a:lnTo>
                <a:cubicBezTo>
                  <a:pt x="86815" y="664540"/>
                  <a:pt x="86329" y="666969"/>
                  <a:pt x="85358" y="668912"/>
                </a:cubicBezTo>
                <a:cubicBezTo>
                  <a:pt x="79528" y="672798"/>
                  <a:pt x="75642" y="676199"/>
                  <a:pt x="73699" y="679113"/>
                </a:cubicBezTo>
                <a:cubicBezTo>
                  <a:pt x="72728" y="680085"/>
                  <a:pt x="67870" y="681542"/>
                  <a:pt x="59126" y="683485"/>
                </a:cubicBezTo>
                <a:cubicBezTo>
                  <a:pt x="52325" y="684457"/>
                  <a:pt x="42124" y="683000"/>
                  <a:pt x="28522" y="679113"/>
                </a:cubicBezTo>
                <a:lnTo>
                  <a:pt x="18321" y="671827"/>
                </a:lnTo>
                <a:cubicBezTo>
                  <a:pt x="17349" y="669884"/>
                  <a:pt x="15649" y="667212"/>
                  <a:pt x="13220" y="663811"/>
                </a:cubicBezTo>
                <a:cubicBezTo>
                  <a:pt x="10791" y="660411"/>
                  <a:pt x="9577" y="657253"/>
                  <a:pt x="9577" y="654339"/>
                </a:cubicBezTo>
                <a:cubicBezTo>
                  <a:pt x="7634" y="651424"/>
                  <a:pt x="7634" y="646081"/>
                  <a:pt x="9577" y="638308"/>
                </a:cubicBezTo>
                <a:cubicBezTo>
                  <a:pt x="9577" y="635394"/>
                  <a:pt x="8119" y="633450"/>
                  <a:pt x="5205" y="632479"/>
                </a:cubicBezTo>
                <a:cubicBezTo>
                  <a:pt x="347" y="629564"/>
                  <a:pt x="-1110" y="625678"/>
                  <a:pt x="833" y="620820"/>
                </a:cubicBezTo>
                <a:lnTo>
                  <a:pt x="833" y="619363"/>
                </a:lnTo>
                <a:cubicBezTo>
                  <a:pt x="-139" y="617420"/>
                  <a:pt x="1804" y="614019"/>
                  <a:pt x="6662" y="609162"/>
                </a:cubicBezTo>
                <a:cubicBezTo>
                  <a:pt x="8605" y="608190"/>
                  <a:pt x="9577" y="607219"/>
                  <a:pt x="9577" y="606247"/>
                </a:cubicBezTo>
                <a:cubicBezTo>
                  <a:pt x="9577" y="605276"/>
                  <a:pt x="10063" y="604304"/>
                  <a:pt x="11034" y="603332"/>
                </a:cubicBezTo>
                <a:cubicBezTo>
                  <a:pt x="12977" y="598475"/>
                  <a:pt x="15892" y="595560"/>
                  <a:pt x="19778" y="594588"/>
                </a:cubicBezTo>
                <a:cubicBezTo>
                  <a:pt x="24636" y="592645"/>
                  <a:pt x="29008" y="588759"/>
                  <a:pt x="32894" y="582930"/>
                </a:cubicBezTo>
                <a:cubicBezTo>
                  <a:pt x="35809" y="580015"/>
                  <a:pt x="38480" y="576372"/>
                  <a:pt x="40909" y="572000"/>
                </a:cubicBezTo>
                <a:cubicBezTo>
                  <a:pt x="43338" y="567628"/>
                  <a:pt x="46496" y="563013"/>
                  <a:pt x="50382" y="558155"/>
                </a:cubicBezTo>
                <a:cubicBezTo>
                  <a:pt x="55240" y="549411"/>
                  <a:pt x="64955" y="536781"/>
                  <a:pt x="79528" y="520265"/>
                </a:cubicBezTo>
                <a:cubicBezTo>
                  <a:pt x="85358" y="513464"/>
                  <a:pt x="96045" y="503263"/>
                  <a:pt x="111590" y="489661"/>
                </a:cubicBezTo>
                <a:cubicBezTo>
                  <a:pt x="118390" y="483832"/>
                  <a:pt x="127134" y="478002"/>
                  <a:pt x="137821" y="472173"/>
                </a:cubicBezTo>
                <a:cubicBezTo>
                  <a:pt x="137821" y="469259"/>
                  <a:pt x="139279" y="467315"/>
                  <a:pt x="142193" y="466344"/>
                </a:cubicBezTo>
                <a:close/>
                <a:moveTo>
                  <a:pt x="496323" y="428453"/>
                </a:moveTo>
                <a:cubicBezTo>
                  <a:pt x="509925" y="430397"/>
                  <a:pt x="520126" y="432340"/>
                  <a:pt x="526927" y="434283"/>
                </a:cubicBezTo>
                <a:cubicBezTo>
                  <a:pt x="528870" y="434283"/>
                  <a:pt x="535185" y="437197"/>
                  <a:pt x="545872" y="443027"/>
                </a:cubicBezTo>
                <a:lnTo>
                  <a:pt x="557531" y="448856"/>
                </a:lnTo>
                <a:lnTo>
                  <a:pt x="558988" y="448856"/>
                </a:lnTo>
                <a:lnTo>
                  <a:pt x="585220" y="470716"/>
                </a:lnTo>
                <a:cubicBezTo>
                  <a:pt x="586192" y="471687"/>
                  <a:pt x="587406" y="472173"/>
                  <a:pt x="588863" y="472173"/>
                </a:cubicBezTo>
                <a:cubicBezTo>
                  <a:pt x="590321" y="472173"/>
                  <a:pt x="591535" y="472659"/>
                  <a:pt x="592507" y="473631"/>
                </a:cubicBezTo>
                <a:lnTo>
                  <a:pt x="612909" y="495490"/>
                </a:lnTo>
                <a:cubicBezTo>
                  <a:pt x="628454" y="513950"/>
                  <a:pt x="636712" y="523665"/>
                  <a:pt x="637684" y="524637"/>
                </a:cubicBezTo>
                <a:cubicBezTo>
                  <a:pt x="639627" y="527552"/>
                  <a:pt x="641327" y="530952"/>
                  <a:pt x="642785" y="534838"/>
                </a:cubicBezTo>
                <a:cubicBezTo>
                  <a:pt x="644242" y="538724"/>
                  <a:pt x="645942" y="542125"/>
                  <a:pt x="647885" y="545039"/>
                </a:cubicBezTo>
                <a:cubicBezTo>
                  <a:pt x="649828" y="550869"/>
                  <a:pt x="650800" y="554269"/>
                  <a:pt x="650800" y="555241"/>
                </a:cubicBezTo>
                <a:cubicBezTo>
                  <a:pt x="654686" y="563013"/>
                  <a:pt x="657601" y="576129"/>
                  <a:pt x="659544" y="594588"/>
                </a:cubicBezTo>
                <a:cubicBezTo>
                  <a:pt x="659544" y="607219"/>
                  <a:pt x="661001" y="620820"/>
                  <a:pt x="663916" y="635394"/>
                </a:cubicBezTo>
                <a:cubicBezTo>
                  <a:pt x="664887" y="643166"/>
                  <a:pt x="662944" y="651424"/>
                  <a:pt x="658086" y="660168"/>
                </a:cubicBezTo>
                <a:lnTo>
                  <a:pt x="653714" y="674741"/>
                </a:lnTo>
                <a:cubicBezTo>
                  <a:pt x="653714" y="674741"/>
                  <a:pt x="653472" y="674984"/>
                  <a:pt x="652986" y="675470"/>
                </a:cubicBezTo>
                <a:cubicBezTo>
                  <a:pt x="652500" y="675956"/>
                  <a:pt x="652257" y="676199"/>
                  <a:pt x="652257" y="676199"/>
                </a:cubicBezTo>
                <a:cubicBezTo>
                  <a:pt x="649342" y="677170"/>
                  <a:pt x="647399" y="679113"/>
                  <a:pt x="646428" y="682028"/>
                </a:cubicBezTo>
                <a:cubicBezTo>
                  <a:pt x="645456" y="684943"/>
                  <a:pt x="644485" y="686886"/>
                  <a:pt x="643513" y="687857"/>
                </a:cubicBezTo>
                <a:cubicBezTo>
                  <a:pt x="641570" y="689800"/>
                  <a:pt x="640113" y="690772"/>
                  <a:pt x="639141" y="690772"/>
                </a:cubicBezTo>
                <a:cubicBezTo>
                  <a:pt x="633312" y="691744"/>
                  <a:pt x="627968" y="694172"/>
                  <a:pt x="623111" y="698059"/>
                </a:cubicBezTo>
                <a:cubicBezTo>
                  <a:pt x="621168" y="699030"/>
                  <a:pt x="617767" y="699516"/>
                  <a:pt x="612909" y="699516"/>
                </a:cubicBezTo>
                <a:cubicBezTo>
                  <a:pt x="609995" y="699516"/>
                  <a:pt x="605623" y="698544"/>
                  <a:pt x="599793" y="696601"/>
                </a:cubicBezTo>
                <a:cubicBezTo>
                  <a:pt x="589106" y="694658"/>
                  <a:pt x="581820" y="692229"/>
                  <a:pt x="577934" y="689315"/>
                </a:cubicBezTo>
                <a:cubicBezTo>
                  <a:pt x="576962" y="688343"/>
                  <a:pt x="574290" y="686643"/>
                  <a:pt x="569918" y="684214"/>
                </a:cubicBezTo>
                <a:cubicBezTo>
                  <a:pt x="565546" y="681785"/>
                  <a:pt x="561903" y="678142"/>
                  <a:pt x="558988" y="673284"/>
                </a:cubicBezTo>
                <a:cubicBezTo>
                  <a:pt x="557045" y="669398"/>
                  <a:pt x="555102" y="665755"/>
                  <a:pt x="553159" y="662354"/>
                </a:cubicBezTo>
                <a:cubicBezTo>
                  <a:pt x="551216" y="658954"/>
                  <a:pt x="549759" y="656282"/>
                  <a:pt x="548787" y="654339"/>
                </a:cubicBezTo>
                <a:cubicBezTo>
                  <a:pt x="547815" y="649481"/>
                  <a:pt x="545872" y="646081"/>
                  <a:pt x="542958" y="644138"/>
                </a:cubicBezTo>
                <a:cubicBezTo>
                  <a:pt x="541986" y="643166"/>
                  <a:pt x="540043" y="641709"/>
                  <a:pt x="537128" y="639766"/>
                </a:cubicBezTo>
                <a:cubicBezTo>
                  <a:pt x="534214" y="637822"/>
                  <a:pt x="532756" y="635879"/>
                  <a:pt x="532756" y="633936"/>
                </a:cubicBezTo>
                <a:lnTo>
                  <a:pt x="535671" y="629564"/>
                </a:lnTo>
                <a:cubicBezTo>
                  <a:pt x="536643" y="625678"/>
                  <a:pt x="536886" y="621549"/>
                  <a:pt x="536400" y="617177"/>
                </a:cubicBezTo>
                <a:cubicBezTo>
                  <a:pt x="535914" y="612805"/>
                  <a:pt x="535671" y="609648"/>
                  <a:pt x="535671" y="607704"/>
                </a:cubicBezTo>
                <a:cubicBezTo>
                  <a:pt x="533728" y="600904"/>
                  <a:pt x="532756" y="592160"/>
                  <a:pt x="532756" y="581472"/>
                </a:cubicBezTo>
                <a:cubicBezTo>
                  <a:pt x="529842" y="572729"/>
                  <a:pt x="527899" y="564713"/>
                  <a:pt x="526927" y="557427"/>
                </a:cubicBezTo>
                <a:cubicBezTo>
                  <a:pt x="525956" y="550140"/>
                  <a:pt x="524984" y="544068"/>
                  <a:pt x="524012" y="539210"/>
                </a:cubicBezTo>
                <a:cubicBezTo>
                  <a:pt x="520126" y="522694"/>
                  <a:pt x="517697" y="512007"/>
                  <a:pt x="516726" y="507149"/>
                </a:cubicBezTo>
                <a:cubicBezTo>
                  <a:pt x="512840" y="489661"/>
                  <a:pt x="507496" y="475574"/>
                  <a:pt x="500695" y="464887"/>
                </a:cubicBezTo>
                <a:cubicBezTo>
                  <a:pt x="497781" y="461000"/>
                  <a:pt x="495109" y="457114"/>
                  <a:pt x="492680" y="453228"/>
                </a:cubicBezTo>
                <a:cubicBezTo>
                  <a:pt x="490251" y="449342"/>
                  <a:pt x="488065" y="445941"/>
                  <a:pt x="486122" y="443027"/>
                </a:cubicBezTo>
                <a:cubicBezTo>
                  <a:pt x="482236" y="439140"/>
                  <a:pt x="479807" y="436226"/>
                  <a:pt x="478835" y="434283"/>
                </a:cubicBezTo>
                <a:lnTo>
                  <a:pt x="477378" y="431368"/>
                </a:lnTo>
                <a:cubicBezTo>
                  <a:pt x="481264" y="431368"/>
                  <a:pt x="484179" y="430882"/>
                  <a:pt x="486122" y="429911"/>
                </a:cubicBezTo>
                <a:close/>
                <a:moveTo>
                  <a:pt x="456976" y="0"/>
                </a:moveTo>
                <a:cubicBezTo>
                  <a:pt x="457947" y="0"/>
                  <a:pt x="459404" y="486"/>
                  <a:pt x="461348" y="1457"/>
                </a:cubicBezTo>
                <a:cubicBezTo>
                  <a:pt x="463291" y="2429"/>
                  <a:pt x="465234" y="2915"/>
                  <a:pt x="467177" y="2915"/>
                </a:cubicBezTo>
                <a:lnTo>
                  <a:pt x="475921" y="5829"/>
                </a:lnTo>
                <a:lnTo>
                  <a:pt x="477378" y="5829"/>
                </a:lnTo>
                <a:cubicBezTo>
                  <a:pt x="479321" y="7772"/>
                  <a:pt x="483450" y="9715"/>
                  <a:pt x="489765" y="11659"/>
                </a:cubicBezTo>
                <a:cubicBezTo>
                  <a:pt x="496080" y="13602"/>
                  <a:pt x="500209" y="16031"/>
                  <a:pt x="502153" y="18945"/>
                </a:cubicBezTo>
                <a:lnTo>
                  <a:pt x="505067" y="18945"/>
                </a:lnTo>
                <a:cubicBezTo>
                  <a:pt x="508954" y="18945"/>
                  <a:pt x="512840" y="20888"/>
                  <a:pt x="516726" y="24774"/>
                </a:cubicBezTo>
                <a:lnTo>
                  <a:pt x="537128" y="42262"/>
                </a:lnTo>
                <a:cubicBezTo>
                  <a:pt x="539072" y="44205"/>
                  <a:pt x="544415" y="47606"/>
                  <a:pt x="553159" y="52464"/>
                </a:cubicBezTo>
                <a:cubicBezTo>
                  <a:pt x="557045" y="54407"/>
                  <a:pt x="560446" y="56836"/>
                  <a:pt x="563360" y="59750"/>
                </a:cubicBezTo>
                <a:cubicBezTo>
                  <a:pt x="567247" y="63636"/>
                  <a:pt x="570647" y="68494"/>
                  <a:pt x="573562" y="74323"/>
                </a:cubicBezTo>
                <a:lnTo>
                  <a:pt x="577934" y="83067"/>
                </a:lnTo>
                <a:lnTo>
                  <a:pt x="582306" y="88897"/>
                </a:lnTo>
                <a:cubicBezTo>
                  <a:pt x="584249" y="90840"/>
                  <a:pt x="585220" y="94240"/>
                  <a:pt x="585220" y="99098"/>
                </a:cubicBezTo>
                <a:cubicBezTo>
                  <a:pt x="584249" y="100070"/>
                  <a:pt x="583763" y="101770"/>
                  <a:pt x="583763" y="104199"/>
                </a:cubicBezTo>
                <a:cubicBezTo>
                  <a:pt x="583763" y="106628"/>
                  <a:pt x="583763" y="108328"/>
                  <a:pt x="583763" y="109299"/>
                </a:cubicBezTo>
                <a:cubicBezTo>
                  <a:pt x="585706" y="119986"/>
                  <a:pt x="584249" y="128245"/>
                  <a:pt x="579391" y="134074"/>
                </a:cubicBezTo>
                <a:cubicBezTo>
                  <a:pt x="579391" y="134074"/>
                  <a:pt x="577448" y="139903"/>
                  <a:pt x="573562" y="151562"/>
                </a:cubicBezTo>
                <a:cubicBezTo>
                  <a:pt x="573562" y="154476"/>
                  <a:pt x="572590" y="157877"/>
                  <a:pt x="570647" y="161763"/>
                </a:cubicBezTo>
                <a:cubicBezTo>
                  <a:pt x="569675" y="170507"/>
                  <a:pt x="567247" y="180222"/>
                  <a:pt x="563360" y="190910"/>
                </a:cubicBezTo>
                <a:lnTo>
                  <a:pt x="561903" y="196739"/>
                </a:lnTo>
                <a:cubicBezTo>
                  <a:pt x="559960" y="198682"/>
                  <a:pt x="558988" y="200139"/>
                  <a:pt x="558988" y="201111"/>
                </a:cubicBezTo>
                <a:cubicBezTo>
                  <a:pt x="553159" y="216656"/>
                  <a:pt x="549273" y="228314"/>
                  <a:pt x="547330" y="236087"/>
                </a:cubicBezTo>
                <a:cubicBezTo>
                  <a:pt x="544415" y="243859"/>
                  <a:pt x="539557" y="252117"/>
                  <a:pt x="532756" y="260861"/>
                </a:cubicBezTo>
                <a:lnTo>
                  <a:pt x="521098" y="282721"/>
                </a:lnTo>
                <a:cubicBezTo>
                  <a:pt x="517212" y="286607"/>
                  <a:pt x="514783" y="290008"/>
                  <a:pt x="513811" y="292922"/>
                </a:cubicBezTo>
                <a:cubicBezTo>
                  <a:pt x="510897" y="294865"/>
                  <a:pt x="508954" y="296808"/>
                  <a:pt x="507982" y="298752"/>
                </a:cubicBezTo>
                <a:cubicBezTo>
                  <a:pt x="507010" y="300695"/>
                  <a:pt x="506039" y="302152"/>
                  <a:pt x="505067" y="303123"/>
                </a:cubicBezTo>
                <a:cubicBezTo>
                  <a:pt x="502153" y="307010"/>
                  <a:pt x="499238" y="310653"/>
                  <a:pt x="496323" y="314053"/>
                </a:cubicBezTo>
                <a:cubicBezTo>
                  <a:pt x="493409" y="317454"/>
                  <a:pt x="490494" y="321097"/>
                  <a:pt x="487579" y="324983"/>
                </a:cubicBezTo>
                <a:lnTo>
                  <a:pt x="478835" y="339557"/>
                </a:lnTo>
                <a:cubicBezTo>
                  <a:pt x="475921" y="347329"/>
                  <a:pt x="469606" y="352187"/>
                  <a:pt x="459890" y="354130"/>
                </a:cubicBezTo>
                <a:cubicBezTo>
                  <a:pt x="453089" y="356073"/>
                  <a:pt x="443860" y="360931"/>
                  <a:pt x="432201" y="368703"/>
                </a:cubicBezTo>
                <a:cubicBezTo>
                  <a:pt x="427343" y="373561"/>
                  <a:pt x="422000" y="375990"/>
                  <a:pt x="416170" y="375990"/>
                </a:cubicBezTo>
                <a:cubicBezTo>
                  <a:pt x="413256" y="375990"/>
                  <a:pt x="410827" y="375504"/>
                  <a:pt x="408884" y="374532"/>
                </a:cubicBezTo>
                <a:cubicBezTo>
                  <a:pt x="403055" y="371618"/>
                  <a:pt x="398197" y="371618"/>
                  <a:pt x="394311" y="374532"/>
                </a:cubicBezTo>
                <a:cubicBezTo>
                  <a:pt x="392367" y="376475"/>
                  <a:pt x="388481" y="377447"/>
                  <a:pt x="382652" y="377447"/>
                </a:cubicBezTo>
                <a:cubicBezTo>
                  <a:pt x="380709" y="377447"/>
                  <a:pt x="378280" y="377690"/>
                  <a:pt x="375365" y="378176"/>
                </a:cubicBezTo>
                <a:cubicBezTo>
                  <a:pt x="372451" y="378661"/>
                  <a:pt x="370022" y="378419"/>
                  <a:pt x="368079" y="377447"/>
                </a:cubicBezTo>
                <a:cubicBezTo>
                  <a:pt x="366136" y="377447"/>
                  <a:pt x="365164" y="376961"/>
                  <a:pt x="365164" y="375990"/>
                </a:cubicBezTo>
                <a:cubicBezTo>
                  <a:pt x="363221" y="372104"/>
                  <a:pt x="359335" y="367732"/>
                  <a:pt x="353506" y="362874"/>
                </a:cubicBezTo>
                <a:cubicBezTo>
                  <a:pt x="347676" y="358016"/>
                  <a:pt x="343790" y="354130"/>
                  <a:pt x="341847" y="351215"/>
                </a:cubicBezTo>
                <a:cubicBezTo>
                  <a:pt x="339904" y="349272"/>
                  <a:pt x="338204" y="347086"/>
                  <a:pt x="336746" y="344657"/>
                </a:cubicBezTo>
                <a:cubicBezTo>
                  <a:pt x="335289" y="342228"/>
                  <a:pt x="333103" y="340042"/>
                  <a:pt x="330188" y="338099"/>
                </a:cubicBezTo>
                <a:cubicBezTo>
                  <a:pt x="329217" y="337128"/>
                  <a:pt x="328245" y="336156"/>
                  <a:pt x="327274" y="335185"/>
                </a:cubicBezTo>
                <a:cubicBezTo>
                  <a:pt x="326302" y="334213"/>
                  <a:pt x="324845" y="333484"/>
                  <a:pt x="322902" y="332999"/>
                </a:cubicBezTo>
                <a:cubicBezTo>
                  <a:pt x="320959" y="332513"/>
                  <a:pt x="318530" y="332756"/>
                  <a:pt x="315615" y="333727"/>
                </a:cubicBezTo>
                <a:lnTo>
                  <a:pt x="292298" y="349758"/>
                </a:lnTo>
                <a:cubicBezTo>
                  <a:pt x="289383" y="351701"/>
                  <a:pt x="286226" y="353887"/>
                  <a:pt x="282825" y="356316"/>
                </a:cubicBezTo>
                <a:cubicBezTo>
                  <a:pt x="279425" y="358745"/>
                  <a:pt x="275296" y="360931"/>
                  <a:pt x="270438" y="362874"/>
                </a:cubicBezTo>
                <a:cubicBezTo>
                  <a:pt x="259751" y="371618"/>
                  <a:pt x="253436" y="377447"/>
                  <a:pt x="251493" y="380362"/>
                </a:cubicBezTo>
                <a:cubicBezTo>
                  <a:pt x="248578" y="383276"/>
                  <a:pt x="243720" y="385705"/>
                  <a:pt x="236919" y="387648"/>
                </a:cubicBezTo>
                <a:cubicBezTo>
                  <a:pt x="223318" y="389591"/>
                  <a:pt x="213602" y="390563"/>
                  <a:pt x="207773" y="390563"/>
                </a:cubicBezTo>
                <a:cubicBezTo>
                  <a:pt x="207773" y="387648"/>
                  <a:pt x="206801" y="385462"/>
                  <a:pt x="204858" y="384005"/>
                </a:cubicBezTo>
                <a:cubicBezTo>
                  <a:pt x="202915" y="382548"/>
                  <a:pt x="200972" y="381819"/>
                  <a:pt x="199029" y="381819"/>
                </a:cubicBezTo>
                <a:cubicBezTo>
                  <a:pt x="196114" y="380848"/>
                  <a:pt x="192714" y="378419"/>
                  <a:pt x="188828" y="374532"/>
                </a:cubicBezTo>
                <a:cubicBezTo>
                  <a:pt x="186885" y="374532"/>
                  <a:pt x="183970" y="372104"/>
                  <a:pt x="180084" y="367246"/>
                </a:cubicBezTo>
                <a:cubicBezTo>
                  <a:pt x="177169" y="364331"/>
                  <a:pt x="174255" y="362874"/>
                  <a:pt x="171340" y="362874"/>
                </a:cubicBezTo>
                <a:cubicBezTo>
                  <a:pt x="164539" y="361902"/>
                  <a:pt x="159681" y="357530"/>
                  <a:pt x="156767" y="349758"/>
                </a:cubicBezTo>
                <a:cubicBezTo>
                  <a:pt x="156767" y="347815"/>
                  <a:pt x="155309" y="346843"/>
                  <a:pt x="152395" y="346843"/>
                </a:cubicBezTo>
                <a:cubicBezTo>
                  <a:pt x="142679" y="342957"/>
                  <a:pt x="135393" y="339557"/>
                  <a:pt x="130535" y="336642"/>
                </a:cubicBezTo>
                <a:cubicBezTo>
                  <a:pt x="130535" y="335670"/>
                  <a:pt x="130049" y="335185"/>
                  <a:pt x="129077" y="335185"/>
                </a:cubicBezTo>
                <a:cubicBezTo>
                  <a:pt x="125191" y="335185"/>
                  <a:pt x="121791" y="332756"/>
                  <a:pt x="118876" y="327898"/>
                </a:cubicBezTo>
                <a:cubicBezTo>
                  <a:pt x="106246" y="315268"/>
                  <a:pt x="92159" y="294380"/>
                  <a:pt x="76614" y="265233"/>
                </a:cubicBezTo>
                <a:cubicBezTo>
                  <a:pt x="71756" y="258432"/>
                  <a:pt x="64955" y="245316"/>
                  <a:pt x="56211" y="225885"/>
                </a:cubicBezTo>
                <a:lnTo>
                  <a:pt x="44553" y="195281"/>
                </a:lnTo>
                <a:cubicBezTo>
                  <a:pt x="38723" y="169050"/>
                  <a:pt x="35323" y="150590"/>
                  <a:pt x="34351" y="139903"/>
                </a:cubicBezTo>
                <a:cubicBezTo>
                  <a:pt x="33380" y="138932"/>
                  <a:pt x="31922" y="132616"/>
                  <a:pt x="29979" y="120958"/>
                </a:cubicBezTo>
                <a:cubicBezTo>
                  <a:pt x="29008" y="113185"/>
                  <a:pt x="28522" y="100070"/>
                  <a:pt x="28522" y="81610"/>
                </a:cubicBezTo>
                <a:cubicBezTo>
                  <a:pt x="28522" y="76752"/>
                  <a:pt x="29008" y="73352"/>
                  <a:pt x="29979" y="71409"/>
                </a:cubicBezTo>
                <a:lnTo>
                  <a:pt x="32894" y="68494"/>
                </a:lnTo>
                <a:cubicBezTo>
                  <a:pt x="34837" y="66551"/>
                  <a:pt x="35809" y="65094"/>
                  <a:pt x="35809" y="64122"/>
                </a:cubicBezTo>
                <a:cubicBezTo>
                  <a:pt x="35809" y="59264"/>
                  <a:pt x="36780" y="54650"/>
                  <a:pt x="38723" y="50278"/>
                </a:cubicBezTo>
                <a:cubicBezTo>
                  <a:pt x="40666" y="45906"/>
                  <a:pt x="42124" y="42748"/>
                  <a:pt x="43095" y="40805"/>
                </a:cubicBezTo>
                <a:cubicBezTo>
                  <a:pt x="43095" y="38862"/>
                  <a:pt x="43581" y="37162"/>
                  <a:pt x="44553" y="35704"/>
                </a:cubicBezTo>
                <a:cubicBezTo>
                  <a:pt x="45524" y="34247"/>
                  <a:pt x="46496" y="32547"/>
                  <a:pt x="47467" y="30604"/>
                </a:cubicBezTo>
                <a:lnTo>
                  <a:pt x="54754" y="39348"/>
                </a:lnTo>
                <a:cubicBezTo>
                  <a:pt x="57669" y="47120"/>
                  <a:pt x="61555" y="53921"/>
                  <a:pt x="66412" y="59750"/>
                </a:cubicBezTo>
                <a:cubicBezTo>
                  <a:pt x="67384" y="61693"/>
                  <a:pt x="70299" y="66794"/>
                  <a:pt x="75156" y="75052"/>
                </a:cubicBezTo>
                <a:cubicBezTo>
                  <a:pt x="80014" y="83310"/>
                  <a:pt x="86815" y="89382"/>
                  <a:pt x="95559" y="93269"/>
                </a:cubicBezTo>
                <a:lnTo>
                  <a:pt x="114504" y="104927"/>
                </a:lnTo>
                <a:cubicBezTo>
                  <a:pt x="122277" y="112700"/>
                  <a:pt x="126163" y="119986"/>
                  <a:pt x="126163" y="126787"/>
                </a:cubicBezTo>
                <a:cubicBezTo>
                  <a:pt x="126163" y="130673"/>
                  <a:pt x="126649" y="133588"/>
                  <a:pt x="127620" y="135531"/>
                </a:cubicBezTo>
                <a:cubicBezTo>
                  <a:pt x="129563" y="139417"/>
                  <a:pt x="131749" y="144275"/>
                  <a:pt x="134178" y="150104"/>
                </a:cubicBezTo>
                <a:cubicBezTo>
                  <a:pt x="136607" y="155934"/>
                  <a:pt x="138793" y="162734"/>
                  <a:pt x="140736" y="170507"/>
                </a:cubicBezTo>
                <a:lnTo>
                  <a:pt x="149480" y="195281"/>
                </a:lnTo>
                <a:cubicBezTo>
                  <a:pt x="153366" y="210826"/>
                  <a:pt x="156767" y="221999"/>
                  <a:pt x="159681" y="228800"/>
                </a:cubicBezTo>
                <a:lnTo>
                  <a:pt x="184456" y="278349"/>
                </a:lnTo>
                <a:lnTo>
                  <a:pt x="191742" y="292922"/>
                </a:lnTo>
                <a:cubicBezTo>
                  <a:pt x="192714" y="293894"/>
                  <a:pt x="194657" y="294380"/>
                  <a:pt x="197572" y="294380"/>
                </a:cubicBezTo>
                <a:cubicBezTo>
                  <a:pt x="199515" y="293408"/>
                  <a:pt x="202187" y="292679"/>
                  <a:pt x="205587" y="292194"/>
                </a:cubicBezTo>
                <a:cubicBezTo>
                  <a:pt x="208987" y="291708"/>
                  <a:pt x="212631" y="290493"/>
                  <a:pt x="216517" y="288550"/>
                </a:cubicBezTo>
                <a:lnTo>
                  <a:pt x="213602" y="295837"/>
                </a:lnTo>
                <a:cubicBezTo>
                  <a:pt x="217488" y="296808"/>
                  <a:pt x="221375" y="296323"/>
                  <a:pt x="225261" y="294380"/>
                </a:cubicBezTo>
                <a:cubicBezTo>
                  <a:pt x="229147" y="292436"/>
                  <a:pt x="231576" y="290979"/>
                  <a:pt x="232547" y="290008"/>
                </a:cubicBezTo>
                <a:cubicBezTo>
                  <a:pt x="248092" y="281264"/>
                  <a:pt x="258294" y="275920"/>
                  <a:pt x="263151" y="273977"/>
                </a:cubicBezTo>
                <a:lnTo>
                  <a:pt x="296670" y="259404"/>
                </a:lnTo>
                <a:lnTo>
                  <a:pt x="324359" y="247745"/>
                </a:lnTo>
                <a:cubicBezTo>
                  <a:pt x="326302" y="247745"/>
                  <a:pt x="328002" y="247259"/>
                  <a:pt x="329460" y="246288"/>
                </a:cubicBezTo>
                <a:cubicBezTo>
                  <a:pt x="330917" y="245316"/>
                  <a:pt x="332617" y="244830"/>
                  <a:pt x="334560" y="244830"/>
                </a:cubicBezTo>
                <a:cubicBezTo>
                  <a:pt x="337475" y="242887"/>
                  <a:pt x="338932" y="241430"/>
                  <a:pt x="338932" y="240458"/>
                </a:cubicBezTo>
                <a:cubicBezTo>
                  <a:pt x="341847" y="234629"/>
                  <a:pt x="346219" y="233172"/>
                  <a:pt x="352048" y="236087"/>
                </a:cubicBezTo>
                <a:cubicBezTo>
                  <a:pt x="353991" y="238030"/>
                  <a:pt x="356906" y="239001"/>
                  <a:pt x="360792" y="239001"/>
                </a:cubicBezTo>
                <a:cubicBezTo>
                  <a:pt x="363707" y="238030"/>
                  <a:pt x="366136" y="237787"/>
                  <a:pt x="368079" y="238273"/>
                </a:cubicBezTo>
                <a:cubicBezTo>
                  <a:pt x="370022" y="238758"/>
                  <a:pt x="371479" y="239001"/>
                  <a:pt x="372451" y="239001"/>
                </a:cubicBezTo>
                <a:cubicBezTo>
                  <a:pt x="374394" y="239001"/>
                  <a:pt x="375851" y="238030"/>
                  <a:pt x="376823" y="236087"/>
                </a:cubicBezTo>
                <a:lnTo>
                  <a:pt x="387024" y="211312"/>
                </a:lnTo>
                <a:lnTo>
                  <a:pt x="404512" y="161763"/>
                </a:lnTo>
                <a:lnTo>
                  <a:pt x="422000" y="106385"/>
                </a:lnTo>
                <a:cubicBezTo>
                  <a:pt x="424914" y="98612"/>
                  <a:pt x="426858" y="91811"/>
                  <a:pt x="427829" y="85982"/>
                </a:cubicBezTo>
                <a:cubicBezTo>
                  <a:pt x="428801" y="80153"/>
                  <a:pt x="429772" y="75295"/>
                  <a:pt x="430744" y="71409"/>
                </a:cubicBezTo>
                <a:cubicBezTo>
                  <a:pt x="431715" y="69466"/>
                  <a:pt x="432201" y="65580"/>
                  <a:pt x="432201" y="59750"/>
                </a:cubicBezTo>
                <a:lnTo>
                  <a:pt x="401597" y="68494"/>
                </a:lnTo>
                <a:lnTo>
                  <a:pt x="365164" y="81610"/>
                </a:lnTo>
                <a:cubicBezTo>
                  <a:pt x="353506" y="86468"/>
                  <a:pt x="344762" y="91326"/>
                  <a:pt x="338932" y="96183"/>
                </a:cubicBezTo>
                <a:cubicBezTo>
                  <a:pt x="335046" y="98126"/>
                  <a:pt x="329217" y="102013"/>
                  <a:pt x="321444" y="107842"/>
                </a:cubicBezTo>
                <a:lnTo>
                  <a:pt x="319987" y="107842"/>
                </a:lnTo>
                <a:cubicBezTo>
                  <a:pt x="317072" y="111728"/>
                  <a:pt x="313672" y="113671"/>
                  <a:pt x="309786" y="113671"/>
                </a:cubicBezTo>
                <a:lnTo>
                  <a:pt x="298127" y="112214"/>
                </a:lnTo>
                <a:cubicBezTo>
                  <a:pt x="295212" y="111242"/>
                  <a:pt x="292541" y="110999"/>
                  <a:pt x="290112" y="111485"/>
                </a:cubicBezTo>
                <a:cubicBezTo>
                  <a:pt x="287683" y="111971"/>
                  <a:pt x="285497" y="112214"/>
                  <a:pt x="283554" y="112214"/>
                </a:cubicBezTo>
                <a:lnTo>
                  <a:pt x="280639" y="112214"/>
                </a:lnTo>
                <a:cubicBezTo>
                  <a:pt x="276753" y="111242"/>
                  <a:pt x="273353" y="110271"/>
                  <a:pt x="270438" y="109299"/>
                </a:cubicBezTo>
                <a:cubicBezTo>
                  <a:pt x="267523" y="108328"/>
                  <a:pt x="264123" y="107356"/>
                  <a:pt x="260237" y="106385"/>
                </a:cubicBezTo>
                <a:lnTo>
                  <a:pt x="254407" y="104927"/>
                </a:lnTo>
                <a:cubicBezTo>
                  <a:pt x="250521" y="102984"/>
                  <a:pt x="246392" y="103227"/>
                  <a:pt x="242020" y="105656"/>
                </a:cubicBezTo>
                <a:cubicBezTo>
                  <a:pt x="237648" y="108085"/>
                  <a:pt x="234491" y="109785"/>
                  <a:pt x="232547" y="110757"/>
                </a:cubicBezTo>
                <a:cubicBezTo>
                  <a:pt x="228661" y="112700"/>
                  <a:pt x="224532" y="113428"/>
                  <a:pt x="220160" y="112943"/>
                </a:cubicBezTo>
                <a:cubicBezTo>
                  <a:pt x="215788" y="112457"/>
                  <a:pt x="212631" y="112214"/>
                  <a:pt x="210688" y="112214"/>
                </a:cubicBezTo>
                <a:lnTo>
                  <a:pt x="193200" y="109299"/>
                </a:lnTo>
                <a:cubicBezTo>
                  <a:pt x="193200" y="108328"/>
                  <a:pt x="195143" y="105899"/>
                  <a:pt x="199029" y="102013"/>
                </a:cubicBezTo>
                <a:cubicBezTo>
                  <a:pt x="199029" y="102013"/>
                  <a:pt x="200001" y="101284"/>
                  <a:pt x="201944" y="99827"/>
                </a:cubicBezTo>
                <a:cubicBezTo>
                  <a:pt x="203887" y="98369"/>
                  <a:pt x="203887" y="96669"/>
                  <a:pt x="201944" y="94726"/>
                </a:cubicBezTo>
                <a:cubicBezTo>
                  <a:pt x="200972" y="92783"/>
                  <a:pt x="201458" y="90840"/>
                  <a:pt x="203401" y="88897"/>
                </a:cubicBezTo>
                <a:cubicBezTo>
                  <a:pt x="203401" y="87925"/>
                  <a:pt x="203644" y="87197"/>
                  <a:pt x="204130" y="86711"/>
                </a:cubicBezTo>
                <a:cubicBezTo>
                  <a:pt x="204615" y="86225"/>
                  <a:pt x="204373" y="85496"/>
                  <a:pt x="203401" y="84525"/>
                </a:cubicBezTo>
                <a:cubicBezTo>
                  <a:pt x="202429" y="81610"/>
                  <a:pt x="203401" y="80153"/>
                  <a:pt x="206316" y="80153"/>
                </a:cubicBezTo>
                <a:cubicBezTo>
                  <a:pt x="211173" y="77238"/>
                  <a:pt x="226232" y="69466"/>
                  <a:pt x="251493" y="56836"/>
                </a:cubicBezTo>
                <a:cubicBezTo>
                  <a:pt x="267038" y="51006"/>
                  <a:pt x="278696" y="46149"/>
                  <a:pt x="286469" y="42262"/>
                </a:cubicBezTo>
                <a:lnTo>
                  <a:pt x="322902" y="29146"/>
                </a:lnTo>
                <a:cubicBezTo>
                  <a:pt x="332617" y="25260"/>
                  <a:pt x="343790" y="21860"/>
                  <a:pt x="356420" y="18945"/>
                </a:cubicBezTo>
                <a:cubicBezTo>
                  <a:pt x="368079" y="15059"/>
                  <a:pt x="375851" y="13116"/>
                  <a:pt x="379737" y="13116"/>
                </a:cubicBezTo>
                <a:lnTo>
                  <a:pt x="419085" y="2915"/>
                </a:lnTo>
                <a:cubicBezTo>
                  <a:pt x="426858" y="2915"/>
                  <a:pt x="439488" y="1943"/>
                  <a:pt x="456976" y="0"/>
                </a:cubicBez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4286EC7-E299-6872-29CA-309B29AF91F8}"/>
              </a:ext>
            </a:extLst>
          </p:cNvPr>
          <p:cNvSpPr txBox="1"/>
          <p:nvPr/>
        </p:nvSpPr>
        <p:spPr>
          <a:xfrm>
            <a:off x="5076633" y="1090280"/>
            <a:ext cx="1271124" cy="1497400"/>
          </a:xfrm>
          <a:custGeom>
            <a:avLst/>
            <a:gdLst/>
            <a:ahLst/>
            <a:cxnLst/>
            <a:rect l="l" t="t" r="r" b="b"/>
            <a:pathLst>
              <a:path w="835047" h="983695">
                <a:moveTo>
                  <a:pt x="520265" y="526094"/>
                </a:moveTo>
                <a:cubicBezTo>
                  <a:pt x="506663" y="529009"/>
                  <a:pt x="494519" y="532167"/>
                  <a:pt x="483832" y="535567"/>
                </a:cubicBezTo>
                <a:cubicBezTo>
                  <a:pt x="473145" y="538967"/>
                  <a:pt x="463915" y="541639"/>
                  <a:pt x="456143" y="543582"/>
                </a:cubicBezTo>
                <a:cubicBezTo>
                  <a:pt x="453228" y="543582"/>
                  <a:pt x="451771" y="545040"/>
                  <a:pt x="451771" y="547954"/>
                </a:cubicBezTo>
                <a:cubicBezTo>
                  <a:pt x="449828" y="555727"/>
                  <a:pt x="452742" y="562042"/>
                  <a:pt x="460515" y="566899"/>
                </a:cubicBezTo>
                <a:cubicBezTo>
                  <a:pt x="465372" y="571757"/>
                  <a:pt x="470716" y="574186"/>
                  <a:pt x="476545" y="574186"/>
                </a:cubicBezTo>
                <a:cubicBezTo>
                  <a:pt x="479460" y="574186"/>
                  <a:pt x="482860" y="572729"/>
                  <a:pt x="486746" y="569814"/>
                </a:cubicBezTo>
                <a:cubicBezTo>
                  <a:pt x="491604" y="569814"/>
                  <a:pt x="495005" y="569328"/>
                  <a:pt x="496948" y="568357"/>
                </a:cubicBezTo>
                <a:lnTo>
                  <a:pt x="502777" y="563985"/>
                </a:lnTo>
                <a:cubicBezTo>
                  <a:pt x="513464" y="543582"/>
                  <a:pt x="519293" y="531438"/>
                  <a:pt x="520265" y="527552"/>
                </a:cubicBezTo>
                <a:close/>
                <a:moveTo>
                  <a:pt x="569814" y="365789"/>
                </a:moveTo>
                <a:cubicBezTo>
                  <a:pt x="560099" y="367732"/>
                  <a:pt x="552812" y="368703"/>
                  <a:pt x="547954" y="368703"/>
                </a:cubicBezTo>
                <a:lnTo>
                  <a:pt x="512978" y="378905"/>
                </a:lnTo>
                <a:lnTo>
                  <a:pt x="464887" y="396392"/>
                </a:lnTo>
                <a:cubicBezTo>
                  <a:pt x="451285" y="402222"/>
                  <a:pt x="439383" y="406837"/>
                  <a:pt x="429182" y="410237"/>
                </a:cubicBezTo>
                <a:cubicBezTo>
                  <a:pt x="418981" y="413637"/>
                  <a:pt x="410480" y="416795"/>
                  <a:pt x="403679" y="419710"/>
                </a:cubicBezTo>
                <a:cubicBezTo>
                  <a:pt x="397850" y="420681"/>
                  <a:pt x="389106" y="424082"/>
                  <a:pt x="377447" y="429911"/>
                </a:cubicBezTo>
                <a:lnTo>
                  <a:pt x="386191" y="437198"/>
                </a:lnTo>
                <a:cubicBezTo>
                  <a:pt x="389106" y="440112"/>
                  <a:pt x="392749" y="443998"/>
                  <a:pt x="397121" y="448856"/>
                </a:cubicBezTo>
                <a:cubicBezTo>
                  <a:pt x="401493" y="453714"/>
                  <a:pt x="405136" y="457114"/>
                  <a:pt x="408051" y="459057"/>
                </a:cubicBezTo>
                <a:cubicBezTo>
                  <a:pt x="409023" y="460029"/>
                  <a:pt x="409994" y="461486"/>
                  <a:pt x="410966" y="463429"/>
                </a:cubicBezTo>
                <a:cubicBezTo>
                  <a:pt x="411937" y="465372"/>
                  <a:pt x="413880" y="467316"/>
                  <a:pt x="416795" y="469259"/>
                </a:cubicBezTo>
                <a:cubicBezTo>
                  <a:pt x="417766" y="473145"/>
                  <a:pt x="422138" y="474116"/>
                  <a:pt x="429911" y="472173"/>
                </a:cubicBezTo>
                <a:cubicBezTo>
                  <a:pt x="470716" y="458572"/>
                  <a:pt x="510064" y="446913"/>
                  <a:pt x="547954" y="437198"/>
                </a:cubicBezTo>
                <a:cubicBezTo>
                  <a:pt x="549897" y="436226"/>
                  <a:pt x="552812" y="435254"/>
                  <a:pt x="556698" y="434283"/>
                </a:cubicBezTo>
                <a:cubicBezTo>
                  <a:pt x="560584" y="433311"/>
                  <a:pt x="562527" y="430882"/>
                  <a:pt x="562527" y="426996"/>
                </a:cubicBezTo>
                <a:cubicBezTo>
                  <a:pt x="562527" y="423110"/>
                  <a:pt x="563256" y="418252"/>
                  <a:pt x="564713" y="412423"/>
                </a:cubicBezTo>
                <a:cubicBezTo>
                  <a:pt x="566171" y="406594"/>
                  <a:pt x="567385" y="402222"/>
                  <a:pt x="568357" y="399307"/>
                </a:cubicBezTo>
                <a:cubicBezTo>
                  <a:pt x="569328" y="393478"/>
                  <a:pt x="569571" y="387891"/>
                  <a:pt x="569085" y="382548"/>
                </a:cubicBezTo>
                <a:cubicBezTo>
                  <a:pt x="568600" y="377204"/>
                  <a:pt x="568843" y="371618"/>
                  <a:pt x="569814" y="365789"/>
                </a:cubicBezTo>
                <a:close/>
                <a:moveTo>
                  <a:pt x="317697" y="0"/>
                </a:moveTo>
                <a:lnTo>
                  <a:pt x="319154" y="0"/>
                </a:lnTo>
                <a:cubicBezTo>
                  <a:pt x="326927" y="2915"/>
                  <a:pt x="334456" y="5829"/>
                  <a:pt x="341743" y="8744"/>
                </a:cubicBezTo>
                <a:cubicBezTo>
                  <a:pt x="349029" y="11659"/>
                  <a:pt x="355587" y="14088"/>
                  <a:pt x="361417" y="16031"/>
                </a:cubicBezTo>
                <a:lnTo>
                  <a:pt x="380362" y="24775"/>
                </a:lnTo>
                <a:cubicBezTo>
                  <a:pt x="381333" y="24775"/>
                  <a:pt x="382791" y="25746"/>
                  <a:pt x="384734" y="27689"/>
                </a:cubicBezTo>
                <a:cubicBezTo>
                  <a:pt x="391535" y="34490"/>
                  <a:pt x="397364" y="39348"/>
                  <a:pt x="402222" y="42263"/>
                </a:cubicBezTo>
                <a:cubicBezTo>
                  <a:pt x="402222" y="44206"/>
                  <a:pt x="403679" y="45177"/>
                  <a:pt x="406594" y="45177"/>
                </a:cubicBezTo>
                <a:cubicBezTo>
                  <a:pt x="410480" y="45177"/>
                  <a:pt x="413152" y="46392"/>
                  <a:pt x="414609" y="48820"/>
                </a:cubicBezTo>
                <a:cubicBezTo>
                  <a:pt x="416066" y="51249"/>
                  <a:pt x="417281" y="52950"/>
                  <a:pt x="418252" y="53921"/>
                </a:cubicBezTo>
                <a:cubicBezTo>
                  <a:pt x="419224" y="54893"/>
                  <a:pt x="420438" y="56107"/>
                  <a:pt x="421896" y="57564"/>
                </a:cubicBezTo>
                <a:cubicBezTo>
                  <a:pt x="423353" y="59022"/>
                  <a:pt x="424567" y="60236"/>
                  <a:pt x="425539" y="61208"/>
                </a:cubicBezTo>
                <a:cubicBezTo>
                  <a:pt x="430397" y="66066"/>
                  <a:pt x="433311" y="69466"/>
                  <a:pt x="434283" y="71409"/>
                </a:cubicBezTo>
                <a:lnTo>
                  <a:pt x="437197" y="83068"/>
                </a:lnTo>
                <a:cubicBezTo>
                  <a:pt x="437197" y="89868"/>
                  <a:pt x="434283" y="96184"/>
                  <a:pt x="428454" y="102013"/>
                </a:cubicBezTo>
                <a:cubicBezTo>
                  <a:pt x="425539" y="103956"/>
                  <a:pt x="422138" y="109785"/>
                  <a:pt x="418252" y="119501"/>
                </a:cubicBezTo>
                <a:cubicBezTo>
                  <a:pt x="410480" y="131159"/>
                  <a:pt x="404165" y="141361"/>
                  <a:pt x="399307" y="150105"/>
                </a:cubicBezTo>
                <a:cubicBezTo>
                  <a:pt x="394449" y="158849"/>
                  <a:pt x="390563" y="166135"/>
                  <a:pt x="387648" y="171964"/>
                </a:cubicBezTo>
                <a:lnTo>
                  <a:pt x="381819" y="180708"/>
                </a:lnTo>
                <a:cubicBezTo>
                  <a:pt x="382791" y="180708"/>
                  <a:pt x="383519" y="180951"/>
                  <a:pt x="384005" y="181437"/>
                </a:cubicBezTo>
                <a:cubicBezTo>
                  <a:pt x="384491" y="181923"/>
                  <a:pt x="385220" y="181680"/>
                  <a:pt x="386191" y="180708"/>
                </a:cubicBezTo>
                <a:cubicBezTo>
                  <a:pt x="395907" y="179737"/>
                  <a:pt x="407565" y="179737"/>
                  <a:pt x="421167" y="180708"/>
                </a:cubicBezTo>
                <a:cubicBezTo>
                  <a:pt x="434769" y="181680"/>
                  <a:pt x="445941" y="182166"/>
                  <a:pt x="454685" y="182166"/>
                </a:cubicBezTo>
                <a:cubicBezTo>
                  <a:pt x="457600" y="182166"/>
                  <a:pt x="460029" y="182651"/>
                  <a:pt x="461972" y="183623"/>
                </a:cubicBezTo>
                <a:cubicBezTo>
                  <a:pt x="463915" y="184595"/>
                  <a:pt x="465858" y="185566"/>
                  <a:pt x="467801" y="186538"/>
                </a:cubicBezTo>
                <a:lnTo>
                  <a:pt x="498405" y="201111"/>
                </a:lnTo>
                <a:lnTo>
                  <a:pt x="518808" y="211312"/>
                </a:lnTo>
                <a:cubicBezTo>
                  <a:pt x="529495" y="216170"/>
                  <a:pt x="534838" y="225400"/>
                  <a:pt x="534838" y="239001"/>
                </a:cubicBezTo>
                <a:cubicBezTo>
                  <a:pt x="534838" y="246774"/>
                  <a:pt x="533867" y="252117"/>
                  <a:pt x="531924" y="255032"/>
                </a:cubicBezTo>
                <a:cubicBezTo>
                  <a:pt x="529009" y="258918"/>
                  <a:pt x="525851" y="263047"/>
                  <a:pt x="522451" y="267419"/>
                </a:cubicBezTo>
                <a:cubicBezTo>
                  <a:pt x="519051" y="271791"/>
                  <a:pt x="514921" y="276892"/>
                  <a:pt x="510064" y="282721"/>
                </a:cubicBezTo>
                <a:cubicBezTo>
                  <a:pt x="504234" y="288550"/>
                  <a:pt x="494033" y="298266"/>
                  <a:pt x="479460" y="311868"/>
                </a:cubicBezTo>
                <a:cubicBezTo>
                  <a:pt x="475574" y="315754"/>
                  <a:pt x="471202" y="319154"/>
                  <a:pt x="466344" y="322069"/>
                </a:cubicBezTo>
                <a:cubicBezTo>
                  <a:pt x="461486" y="324983"/>
                  <a:pt x="457114" y="328384"/>
                  <a:pt x="453228" y="332270"/>
                </a:cubicBezTo>
                <a:cubicBezTo>
                  <a:pt x="457114" y="330327"/>
                  <a:pt x="461972" y="329356"/>
                  <a:pt x="467801" y="329356"/>
                </a:cubicBezTo>
                <a:cubicBezTo>
                  <a:pt x="475574" y="328384"/>
                  <a:pt x="489418" y="326927"/>
                  <a:pt x="509335" y="324983"/>
                </a:cubicBezTo>
                <a:cubicBezTo>
                  <a:pt x="529252" y="323040"/>
                  <a:pt x="547468" y="322069"/>
                  <a:pt x="563985" y="322069"/>
                </a:cubicBezTo>
                <a:cubicBezTo>
                  <a:pt x="576615" y="322069"/>
                  <a:pt x="585845" y="326441"/>
                  <a:pt x="591674" y="335185"/>
                </a:cubicBezTo>
                <a:cubicBezTo>
                  <a:pt x="594589" y="340043"/>
                  <a:pt x="599932" y="343929"/>
                  <a:pt x="607704" y="346843"/>
                </a:cubicBezTo>
                <a:cubicBezTo>
                  <a:pt x="615477" y="349758"/>
                  <a:pt x="620820" y="351701"/>
                  <a:pt x="623735" y="352673"/>
                </a:cubicBezTo>
                <a:cubicBezTo>
                  <a:pt x="637337" y="358502"/>
                  <a:pt x="645595" y="363846"/>
                  <a:pt x="648510" y="368703"/>
                </a:cubicBezTo>
                <a:cubicBezTo>
                  <a:pt x="651424" y="368703"/>
                  <a:pt x="652882" y="369675"/>
                  <a:pt x="652882" y="371618"/>
                </a:cubicBezTo>
                <a:cubicBezTo>
                  <a:pt x="657739" y="375504"/>
                  <a:pt x="661140" y="378905"/>
                  <a:pt x="663083" y="381819"/>
                </a:cubicBezTo>
                <a:cubicBezTo>
                  <a:pt x="663083" y="385705"/>
                  <a:pt x="664540" y="389349"/>
                  <a:pt x="667455" y="392749"/>
                </a:cubicBezTo>
                <a:cubicBezTo>
                  <a:pt x="670369" y="396150"/>
                  <a:pt x="674256" y="399307"/>
                  <a:pt x="679113" y="402222"/>
                </a:cubicBezTo>
                <a:cubicBezTo>
                  <a:pt x="684943" y="401250"/>
                  <a:pt x="690529" y="399793"/>
                  <a:pt x="695873" y="397850"/>
                </a:cubicBezTo>
                <a:cubicBezTo>
                  <a:pt x="701216" y="395907"/>
                  <a:pt x="706317" y="394449"/>
                  <a:pt x="711175" y="393478"/>
                </a:cubicBezTo>
                <a:cubicBezTo>
                  <a:pt x="716032" y="392506"/>
                  <a:pt x="721862" y="391535"/>
                  <a:pt x="728662" y="390563"/>
                </a:cubicBezTo>
                <a:cubicBezTo>
                  <a:pt x="735463" y="389592"/>
                  <a:pt x="743236" y="387649"/>
                  <a:pt x="751980" y="384734"/>
                </a:cubicBezTo>
                <a:cubicBezTo>
                  <a:pt x="759752" y="382791"/>
                  <a:pt x="765581" y="381819"/>
                  <a:pt x="769468" y="381819"/>
                </a:cubicBezTo>
                <a:cubicBezTo>
                  <a:pt x="773354" y="381819"/>
                  <a:pt x="778211" y="382791"/>
                  <a:pt x="784041" y="384734"/>
                </a:cubicBezTo>
                <a:cubicBezTo>
                  <a:pt x="786955" y="385705"/>
                  <a:pt x="794242" y="389106"/>
                  <a:pt x="805901" y="394935"/>
                </a:cubicBezTo>
                <a:cubicBezTo>
                  <a:pt x="806872" y="395907"/>
                  <a:pt x="807844" y="396878"/>
                  <a:pt x="808815" y="397850"/>
                </a:cubicBezTo>
                <a:cubicBezTo>
                  <a:pt x="809787" y="398821"/>
                  <a:pt x="811244" y="399793"/>
                  <a:pt x="813187" y="400764"/>
                </a:cubicBezTo>
                <a:cubicBezTo>
                  <a:pt x="827761" y="405622"/>
                  <a:pt x="835047" y="415823"/>
                  <a:pt x="835047" y="431368"/>
                </a:cubicBezTo>
                <a:cubicBezTo>
                  <a:pt x="835047" y="439141"/>
                  <a:pt x="829218" y="445456"/>
                  <a:pt x="817559" y="450313"/>
                </a:cubicBezTo>
                <a:cubicBezTo>
                  <a:pt x="765096" y="461972"/>
                  <a:pt x="725748" y="471688"/>
                  <a:pt x="699516" y="479460"/>
                </a:cubicBezTo>
                <a:lnTo>
                  <a:pt x="676199" y="482375"/>
                </a:lnTo>
                <a:cubicBezTo>
                  <a:pt x="671341" y="484318"/>
                  <a:pt x="668426" y="486747"/>
                  <a:pt x="667455" y="489661"/>
                </a:cubicBezTo>
                <a:cubicBezTo>
                  <a:pt x="663569" y="509092"/>
                  <a:pt x="659197" y="522694"/>
                  <a:pt x="654339" y="530466"/>
                </a:cubicBezTo>
                <a:cubicBezTo>
                  <a:pt x="653367" y="535324"/>
                  <a:pt x="651424" y="540668"/>
                  <a:pt x="648510" y="546497"/>
                </a:cubicBezTo>
                <a:cubicBezTo>
                  <a:pt x="645595" y="552326"/>
                  <a:pt x="643652" y="556698"/>
                  <a:pt x="642680" y="559613"/>
                </a:cubicBezTo>
                <a:cubicBezTo>
                  <a:pt x="640737" y="562527"/>
                  <a:pt x="637094" y="567871"/>
                  <a:pt x="631750" y="575643"/>
                </a:cubicBezTo>
                <a:cubicBezTo>
                  <a:pt x="626407" y="583416"/>
                  <a:pt x="618877" y="590217"/>
                  <a:pt x="609162" y="596046"/>
                </a:cubicBezTo>
                <a:cubicBezTo>
                  <a:pt x="606247" y="597989"/>
                  <a:pt x="603818" y="600418"/>
                  <a:pt x="601875" y="603333"/>
                </a:cubicBezTo>
                <a:cubicBezTo>
                  <a:pt x="599932" y="606247"/>
                  <a:pt x="597989" y="608676"/>
                  <a:pt x="596046" y="610619"/>
                </a:cubicBezTo>
                <a:cubicBezTo>
                  <a:pt x="586330" y="622278"/>
                  <a:pt x="575158" y="630050"/>
                  <a:pt x="562527" y="633936"/>
                </a:cubicBezTo>
                <a:cubicBezTo>
                  <a:pt x="556698" y="635879"/>
                  <a:pt x="551840" y="637823"/>
                  <a:pt x="547954" y="639766"/>
                </a:cubicBezTo>
                <a:cubicBezTo>
                  <a:pt x="544068" y="641709"/>
                  <a:pt x="540182" y="643652"/>
                  <a:pt x="536296" y="645595"/>
                </a:cubicBezTo>
                <a:cubicBezTo>
                  <a:pt x="531438" y="650453"/>
                  <a:pt x="529009" y="652882"/>
                  <a:pt x="529009" y="652882"/>
                </a:cubicBezTo>
                <a:cubicBezTo>
                  <a:pt x="524151" y="658711"/>
                  <a:pt x="518808" y="658711"/>
                  <a:pt x="512978" y="652882"/>
                </a:cubicBezTo>
                <a:cubicBezTo>
                  <a:pt x="509092" y="648995"/>
                  <a:pt x="501806" y="642195"/>
                  <a:pt x="491118" y="632479"/>
                </a:cubicBezTo>
                <a:lnTo>
                  <a:pt x="483832" y="626650"/>
                </a:lnTo>
                <a:cubicBezTo>
                  <a:pt x="471202" y="629564"/>
                  <a:pt x="464887" y="634908"/>
                  <a:pt x="464887" y="642680"/>
                </a:cubicBezTo>
                <a:lnTo>
                  <a:pt x="464887" y="645595"/>
                </a:lnTo>
                <a:lnTo>
                  <a:pt x="466344" y="705345"/>
                </a:lnTo>
                <a:cubicBezTo>
                  <a:pt x="466344" y="712146"/>
                  <a:pt x="465372" y="734978"/>
                  <a:pt x="463429" y="773840"/>
                </a:cubicBezTo>
                <a:lnTo>
                  <a:pt x="459057" y="827761"/>
                </a:lnTo>
                <a:cubicBezTo>
                  <a:pt x="458086" y="836505"/>
                  <a:pt x="454200" y="853507"/>
                  <a:pt x="447399" y="878767"/>
                </a:cubicBezTo>
                <a:cubicBezTo>
                  <a:pt x="447399" y="880710"/>
                  <a:pt x="446913" y="881682"/>
                  <a:pt x="445941" y="881682"/>
                </a:cubicBezTo>
                <a:cubicBezTo>
                  <a:pt x="443027" y="884596"/>
                  <a:pt x="441569" y="888968"/>
                  <a:pt x="441569" y="894798"/>
                </a:cubicBezTo>
                <a:lnTo>
                  <a:pt x="441569" y="900627"/>
                </a:lnTo>
                <a:cubicBezTo>
                  <a:pt x="441569" y="903542"/>
                  <a:pt x="441084" y="905485"/>
                  <a:pt x="440112" y="906456"/>
                </a:cubicBezTo>
                <a:cubicBezTo>
                  <a:pt x="436226" y="916172"/>
                  <a:pt x="432340" y="922487"/>
                  <a:pt x="428454" y="925401"/>
                </a:cubicBezTo>
                <a:cubicBezTo>
                  <a:pt x="424567" y="928316"/>
                  <a:pt x="422138" y="931959"/>
                  <a:pt x="421167" y="936331"/>
                </a:cubicBezTo>
                <a:cubicBezTo>
                  <a:pt x="420195" y="940703"/>
                  <a:pt x="419224" y="943861"/>
                  <a:pt x="418252" y="945804"/>
                </a:cubicBezTo>
                <a:cubicBezTo>
                  <a:pt x="417281" y="948719"/>
                  <a:pt x="411937" y="955034"/>
                  <a:pt x="402222" y="964749"/>
                </a:cubicBezTo>
                <a:cubicBezTo>
                  <a:pt x="400279" y="966692"/>
                  <a:pt x="397850" y="968393"/>
                  <a:pt x="394935" y="969850"/>
                </a:cubicBezTo>
                <a:cubicBezTo>
                  <a:pt x="392020" y="971307"/>
                  <a:pt x="389592" y="973007"/>
                  <a:pt x="387648" y="974951"/>
                </a:cubicBezTo>
                <a:cubicBezTo>
                  <a:pt x="377933" y="980780"/>
                  <a:pt x="370646" y="983695"/>
                  <a:pt x="365789" y="983695"/>
                </a:cubicBezTo>
                <a:lnTo>
                  <a:pt x="358502" y="982237"/>
                </a:lnTo>
                <a:cubicBezTo>
                  <a:pt x="347815" y="982237"/>
                  <a:pt x="339557" y="981751"/>
                  <a:pt x="333727" y="980780"/>
                </a:cubicBezTo>
                <a:lnTo>
                  <a:pt x="327898" y="979323"/>
                </a:lnTo>
                <a:cubicBezTo>
                  <a:pt x="311382" y="972522"/>
                  <a:pt x="298266" y="965235"/>
                  <a:pt x="288550" y="957463"/>
                </a:cubicBezTo>
                <a:cubicBezTo>
                  <a:pt x="267176" y="946776"/>
                  <a:pt x="250174" y="936574"/>
                  <a:pt x="237544" y="926859"/>
                </a:cubicBezTo>
                <a:cubicBezTo>
                  <a:pt x="232686" y="923944"/>
                  <a:pt x="211312" y="909857"/>
                  <a:pt x="173422" y="884596"/>
                </a:cubicBezTo>
                <a:cubicBezTo>
                  <a:pt x="169535" y="881682"/>
                  <a:pt x="165649" y="877796"/>
                  <a:pt x="161763" y="872938"/>
                </a:cubicBezTo>
                <a:cubicBezTo>
                  <a:pt x="157877" y="868080"/>
                  <a:pt x="155934" y="864194"/>
                  <a:pt x="155934" y="861279"/>
                </a:cubicBezTo>
                <a:cubicBezTo>
                  <a:pt x="160791" y="864194"/>
                  <a:pt x="165649" y="866623"/>
                  <a:pt x="170507" y="868566"/>
                </a:cubicBezTo>
                <a:cubicBezTo>
                  <a:pt x="175365" y="870509"/>
                  <a:pt x="179251" y="872452"/>
                  <a:pt x="182166" y="874395"/>
                </a:cubicBezTo>
                <a:cubicBezTo>
                  <a:pt x="209369" y="891883"/>
                  <a:pt x="241430" y="902084"/>
                  <a:pt x="278349" y="904999"/>
                </a:cubicBezTo>
                <a:cubicBezTo>
                  <a:pt x="284178" y="904999"/>
                  <a:pt x="293894" y="905971"/>
                  <a:pt x="307496" y="907914"/>
                </a:cubicBezTo>
                <a:lnTo>
                  <a:pt x="323526" y="907914"/>
                </a:lnTo>
                <a:cubicBezTo>
                  <a:pt x="326441" y="907914"/>
                  <a:pt x="328870" y="905971"/>
                  <a:pt x="330813" y="902084"/>
                </a:cubicBezTo>
                <a:lnTo>
                  <a:pt x="354130" y="845249"/>
                </a:lnTo>
                <a:cubicBezTo>
                  <a:pt x="358016" y="830675"/>
                  <a:pt x="362631" y="809301"/>
                  <a:pt x="367975" y="781126"/>
                </a:cubicBezTo>
                <a:cubicBezTo>
                  <a:pt x="373318" y="752951"/>
                  <a:pt x="375990" y="730120"/>
                  <a:pt x="375990" y="712632"/>
                </a:cubicBezTo>
                <a:cubicBezTo>
                  <a:pt x="375990" y="696116"/>
                  <a:pt x="373075" y="687857"/>
                  <a:pt x="367246" y="687857"/>
                </a:cubicBezTo>
                <a:lnTo>
                  <a:pt x="365789" y="687857"/>
                </a:lnTo>
                <a:cubicBezTo>
                  <a:pt x="364817" y="688829"/>
                  <a:pt x="363603" y="689315"/>
                  <a:pt x="362145" y="689315"/>
                </a:cubicBezTo>
                <a:cubicBezTo>
                  <a:pt x="360688" y="689315"/>
                  <a:pt x="359473" y="689801"/>
                  <a:pt x="358502" y="690772"/>
                </a:cubicBezTo>
                <a:cubicBezTo>
                  <a:pt x="345872" y="697573"/>
                  <a:pt x="334942" y="702431"/>
                  <a:pt x="325712" y="705345"/>
                </a:cubicBezTo>
                <a:cubicBezTo>
                  <a:pt x="316482" y="708260"/>
                  <a:pt x="305552" y="709717"/>
                  <a:pt x="292922" y="709717"/>
                </a:cubicBezTo>
                <a:cubicBezTo>
                  <a:pt x="288065" y="709717"/>
                  <a:pt x="279806" y="708746"/>
                  <a:pt x="268148" y="706803"/>
                </a:cubicBezTo>
                <a:cubicBezTo>
                  <a:pt x="266205" y="706803"/>
                  <a:pt x="256975" y="703888"/>
                  <a:pt x="240459" y="698059"/>
                </a:cubicBezTo>
                <a:cubicBezTo>
                  <a:pt x="238515" y="697087"/>
                  <a:pt x="236815" y="696116"/>
                  <a:pt x="235358" y="695144"/>
                </a:cubicBezTo>
                <a:cubicBezTo>
                  <a:pt x="233901" y="694173"/>
                  <a:pt x="232200" y="693687"/>
                  <a:pt x="230257" y="693687"/>
                </a:cubicBezTo>
                <a:cubicBezTo>
                  <a:pt x="226371" y="689801"/>
                  <a:pt x="221028" y="687857"/>
                  <a:pt x="214227" y="687857"/>
                </a:cubicBezTo>
                <a:cubicBezTo>
                  <a:pt x="212284" y="686886"/>
                  <a:pt x="210583" y="684943"/>
                  <a:pt x="209126" y="682028"/>
                </a:cubicBezTo>
                <a:cubicBezTo>
                  <a:pt x="207669" y="679113"/>
                  <a:pt x="207426" y="677170"/>
                  <a:pt x="208397" y="676199"/>
                </a:cubicBezTo>
                <a:cubicBezTo>
                  <a:pt x="215198" y="667455"/>
                  <a:pt x="222971" y="661140"/>
                  <a:pt x="231715" y="657254"/>
                </a:cubicBezTo>
                <a:cubicBezTo>
                  <a:pt x="239487" y="651424"/>
                  <a:pt x="245802" y="653853"/>
                  <a:pt x="250660" y="664540"/>
                </a:cubicBezTo>
                <a:cubicBezTo>
                  <a:pt x="259404" y="661626"/>
                  <a:pt x="272520" y="655796"/>
                  <a:pt x="290008" y="647052"/>
                </a:cubicBezTo>
                <a:lnTo>
                  <a:pt x="361417" y="614991"/>
                </a:lnTo>
                <a:cubicBezTo>
                  <a:pt x="364331" y="612077"/>
                  <a:pt x="365789" y="610133"/>
                  <a:pt x="365789" y="609162"/>
                </a:cubicBezTo>
                <a:cubicBezTo>
                  <a:pt x="365789" y="597503"/>
                  <a:pt x="364331" y="585359"/>
                  <a:pt x="361417" y="572729"/>
                </a:cubicBezTo>
                <a:lnTo>
                  <a:pt x="361417" y="569814"/>
                </a:lnTo>
                <a:cubicBezTo>
                  <a:pt x="343929" y="573700"/>
                  <a:pt x="331299" y="577101"/>
                  <a:pt x="323526" y="580015"/>
                </a:cubicBezTo>
                <a:lnTo>
                  <a:pt x="179251" y="614991"/>
                </a:lnTo>
                <a:cubicBezTo>
                  <a:pt x="153991" y="622764"/>
                  <a:pt x="135045" y="628107"/>
                  <a:pt x="122415" y="631022"/>
                </a:cubicBezTo>
                <a:cubicBezTo>
                  <a:pt x="118529" y="631993"/>
                  <a:pt x="114157" y="632965"/>
                  <a:pt x="109299" y="633936"/>
                </a:cubicBezTo>
                <a:cubicBezTo>
                  <a:pt x="104442" y="634908"/>
                  <a:pt x="100070" y="636365"/>
                  <a:pt x="96183" y="638308"/>
                </a:cubicBezTo>
                <a:lnTo>
                  <a:pt x="88897" y="638308"/>
                </a:lnTo>
                <a:cubicBezTo>
                  <a:pt x="85982" y="637337"/>
                  <a:pt x="80882" y="636365"/>
                  <a:pt x="73595" y="635394"/>
                </a:cubicBezTo>
                <a:cubicBezTo>
                  <a:pt x="66308" y="634422"/>
                  <a:pt x="60236" y="631993"/>
                  <a:pt x="55378" y="628107"/>
                </a:cubicBezTo>
                <a:cubicBezTo>
                  <a:pt x="45663" y="623249"/>
                  <a:pt x="34976" y="619363"/>
                  <a:pt x="23317" y="616449"/>
                </a:cubicBezTo>
                <a:lnTo>
                  <a:pt x="17488" y="613534"/>
                </a:lnTo>
                <a:cubicBezTo>
                  <a:pt x="14573" y="610619"/>
                  <a:pt x="11659" y="608676"/>
                  <a:pt x="8744" y="607705"/>
                </a:cubicBezTo>
                <a:cubicBezTo>
                  <a:pt x="2915" y="605761"/>
                  <a:pt x="0" y="601875"/>
                  <a:pt x="0" y="596046"/>
                </a:cubicBezTo>
                <a:cubicBezTo>
                  <a:pt x="0" y="594103"/>
                  <a:pt x="486" y="592645"/>
                  <a:pt x="1457" y="591674"/>
                </a:cubicBezTo>
                <a:cubicBezTo>
                  <a:pt x="1457" y="586816"/>
                  <a:pt x="2915" y="583902"/>
                  <a:pt x="5829" y="582930"/>
                </a:cubicBezTo>
                <a:cubicBezTo>
                  <a:pt x="8744" y="583902"/>
                  <a:pt x="12873" y="585116"/>
                  <a:pt x="18217" y="586573"/>
                </a:cubicBezTo>
                <a:cubicBezTo>
                  <a:pt x="23560" y="588031"/>
                  <a:pt x="28175" y="588759"/>
                  <a:pt x="32061" y="588759"/>
                </a:cubicBezTo>
                <a:cubicBezTo>
                  <a:pt x="34004" y="588759"/>
                  <a:pt x="38862" y="587788"/>
                  <a:pt x="46634" y="585845"/>
                </a:cubicBezTo>
                <a:cubicBezTo>
                  <a:pt x="62179" y="580015"/>
                  <a:pt x="79667" y="574672"/>
                  <a:pt x="99098" y="569814"/>
                </a:cubicBezTo>
                <a:lnTo>
                  <a:pt x="190910" y="542125"/>
                </a:lnTo>
                <a:cubicBezTo>
                  <a:pt x="224914" y="532409"/>
                  <a:pt x="255032" y="523180"/>
                  <a:pt x="281264" y="514436"/>
                </a:cubicBezTo>
                <a:cubicBezTo>
                  <a:pt x="315268" y="504720"/>
                  <a:pt x="336642" y="498405"/>
                  <a:pt x="345386" y="495490"/>
                </a:cubicBezTo>
                <a:cubicBezTo>
                  <a:pt x="351215" y="493547"/>
                  <a:pt x="353644" y="490633"/>
                  <a:pt x="352673" y="486747"/>
                </a:cubicBezTo>
                <a:cubicBezTo>
                  <a:pt x="353644" y="489661"/>
                  <a:pt x="349758" y="475088"/>
                  <a:pt x="341014" y="443027"/>
                </a:cubicBezTo>
                <a:lnTo>
                  <a:pt x="301666" y="457600"/>
                </a:lnTo>
                <a:lnTo>
                  <a:pt x="287093" y="461972"/>
                </a:lnTo>
                <a:cubicBezTo>
                  <a:pt x="281264" y="464887"/>
                  <a:pt x="274949" y="466344"/>
                  <a:pt x="268148" y="466344"/>
                </a:cubicBezTo>
                <a:cubicBezTo>
                  <a:pt x="262318" y="466344"/>
                  <a:pt x="257946" y="465858"/>
                  <a:pt x="255032" y="464887"/>
                </a:cubicBezTo>
                <a:cubicBezTo>
                  <a:pt x="248231" y="462944"/>
                  <a:pt x="241187" y="461001"/>
                  <a:pt x="233901" y="459057"/>
                </a:cubicBezTo>
                <a:cubicBezTo>
                  <a:pt x="226614" y="457114"/>
                  <a:pt x="219570" y="455171"/>
                  <a:pt x="212769" y="453228"/>
                </a:cubicBezTo>
                <a:cubicBezTo>
                  <a:pt x="207912" y="452257"/>
                  <a:pt x="202811" y="449828"/>
                  <a:pt x="197468" y="445941"/>
                </a:cubicBezTo>
                <a:cubicBezTo>
                  <a:pt x="192124" y="442055"/>
                  <a:pt x="188481" y="439141"/>
                  <a:pt x="186538" y="437198"/>
                </a:cubicBezTo>
                <a:cubicBezTo>
                  <a:pt x="180708" y="435254"/>
                  <a:pt x="172936" y="431854"/>
                  <a:pt x="163220" y="426996"/>
                </a:cubicBezTo>
                <a:lnTo>
                  <a:pt x="157391" y="422624"/>
                </a:lnTo>
                <a:lnTo>
                  <a:pt x="157391" y="412423"/>
                </a:lnTo>
                <a:cubicBezTo>
                  <a:pt x="159334" y="409508"/>
                  <a:pt x="160791" y="406594"/>
                  <a:pt x="161763" y="403679"/>
                </a:cubicBezTo>
                <a:cubicBezTo>
                  <a:pt x="162735" y="400764"/>
                  <a:pt x="163706" y="397850"/>
                  <a:pt x="164678" y="394935"/>
                </a:cubicBezTo>
                <a:lnTo>
                  <a:pt x="185080" y="403679"/>
                </a:lnTo>
                <a:cubicBezTo>
                  <a:pt x="190910" y="403679"/>
                  <a:pt x="195282" y="403193"/>
                  <a:pt x="198196" y="402222"/>
                </a:cubicBezTo>
                <a:cubicBezTo>
                  <a:pt x="230257" y="393478"/>
                  <a:pt x="251146" y="387163"/>
                  <a:pt x="260861" y="383276"/>
                </a:cubicBezTo>
                <a:lnTo>
                  <a:pt x="332270" y="362874"/>
                </a:lnTo>
                <a:cubicBezTo>
                  <a:pt x="341986" y="358016"/>
                  <a:pt x="347815" y="354130"/>
                  <a:pt x="349758" y="351215"/>
                </a:cubicBezTo>
                <a:cubicBezTo>
                  <a:pt x="369189" y="331784"/>
                  <a:pt x="388620" y="307010"/>
                  <a:pt x="408051" y="276892"/>
                </a:cubicBezTo>
                <a:cubicBezTo>
                  <a:pt x="415823" y="265233"/>
                  <a:pt x="426510" y="247745"/>
                  <a:pt x="440112" y="224428"/>
                </a:cubicBezTo>
                <a:cubicBezTo>
                  <a:pt x="441084" y="222485"/>
                  <a:pt x="441569" y="220542"/>
                  <a:pt x="441569" y="218599"/>
                </a:cubicBezTo>
                <a:cubicBezTo>
                  <a:pt x="441569" y="216656"/>
                  <a:pt x="441084" y="215198"/>
                  <a:pt x="440112" y="214227"/>
                </a:cubicBezTo>
                <a:cubicBezTo>
                  <a:pt x="437197" y="211312"/>
                  <a:pt x="431368" y="210826"/>
                  <a:pt x="422624" y="212770"/>
                </a:cubicBezTo>
                <a:cubicBezTo>
                  <a:pt x="414852" y="213741"/>
                  <a:pt x="405136" y="217141"/>
                  <a:pt x="393478" y="222971"/>
                </a:cubicBezTo>
                <a:lnTo>
                  <a:pt x="345386" y="247745"/>
                </a:lnTo>
                <a:cubicBezTo>
                  <a:pt x="344414" y="248717"/>
                  <a:pt x="342714" y="249931"/>
                  <a:pt x="340285" y="251389"/>
                </a:cubicBezTo>
                <a:cubicBezTo>
                  <a:pt x="337856" y="252846"/>
                  <a:pt x="336156" y="254546"/>
                  <a:pt x="335185" y="256489"/>
                </a:cubicBezTo>
                <a:cubicBezTo>
                  <a:pt x="328384" y="269119"/>
                  <a:pt x="316725" y="281264"/>
                  <a:pt x="300209" y="292922"/>
                </a:cubicBezTo>
                <a:lnTo>
                  <a:pt x="295837" y="301666"/>
                </a:lnTo>
                <a:cubicBezTo>
                  <a:pt x="294865" y="303609"/>
                  <a:pt x="293894" y="305795"/>
                  <a:pt x="292922" y="308224"/>
                </a:cubicBezTo>
                <a:cubicBezTo>
                  <a:pt x="291951" y="310653"/>
                  <a:pt x="290979" y="313325"/>
                  <a:pt x="290008" y="316240"/>
                </a:cubicBezTo>
                <a:cubicBezTo>
                  <a:pt x="287093" y="321097"/>
                  <a:pt x="282235" y="323526"/>
                  <a:pt x="275434" y="323526"/>
                </a:cubicBezTo>
                <a:lnTo>
                  <a:pt x="271062" y="323526"/>
                </a:lnTo>
                <a:cubicBezTo>
                  <a:pt x="268148" y="323526"/>
                  <a:pt x="263290" y="323040"/>
                  <a:pt x="256489" y="322069"/>
                </a:cubicBezTo>
                <a:cubicBezTo>
                  <a:pt x="249688" y="321097"/>
                  <a:pt x="243859" y="319640"/>
                  <a:pt x="239001" y="317697"/>
                </a:cubicBezTo>
                <a:cubicBezTo>
                  <a:pt x="226371" y="312839"/>
                  <a:pt x="217627" y="305552"/>
                  <a:pt x="212769" y="295837"/>
                </a:cubicBezTo>
                <a:cubicBezTo>
                  <a:pt x="211798" y="292922"/>
                  <a:pt x="208397" y="287579"/>
                  <a:pt x="202568" y="279806"/>
                </a:cubicBezTo>
                <a:cubicBezTo>
                  <a:pt x="202568" y="279806"/>
                  <a:pt x="202325" y="279564"/>
                  <a:pt x="201839" y="279078"/>
                </a:cubicBezTo>
                <a:cubicBezTo>
                  <a:pt x="201354" y="278592"/>
                  <a:pt x="201111" y="278349"/>
                  <a:pt x="201111" y="278349"/>
                </a:cubicBezTo>
                <a:cubicBezTo>
                  <a:pt x="202082" y="276406"/>
                  <a:pt x="202082" y="273491"/>
                  <a:pt x="201111" y="269605"/>
                </a:cubicBezTo>
                <a:cubicBezTo>
                  <a:pt x="200139" y="265719"/>
                  <a:pt x="199653" y="262804"/>
                  <a:pt x="199653" y="260861"/>
                </a:cubicBezTo>
                <a:cubicBezTo>
                  <a:pt x="199653" y="256975"/>
                  <a:pt x="201111" y="254060"/>
                  <a:pt x="204025" y="252117"/>
                </a:cubicBezTo>
                <a:cubicBezTo>
                  <a:pt x="204997" y="251146"/>
                  <a:pt x="205483" y="248717"/>
                  <a:pt x="205483" y="244831"/>
                </a:cubicBezTo>
                <a:cubicBezTo>
                  <a:pt x="205483" y="240944"/>
                  <a:pt x="207183" y="237544"/>
                  <a:pt x="210583" y="234629"/>
                </a:cubicBezTo>
                <a:cubicBezTo>
                  <a:pt x="213984" y="231715"/>
                  <a:pt x="216656" y="229286"/>
                  <a:pt x="218599" y="227343"/>
                </a:cubicBezTo>
                <a:cubicBezTo>
                  <a:pt x="221513" y="222485"/>
                  <a:pt x="228800" y="218113"/>
                  <a:pt x="240459" y="214227"/>
                </a:cubicBezTo>
                <a:lnTo>
                  <a:pt x="247745" y="209855"/>
                </a:lnTo>
                <a:cubicBezTo>
                  <a:pt x="259404" y="194310"/>
                  <a:pt x="267662" y="182651"/>
                  <a:pt x="272520" y="174879"/>
                </a:cubicBezTo>
                <a:lnTo>
                  <a:pt x="316239" y="115129"/>
                </a:lnTo>
                <a:cubicBezTo>
                  <a:pt x="321097" y="107356"/>
                  <a:pt x="326684" y="97155"/>
                  <a:pt x="332999" y="84525"/>
                </a:cubicBezTo>
                <a:cubicBezTo>
                  <a:pt x="339314" y="71895"/>
                  <a:pt x="344900" y="61694"/>
                  <a:pt x="349758" y="53921"/>
                </a:cubicBezTo>
                <a:cubicBezTo>
                  <a:pt x="350729" y="52950"/>
                  <a:pt x="350972" y="51735"/>
                  <a:pt x="350487" y="50278"/>
                </a:cubicBezTo>
                <a:cubicBezTo>
                  <a:pt x="350001" y="48820"/>
                  <a:pt x="349758" y="47606"/>
                  <a:pt x="349758" y="46634"/>
                </a:cubicBezTo>
                <a:cubicBezTo>
                  <a:pt x="340042" y="34976"/>
                  <a:pt x="333727" y="25746"/>
                  <a:pt x="330813" y="18945"/>
                </a:cubicBezTo>
                <a:cubicBezTo>
                  <a:pt x="325955" y="14088"/>
                  <a:pt x="322069" y="11173"/>
                  <a:pt x="319154" y="10201"/>
                </a:cubicBezTo>
                <a:cubicBezTo>
                  <a:pt x="319154" y="6315"/>
                  <a:pt x="318668" y="2915"/>
                  <a:pt x="317697" y="0"/>
                </a:cubicBezTo>
                <a:close/>
              </a:path>
            </a:pathLst>
          </a:cu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3A3DD52-16D3-ECFF-3D15-034F5C790C2B}"/>
              </a:ext>
            </a:extLst>
          </p:cNvPr>
          <p:cNvSpPr txBox="1"/>
          <p:nvPr/>
        </p:nvSpPr>
        <p:spPr>
          <a:xfrm>
            <a:off x="6148040" y="1244550"/>
            <a:ext cx="1439720" cy="1399791"/>
          </a:xfrm>
          <a:custGeom>
            <a:avLst/>
            <a:gdLst/>
            <a:ahLst/>
            <a:cxnLst/>
            <a:rect l="l" t="t" r="r" b="b"/>
            <a:pathLst>
              <a:path w="945804" h="919572">
                <a:moveTo>
                  <a:pt x="368703" y="619363"/>
                </a:moveTo>
                <a:cubicBezTo>
                  <a:pt x="369674" y="620335"/>
                  <a:pt x="370403" y="622035"/>
                  <a:pt x="370889" y="624464"/>
                </a:cubicBezTo>
                <a:cubicBezTo>
                  <a:pt x="371375" y="626893"/>
                  <a:pt x="372103" y="628593"/>
                  <a:pt x="373075" y="629565"/>
                </a:cubicBezTo>
                <a:lnTo>
                  <a:pt x="374532" y="629565"/>
                </a:lnTo>
                <a:cubicBezTo>
                  <a:pt x="376475" y="624707"/>
                  <a:pt x="374532" y="621306"/>
                  <a:pt x="368703" y="619363"/>
                </a:cubicBezTo>
                <a:close/>
                <a:moveTo>
                  <a:pt x="389105" y="453228"/>
                </a:moveTo>
                <a:cubicBezTo>
                  <a:pt x="385219" y="453228"/>
                  <a:pt x="382790" y="453714"/>
                  <a:pt x="381819" y="454686"/>
                </a:cubicBezTo>
                <a:cubicBezTo>
                  <a:pt x="377933" y="456629"/>
                  <a:pt x="374046" y="461001"/>
                  <a:pt x="370160" y="467801"/>
                </a:cubicBezTo>
                <a:lnTo>
                  <a:pt x="342471" y="501320"/>
                </a:lnTo>
                <a:cubicBezTo>
                  <a:pt x="341500" y="502291"/>
                  <a:pt x="341014" y="503263"/>
                  <a:pt x="341014" y="504235"/>
                </a:cubicBezTo>
                <a:cubicBezTo>
                  <a:pt x="341014" y="505206"/>
                  <a:pt x="341500" y="505692"/>
                  <a:pt x="342471" y="505692"/>
                </a:cubicBezTo>
                <a:cubicBezTo>
                  <a:pt x="347329" y="511521"/>
                  <a:pt x="351701" y="512493"/>
                  <a:pt x="355587" y="508606"/>
                </a:cubicBezTo>
                <a:cubicBezTo>
                  <a:pt x="373075" y="500834"/>
                  <a:pt x="381819" y="492090"/>
                  <a:pt x="381819" y="482375"/>
                </a:cubicBezTo>
                <a:lnTo>
                  <a:pt x="381819" y="479460"/>
                </a:lnTo>
                <a:lnTo>
                  <a:pt x="381819" y="476545"/>
                </a:lnTo>
                <a:cubicBezTo>
                  <a:pt x="385705" y="466830"/>
                  <a:pt x="388134" y="459057"/>
                  <a:pt x="389105" y="453228"/>
                </a:cubicBezTo>
                <a:close/>
                <a:moveTo>
                  <a:pt x="810272" y="450314"/>
                </a:moveTo>
                <a:cubicBezTo>
                  <a:pt x="807358" y="450314"/>
                  <a:pt x="805900" y="450799"/>
                  <a:pt x="805900" y="451771"/>
                </a:cubicBezTo>
                <a:cubicBezTo>
                  <a:pt x="804929" y="452742"/>
                  <a:pt x="803471" y="453957"/>
                  <a:pt x="801528" y="455414"/>
                </a:cubicBezTo>
                <a:cubicBezTo>
                  <a:pt x="799585" y="456872"/>
                  <a:pt x="798614" y="458086"/>
                  <a:pt x="798614" y="459057"/>
                </a:cubicBezTo>
                <a:lnTo>
                  <a:pt x="772382" y="496948"/>
                </a:lnTo>
                <a:cubicBezTo>
                  <a:pt x="768496" y="501806"/>
                  <a:pt x="765338" y="506421"/>
                  <a:pt x="762909" y="510792"/>
                </a:cubicBezTo>
                <a:cubicBezTo>
                  <a:pt x="760480" y="515164"/>
                  <a:pt x="758294" y="518808"/>
                  <a:pt x="756351" y="521722"/>
                </a:cubicBezTo>
                <a:cubicBezTo>
                  <a:pt x="754408" y="524637"/>
                  <a:pt x="752222" y="527795"/>
                  <a:pt x="749793" y="531195"/>
                </a:cubicBezTo>
                <a:cubicBezTo>
                  <a:pt x="747364" y="534595"/>
                  <a:pt x="745178" y="537753"/>
                  <a:pt x="743235" y="540668"/>
                </a:cubicBezTo>
                <a:lnTo>
                  <a:pt x="727205" y="577101"/>
                </a:lnTo>
                <a:lnTo>
                  <a:pt x="727205" y="582930"/>
                </a:lnTo>
                <a:cubicBezTo>
                  <a:pt x="734977" y="580987"/>
                  <a:pt x="739835" y="580015"/>
                  <a:pt x="741778" y="580015"/>
                </a:cubicBezTo>
                <a:cubicBezTo>
                  <a:pt x="748579" y="578072"/>
                  <a:pt x="756594" y="575401"/>
                  <a:pt x="765824" y="572000"/>
                </a:cubicBezTo>
                <a:cubicBezTo>
                  <a:pt x="775054" y="568600"/>
                  <a:pt x="785984" y="565442"/>
                  <a:pt x="798614" y="562527"/>
                </a:cubicBezTo>
                <a:cubicBezTo>
                  <a:pt x="799585" y="562527"/>
                  <a:pt x="801771" y="561313"/>
                  <a:pt x="805172" y="558884"/>
                </a:cubicBezTo>
                <a:cubicBezTo>
                  <a:pt x="808572" y="556455"/>
                  <a:pt x="810272" y="552812"/>
                  <a:pt x="810272" y="547954"/>
                </a:cubicBezTo>
                <a:cubicBezTo>
                  <a:pt x="810272" y="517836"/>
                  <a:pt x="811244" y="495491"/>
                  <a:pt x="813187" y="480917"/>
                </a:cubicBezTo>
                <a:cubicBezTo>
                  <a:pt x="812215" y="476060"/>
                  <a:pt x="811973" y="471445"/>
                  <a:pt x="812458" y="467073"/>
                </a:cubicBezTo>
                <a:cubicBezTo>
                  <a:pt x="812944" y="462701"/>
                  <a:pt x="812701" y="458086"/>
                  <a:pt x="811730" y="453228"/>
                </a:cubicBezTo>
                <a:close/>
                <a:moveTo>
                  <a:pt x="744693" y="450314"/>
                </a:moveTo>
                <a:cubicBezTo>
                  <a:pt x="739835" y="451285"/>
                  <a:pt x="735706" y="452257"/>
                  <a:pt x="732305" y="453228"/>
                </a:cubicBezTo>
                <a:cubicBezTo>
                  <a:pt x="728905" y="454200"/>
                  <a:pt x="725747" y="455171"/>
                  <a:pt x="722833" y="456143"/>
                </a:cubicBezTo>
                <a:cubicBezTo>
                  <a:pt x="711174" y="462944"/>
                  <a:pt x="699516" y="466344"/>
                  <a:pt x="687857" y="466344"/>
                </a:cubicBezTo>
                <a:lnTo>
                  <a:pt x="682028" y="466344"/>
                </a:lnTo>
                <a:cubicBezTo>
                  <a:pt x="676198" y="466344"/>
                  <a:pt x="672312" y="469259"/>
                  <a:pt x="670369" y="475088"/>
                </a:cubicBezTo>
                <a:cubicBezTo>
                  <a:pt x="670369" y="479946"/>
                  <a:pt x="668912" y="485289"/>
                  <a:pt x="665997" y="491119"/>
                </a:cubicBezTo>
                <a:lnTo>
                  <a:pt x="657253" y="533381"/>
                </a:lnTo>
                <a:cubicBezTo>
                  <a:pt x="652395" y="551840"/>
                  <a:pt x="648995" y="563985"/>
                  <a:pt x="647052" y="569814"/>
                </a:cubicBezTo>
                <a:lnTo>
                  <a:pt x="639765" y="596046"/>
                </a:lnTo>
                <a:cubicBezTo>
                  <a:pt x="638794" y="599932"/>
                  <a:pt x="637094" y="606733"/>
                  <a:pt x="634665" y="616449"/>
                </a:cubicBezTo>
                <a:cubicBezTo>
                  <a:pt x="632236" y="626164"/>
                  <a:pt x="629078" y="634908"/>
                  <a:pt x="625192" y="642680"/>
                </a:cubicBezTo>
                <a:cubicBezTo>
                  <a:pt x="622277" y="653367"/>
                  <a:pt x="624221" y="661626"/>
                  <a:pt x="631021" y="667455"/>
                </a:cubicBezTo>
                <a:lnTo>
                  <a:pt x="660168" y="693687"/>
                </a:lnTo>
                <a:lnTo>
                  <a:pt x="689314" y="719919"/>
                </a:lnTo>
                <a:cubicBezTo>
                  <a:pt x="697087" y="727691"/>
                  <a:pt x="706559" y="735463"/>
                  <a:pt x="717732" y="743236"/>
                </a:cubicBezTo>
                <a:cubicBezTo>
                  <a:pt x="728905" y="751008"/>
                  <a:pt x="737406" y="756838"/>
                  <a:pt x="743235" y="760724"/>
                </a:cubicBezTo>
                <a:lnTo>
                  <a:pt x="775297" y="785498"/>
                </a:lnTo>
                <a:cubicBezTo>
                  <a:pt x="785012" y="793271"/>
                  <a:pt x="796185" y="800557"/>
                  <a:pt x="808815" y="807358"/>
                </a:cubicBezTo>
                <a:lnTo>
                  <a:pt x="814644" y="810273"/>
                </a:lnTo>
                <a:lnTo>
                  <a:pt x="814644" y="805901"/>
                </a:lnTo>
                <a:cubicBezTo>
                  <a:pt x="814644" y="802015"/>
                  <a:pt x="814401" y="797400"/>
                  <a:pt x="813916" y="792056"/>
                </a:cubicBezTo>
                <a:cubicBezTo>
                  <a:pt x="813430" y="786713"/>
                  <a:pt x="813673" y="780155"/>
                  <a:pt x="814644" y="772382"/>
                </a:cubicBezTo>
                <a:lnTo>
                  <a:pt x="810272" y="735949"/>
                </a:lnTo>
                <a:cubicBezTo>
                  <a:pt x="810272" y="734006"/>
                  <a:pt x="810029" y="731091"/>
                  <a:pt x="809544" y="727205"/>
                </a:cubicBezTo>
                <a:cubicBezTo>
                  <a:pt x="809058" y="723319"/>
                  <a:pt x="809301" y="718947"/>
                  <a:pt x="810272" y="714089"/>
                </a:cubicBezTo>
                <a:cubicBezTo>
                  <a:pt x="810272" y="702431"/>
                  <a:pt x="809301" y="684943"/>
                  <a:pt x="807358" y="661626"/>
                </a:cubicBezTo>
                <a:cubicBezTo>
                  <a:pt x="808329" y="657739"/>
                  <a:pt x="808815" y="651910"/>
                  <a:pt x="808815" y="644138"/>
                </a:cubicBezTo>
                <a:lnTo>
                  <a:pt x="808815" y="628107"/>
                </a:lnTo>
                <a:cubicBezTo>
                  <a:pt x="807843" y="624221"/>
                  <a:pt x="807358" y="618877"/>
                  <a:pt x="807358" y="612077"/>
                </a:cubicBezTo>
                <a:lnTo>
                  <a:pt x="804443" y="610619"/>
                </a:lnTo>
                <a:cubicBezTo>
                  <a:pt x="802500" y="613534"/>
                  <a:pt x="798614" y="616934"/>
                  <a:pt x="792784" y="620821"/>
                </a:cubicBezTo>
                <a:lnTo>
                  <a:pt x="762181" y="648510"/>
                </a:lnTo>
                <a:cubicBezTo>
                  <a:pt x="750522" y="656282"/>
                  <a:pt x="741292" y="661140"/>
                  <a:pt x="734491" y="663083"/>
                </a:cubicBezTo>
                <a:cubicBezTo>
                  <a:pt x="723804" y="670855"/>
                  <a:pt x="709717" y="674742"/>
                  <a:pt x="692229" y="674742"/>
                </a:cubicBezTo>
                <a:lnTo>
                  <a:pt x="689314" y="673284"/>
                </a:lnTo>
                <a:cubicBezTo>
                  <a:pt x="676684" y="666483"/>
                  <a:pt x="668426" y="658225"/>
                  <a:pt x="664540" y="648510"/>
                </a:cubicBezTo>
                <a:cubicBezTo>
                  <a:pt x="663568" y="647538"/>
                  <a:pt x="662597" y="646081"/>
                  <a:pt x="661625" y="644138"/>
                </a:cubicBezTo>
                <a:cubicBezTo>
                  <a:pt x="660654" y="642195"/>
                  <a:pt x="659196" y="640737"/>
                  <a:pt x="657253" y="639766"/>
                </a:cubicBezTo>
                <a:cubicBezTo>
                  <a:pt x="652395" y="636851"/>
                  <a:pt x="649967" y="633451"/>
                  <a:pt x="649967" y="629565"/>
                </a:cubicBezTo>
                <a:cubicBezTo>
                  <a:pt x="649967" y="625678"/>
                  <a:pt x="651424" y="622278"/>
                  <a:pt x="654339" y="619363"/>
                </a:cubicBezTo>
                <a:lnTo>
                  <a:pt x="654339" y="613534"/>
                </a:lnTo>
                <a:lnTo>
                  <a:pt x="654339" y="612077"/>
                </a:lnTo>
                <a:lnTo>
                  <a:pt x="658711" y="603333"/>
                </a:lnTo>
                <a:cubicBezTo>
                  <a:pt x="659682" y="601389"/>
                  <a:pt x="660654" y="599446"/>
                  <a:pt x="661625" y="597503"/>
                </a:cubicBezTo>
                <a:cubicBezTo>
                  <a:pt x="662597" y="595560"/>
                  <a:pt x="663568" y="594103"/>
                  <a:pt x="664540" y="593131"/>
                </a:cubicBezTo>
                <a:cubicBezTo>
                  <a:pt x="669398" y="589245"/>
                  <a:pt x="673284" y="584387"/>
                  <a:pt x="676198" y="578558"/>
                </a:cubicBezTo>
                <a:cubicBezTo>
                  <a:pt x="679113" y="572729"/>
                  <a:pt x="682028" y="568357"/>
                  <a:pt x="684942" y="565442"/>
                </a:cubicBezTo>
                <a:cubicBezTo>
                  <a:pt x="691743" y="550869"/>
                  <a:pt x="696115" y="541639"/>
                  <a:pt x="698058" y="537753"/>
                </a:cubicBezTo>
                <a:lnTo>
                  <a:pt x="718461" y="501320"/>
                </a:lnTo>
                <a:lnTo>
                  <a:pt x="741778" y="460515"/>
                </a:lnTo>
                <a:close/>
                <a:moveTo>
                  <a:pt x="400400" y="253575"/>
                </a:moveTo>
                <a:cubicBezTo>
                  <a:pt x="403557" y="254060"/>
                  <a:pt x="407079" y="255518"/>
                  <a:pt x="410965" y="257947"/>
                </a:cubicBezTo>
                <a:cubicBezTo>
                  <a:pt x="413880" y="258918"/>
                  <a:pt x="416795" y="258918"/>
                  <a:pt x="419709" y="257947"/>
                </a:cubicBezTo>
                <a:lnTo>
                  <a:pt x="426996" y="257947"/>
                </a:lnTo>
                <a:cubicBezTo>
                  <a:pt x="439626" y="255032"/>
                  <a:pt x="450313" y="258432"/>
                  <a:pt x="459057" y="268148"/>
                </a:cubicBezTo>
                <a:lnTo>
                  <a:pt x="473630" y="281264"/>
                </a:lnTo>
                <a:cubicBezTo>
                  <a:pt x="483346" y="286122"/>
                  <a:pt x="491604" y="291951"/>
                  <a:pt x="498405" y="298752"/>
                </a:cubicBezTo>
                <a:cubicBezTo>
                  <a:pt x="500348" y="299723"/>
                  <a:pt x="504234" y="301909"/>
                  <a:pt x="510063" y="305310"/>
                </a:cubicBezTo>
                <a:cubicBezTo>
                  <a:pt x="515893" y="308710"/>
                  <a:pt x="520265" y="312839"/>
                  <a:pt x="523179" y="317697"/>
                </a:cubicBezTo>
                <a:cubicBezTo>
                  <a:pt x="527066" y="321583"/>
                  <a:pt x="529009" y="326441"/>
                  <a:pt x="529009" y="332270"/>
                </a:cubicBezTo>
                <a:cubicBezTo>
                  <a:pt x="529980" y="336156"/>
                  <a:pt x="530466" y="341986"/>
                  <a:pt x="530466" y="349758"/>
                </a:cubicBezTo>
                <a:cubicBezTo>
                  <a:pt x="530466" y="360445"/>
                  <a:pt x="528523" y="374533"/>
                  <a:pt x="524637" y="392021"/>
                </a:cubicBezTo>
                <a:cubicBezTo>
                  <a:pt x="522694" y="397850"/>
                  <a:pt x="521479" y="402950"/>
                  <a:pt x="520993" y="407322"/>
                </a:cubicBezTo>
                <a:cubicBezTo>
                  <a:pt x="520508" y="411694"/>
                  <a:pt x="520265" y="415338"/>
                  <a:pt x="520265" y="418252"/>
                </a:cubicBezTo>
                <a:lnTo>
                  <a:pt x="507149" y="463429"/>
                </a:lnTo>
                <a:cubicBezTo>
                  <a:pt x="506177" y="467316"/>
                  <a:pt x="504477" y="471445"/>
                  <a:pt x="502048" y="475817"/>
                </a:cubicBezTo>
                <a:cubicBezTo>
                  <a:pt x="499619" y="480189"/>
                  <a:pt x="497433" y="485289"/>
                  <a:pt x="495490" y="491119"/>
                </a:cubicBezTo>
                <a:lnTo>
                  <a:pt x="485289" y="515893"/>
                </a:lnTo>
                <a:cubicBezTo>
                  <a:pt x="475573" y="533381"/>
                  <a:pt x="468773" y="544554"/>
                  <a:pt x="464886" y="549412"/>
                </a:cubicBezTo>
                <a:cubicBezTo>
                  <a:pt x="461972" y="553298"/>
                  <a:pt x="457114" y="557184"/>
                  <a:pt x="450313" y="561070"/>
                </a:cubicBezTo>
                <a:cubicBezTo>
                  <a:pt x="447398" y="563013"/>
                  <a:pt x="442784" y="565928"/>
                  <a:pt x="436468" y="569814"/>
                </a:cubicBezTo>
                <a:cubicBezTo>
                  <a:pt x="430153" y="573700"/>
                  <a:pt x="426510" y="578072"/>
                  <a:pt x="425539" y="582930"/>
                </a:cubicBezTo>
                <a:cubicBezTo>
                  <a:pt x="424567" y="582930"/>
                  <a:pt x="423595" y="583416"/>
                  <a:pt x="422624" y="584387"/>
                </a:cubicBezTo>
                <a:cubicBezTo>
                  <a:pt x="421652" y="585359"/>
                  <a:pt x="420681" y="586331"/>
                  <a:pt x="419709" y="587302"/>
                </a:cubicBezTo>
                <a:lnTo>
                  <a:pt x="413880" y="591674"/>
                </a:lnTo>
                <a:cubicBezTo>
                  <a:pt x="412908" y="592646"/>
                  <a:pt x="411208" y="593131"/>
                  <a:pt x="408779" y="593131"/>
                </a:cubicBezTo>
                <a:cubicBezTo>
                  <a:pt x="406350" y="593131"/>
                  <a:pt x="404650" y="593131"/>
                  <a:pt x="403679" y="593131"/>
                </a:cubicBezTo>
                <a:lnTo>
                  <a:pt x="390563" y="587302"/>
                </a:lnTo>
                <a:lnTo>
                  <a:pt x="381819" y="580015"/>
                </a:lnTo>
                <a:cubicBezTo>
                  <a:pt x="380847" y="578072"/>
                  <a:pt x="375504" y="573700"/>
                  <a:pt x="365788" y="566899"/>
                </a:cubicBezTo>
                <a:cubicBezTo>
                  <a:pt x="362874" y="562042"/>
                  <a:pt x="358987" y="562042"/>
                  <a:pt x="354130" y="566899"/>
                </a:cubicBezTo>
                <a:cubicBezTo>
                  <a:pt x="352187" y="569814"/>
                  <a:pt x="350001" y="573215"/>
                  <a:pt x="347572" y="577101"/>
                </a:cubicBezTo>
                <a:cubicBezTo>
                  <a:pt x="345143" y="580987"/>
                  <a:pt x="342471" y="585359"/>
                  <a:pt x="339556" y="590217"/>
                </a:cubicBezTo>
                <a:cubicBezTo>
                  <a:pt x="337613" y="590217"/>
                  <a:pt x="337613" y="591188"/>
                  <a:pt x="339556" y="593131"/>
                </a:cubicBezTo>
                <a:cubicBezTo>
                  <a:pt x="345386" y="598961"/>
                  <a:pt x="351215" y="602361"/>
                  <a:pt x="357044" y="603333"/>
                </a:cubicBezTo>
                <a:lnTo>
                  <a:pt x="348300" y="593131"/>
                </a:lnTo>
                <a:cubicBezTo>
                  <a:pt x="349272" y="592160"/>
                  <a:pt x="349758" y="590217"/>
                  <a:pt x="349758" y="587302"/>
                </a:cubicBezTo>
                <a:cubicBezTo>
                  <a:pt x="353644" y="591188"/>
                  <a:pt x="356559" y="593131"/>
                  <a:pt x="358502" y="593131"/>
                </a:cubicBezTo>
                <a:cubicBezTo>
                  <a:pt x="359473" y="594103"/>
                  <a:pt x="360930" y="595074"/>
                  <a:pt x="362874" y="596046"/>
                </a:cubicBezTo>
                <a:cubicBezTo>
                  <a:pt x="364817" y="597018"/>
                  <a:pt x="366274" y="597503"/>
                  <a:pt x="367246" y="597503"/>
                </a:cubicBezTo>
                <a:cubicBezTo>
                  <a:pt x="383762" y="597503"/>
                  <a:pt x="395421" y="597989"/>
                  <a:pt x="402221" y="598961"/>
                </a:cubicBezTo>
                <a:cubicBezTo>
                  <a:pt x="408051" y="598961"/>
                  <a:pt x="412423" y="599446"/>
                  <a:pt x="415337" y="600418"/>
                </a:cubicBezTo>
                <a:cubicBezTo>
                  <a:pt x="416309" y="600418"/>
                  <a:pt x="418738" y="600661"/>
                  <a:pt x="422624" y="601147"/>
                </a:cubicBezTo>
                <a:cubicBezTo>
                  <a:pt x="426510" y="601632"/>
                  <a:pt x="430396" y="600904"/>
                  <a:pt x="434282" y="598961"/>
                </a:cubicBezTo>
                <a:cubicBezTo>
                  <a:pt x="436226" y="597018"/>
                  <a:pt x="439626" y="595803"/>
                  <a:pt x="444484" y="595317"/>
                </a:cubicBezTo>
                <a:cubicBezTo>
                  <a:pt x="449342" y="594832"/>
                  <a:pt x="453228" y="594103"/>
                  <a:pt x="456142" y="593131"/>
                </a:cubicBezTo>
                <a:cubicBezTo>
                  <a:pt x="461000" y="592160"/>
                  <a:pt x="466344" y="592403"/>
                  <a:pt x="472173" y="593860"/>
                </a:cubicBezTo>
                <a:cubicBezTo>
                  <a:pt x="478002" y="595317"/>
                  <a:pt x="482374" y="596046"/>
                  <a:pt x="485289" y="596046"/>
                </a:cubicBezTo>
                <a:cubicBezTo>
                  <a:pt x="486260" y="596046"/>
                  <a:pt x="486989" y="596289"/>
                  <a:pt x="487475" y="596775"/>
                </a:cubicBezTo>
                <a:cubicBezTo>
                  <a:pt x="487961" y="597260"/>
                  <a:pt x="488204" y="597989"/>
                  <a:pt x="488204" y="598961"/>
                </a:cubicBezTo>
                <a:cubicBezTo>
                  <a:pt x="489175" y="600904"/>
                  <a:pt x="490632" y="603333"/>
                  <a:pt x="492576" y="606247"/>
                </a:cubicBezTo>
                <a:cubicBezTo>
                  <a:pt x="494519" y="609162"/>
                  <a:pt x="495490" y="611591"/>
                  <a:pt x="495490" y="613534"/>
                </a:cubicBezTo>
                <a:cubicBezTo>
                  <a:pt x="495490" y="615477"/>
                  <a:pt x="495733" y="617906"/>
                  <a:pt x="496219" y="620821"/>
                </a:cubicBezTo>
                <a:cubicBezTo>
                  <a:pt x="496705" y="623735"/>
                  <a:pt x="496462" y="625678"/>
                  <a:pt x="495490" y="626650"/>
                </a:cubicBezTo>
                <a:cubicBezTo>
                  <a:pt x="492576" y="628593"/>
                  <a:pt x="488204" y="632236"/>
                  <a:pt x="482374" y="637580"/>
                </a:cubicBezTo>
                <a:cubicBezTo>
                  <a:pt x="476545" y="642923"/>
                  <a:pt x="470716" y="646081"/>
                  <a:pt x="464886" y="647052"/>
                </a:cubicBezTo>
                <a:cubicBezTo>
                  <a:pt x="459057" y="648995"/>
                  <a:pt x="451285" y="653367"/>
                  <a:pt x="441569" y="660168"/>
                </a:cubicBezTo>
                <a:lnTo>
                  <a:pt x="406593" y="682028"/>
                </a:lnTo>
                <a:cubicBezTo>
                  <a:pt x="400764" y="685914"/>
                  <a:pt x="395421" y="689072"/>
                  <a:pt x="390563" y="691501"/>
                </a:cubicBezTo>
                <a:cubicBezTo>
                  <a:pt x="385705" y="693930"/>
                  <a:pt x="381333" y="696601"/>
                  <a:pt x="377447" y="699516"/>
                </a:cubicBezTo>
                <a:cubicBezTo>
                  <a:pt x="373561" y="701459"/>
                  <a:pt x="371618" y="704374"/>
                  <a:pt x="371618" y="708260"/>
                </a:cubicBezTo>
                <a:cubicBezTo>
                  <a:pt x="369674" y="745179"/>
                  <a:pt x="367731" y="772382"/>
                  <a:pt x="365788" y="789870"/>
                </a:cubicBezTo>
                <a:lnTo>
                  <a:pt x="367246" y="805901"/>
                </a:lnTo>
                <a:lnTo>
                  <a:pt x="364331" y="835047"/>
                </a:lnTo>
                <a:lnTo>
                  <a:pt x="362874" y="868566"/>
                </a:lnTo>
                <a:cubicBezTo>
                  <a:pt x="362874" y="872452"/>
                  <a:pt x="360445" y="875367"/>
                  <a:pt x="355587" y="877310"/>
                </a:cubicBezTo>
                <a:cubicBezTo>
                  <a:pt x="351701" y="877310"/>
                  <a:pt x="347815" y="880224"/>
                  <a:pt x="343928" y="886054"/>
                </a:cubicBezTo>
                <a:lnTo>
                  <a:pt x="333727" y="893340"/>
                </a:lnTo>
                <a:cubicBezTo>
                  <a:pt x="332756" y="889454"/>
                  <a:pt x="330084" y="887268"/>
                  <a:pt x="325712" y="886782"/>
                </a:cubicBezTo>
                <a:cubicBezTo>
                  <a:pt x="321340" y="886297"/>
                  <a:pt x="318182" y="886054"/>
                  <a:pt x="316239" y="886054"/>
                </a:cubicBezTo>
                <a:cubicBezTo>
                  <a:pt x="311382" y="886054"/>
                  <a:pt x="308953" y="884111"/>
                  <a:pt x="308953" y="880224"/>
                </a:cubicBezTo>
                <a:cubicBezTo>
                  <a:pt x="308953" y="874395"/>
                  <a:pt x="307009" y="865651"/>
                  <a:pt x="303123" y="853993"/>
                </a:cubicBezTo>
                <a:lnTo>
                  <a:pt x="298751" y="830675"/>
                </a:lnTo>
                <a:cubicBezTo>
                  <a:pt x="298751" y="828732"/>
                  <a:pt x="299237" y="827275"/>
                  <a:pt x="300209" y="826303"/>
                </a:cubicBezTo>
                <a:cubicBezTo>
                  <a:pt x="301180" y="825332"/>
                  <a:pt x="301666" y="823874"/>
                  <a:pt x="301666" y="821931"/>
                </a:cubicBezTo>
                <a:lnTo>
                  <a:pt x="303123" y="805901"/>
                </a:lnTo>
                <a:lnTo>
                  <a:pt x="307495" y="759266"/>
                </a:lnTo>
                <a:lnTo>
                  <a:pt x="308953" y="738864"/>
                </a:lnTo>
                <a:cubicBezTo>
                  <a:pt x="299237" y="744693"/>
                  <a:pt x="291950" y="748579"/>
                  <a:pt x="287093" y="750522"/>
                </a:cubicBezTo>
                <a:cubicBezTo>
                  <a:pt x="271548" y="759266"/>
                  <a:pt x="256975" y="768010"/>
                  <a:pt x="243373" y="776754"/>
                </a:cubicBezTo>
                <a:lnTo>
                  <a:pt x="224428" y="789870"/>
                </a:lnTo>
                <a:cubicBezTo>
                  <a:pt x="217627" y="795700"/>
                  <a:pt x="209369" y="800072"/>
                  <a:pt x="199653" y="802986"/>
                </a:cubicBezTo>
                <a:cubicBezTo>
                  <a:pt x="193824" y="807844"/>
                  <a:pt x="185080" y="813187"/>
                  <a:pt x="173421" y="819017"/>
                </a:cubicBezTo>
                <a:cubicBezTo>
                  <a:pt x="168564" y="821931"/>
                  <a:pt x="163463" y="824603"/>
                  <a:pt x="158119" y="827032"/>
                </a:cubicBezTo>
                <a:cubicBezTo>
                  <a:pt x="152776" y="829461"/>
                  <a:pt x="147675" y="832133"/>
                  <a:pt x="142818" y="835047"/>
                </a:cubicBezTo>
                <a:lnTo>
                  <a:pt x="125330" y="843791"/>
                </a:lnTo>
                <a:cubicBezTo>
                  <a:pt x="113671" y="849621"/>
                  <a:pt x="104441" y="854964"/>
                  <a:pt x="97640" y="859822"/>
                </a:cubicBezTo>
                <a:lnTo>
                  <a:pt x="93269" y="858365"/>
                </a:lnTo>
                <a:cubicBezTo>
                  <a:pt x="85496" y="858365"/>
                  <a:pt x="79667" y="859822"/>
                  <a:pt x="75781" y="862736"/>
                </a:cubicBezTo>
                <a:cubicBezTo>
                  <a:pt x="72866" y="862736"/>
                  <a:pt x="70923" y="862251"/>
                  <a:pt x="69951" y="861279"/>
                </a:cubicBezTo>
                <a:cubicBezTo>
                  <a:pt x="67037" y="857393"/>
                  <a:pt x="62665" y="855936"/>
                  <a:pt x="56835" y="856907"/>
                </a:cubicBezTo>
                <a:cubicBezTo>
                  <a:pt x="52949" y="856907"/>
                  <a:pt x="50035" y="856421"/>
                  <a:pt x="48091" y="855450"/>
                </a:cubicBezTo>
                <a:cubicBezTo>
                  <a:pt x="48091" y="855450"/>
                  <a:pt x="47606" y="855450"/>
                  <a:pt x="46634" y="855450"/>
                </a:cubicBezTo>
                <a:cubicBezTo>
                  <a:pt x="45663" y="855450"/>
                  <a:pt x="45177" y="855450"/>
                  <a:pt x="45177" y="855450"/>
                </a:cubicBezTo>
                <a:cubicBezTo>
                  <a:pt x="36433" y="855450"/>
                  <a:pt x="28175" y="852535"/>
                  <a:pt x="20402" y="846706"/>
                </a:cubicBezTo>
                <a:cubicBezTo>
                  <a:pt x="18459" y="845734"/>
                  <a:pt x="16030" y="845249"/>
                  <a:pt x="13116" y="845249"/>
                </a:cubicBezTo>
                <a:cubicBezTo>
                  <a:pt x="13116" y="844277"/>
                  <a:pt x="12630" y="843791"/>
                  <a:pt x="11658" y="843791"/>
                </a:cubicBezTo>
                <a:cubicBezTo>
                  <a:pt x="10687" y="843791"/>
                  <a:pt x="10201" y="843306"/>
                  <a:pt x="10201" y="842334"/>
                </a:cubicBezTo>
                <a:cubicBezTo>
                  <a:pt x="10201" y="842334"/>
                  <a:pt x="11173" y="841362"/>
                  <a:pt x="13116" y="839419"/>
                </a:cubicBezTo>
                <a:lnTo>
                  <a:pt x="14573" y="836505"/>
                </a:lnTo>
                <a:lnTo>
                  <a:pt x="8744" y="836505"/>
                </a:lnTo>
                <a:lnTo>
                  <a:pt x="5829" y="835047"/>
                </a:lnTo>
                <a:cubicBezTo>
                  <a:pt x="7772" y="831161"/>
                  <a:pt x="7529" y="828004"/>
                  <a:pt x="5100" y="825575"/>
                </a:cubicBezTo>
                <a:cubicBezTo>
                  <a:pt x="2671" y="823146"/>
                  <a:pt x="971" y="821446"/>
                  <a:pt x="0" y="820474"/>
                </a:cubicBezTo>
                <a:cubicBezTo>
                  <a:pt x="971" y="821446"/>
                  <a:pt x="2186" y="821931"/>
                  <a:pt x="3643" y="821931"/>
                </a:cubicBezTo>
                <a:cubicBezTo>
                  <a:pt x="5100" y="821931"/>
                  <a:pt x="6315" y="822417"/>
                  <a:pt x="7286" y="823389"/>
                </a:cubicBezTo>
                <a:cubicBezTo>
                  <a:pt x="10201" y="824360"/>
                  <a:pt x="14573" y="824846"/>
                  <a:pt x="20402" y="824846"/>
                </a:cubicBezTo>
                <a:cubicBezTo>
                  <a:pt x="25260" y="824846"/>
                  <a:pt x="28660" y="823874"/>
                  <a:pt x="30604" y="821931"/>
                </a:cubicBezTo>
                <a:cubicBezTo>
                  <a:pt x="30604" y="821931"/>
                  <a:pt x="34976" y="819017"/>
                  <a:pt x="43719" y="813187"/>
                </a:cubicBezTo>
                <a:cubicBezTo>
                  <a:pt x="48577" y="810273"/>
                  <a:pt x="55135" y="806629"/>
                  <a:pt x="63393" y="802257"/>
                </a:cubicBezTo>
                <a:cubicBezTo>
                  <a:pt x="71652" y="797885"/>
                  <a:pt x="79181" y="794242"/>
                  <a:pt x="85982" y="791328"/>
                </a:cubicBezTo>
                <a:cubicBezTo>
                  <a:pt x="112214" y="773840"/>
                  <a:pt x="137474" y="759266"/>
                  <a:pt x="161763" y="747608"/>
                </a:cubicBezTo>
                <a:lnTo>
                  <a:pt x="247745" y="698059"/>
                </a:lnTo>
                <a:lnTo>
                  <a:pt x="273977" y="684943"/>
                </a:lnTo>
                <a:cubicBezTo>
                  <a:pt x="282721" y="679114"/>
                  <a:pt x="293408" y="673284"/>
                  <a:pt x="306038" y="667455"/>
                </a:cubicBezTo>
                <a:lnTo>
                  <a:pt x="313325" y="663083"/>
                </a:lnTo>
                <a:cubicBezTo>
                  <a:pt x="315268" y="661140"/>
                  <a:pt x="316239" y="658225"/>
                  <a:pt x="316239" y="654339"/>
                </a:cubicBezTo>
                <a:cubicBezTo>
                  <a:pt x="319154" y="646567"/>
                  <a:pt x="320611" y="639280"/>
                  <a:pt x="320611" y="632479"/>
                </a:cubicBezTo>
                <a:cubicBezTo>
                  <a:pt x="321583" y="628593"/>
                  <a:pt x="321826" y="625435"/>
                  <a:pt x="321340" y="623006"/>
                </a:cubicBezTo>
                <a:cubicBezTo>
                  <a:pt x="320854" y="620578"/>
                  <a:pt x="320611" y="618392"/>
                  <a:pt x="320611" y="616449"/>
                </a:cubicBezTo>
                <a:lnTo>
                  <a:pt x="320611" y="607705"/>
                </a:lnTo>
                <a:cubicBezTo>
                  <a:pt x="317697" y="607705"/>
                  <a:pt x="316239" y="608190"/>
                  <a:pt x="316239" y="609162"/>
                </a:cubicBezTo>
                <a:cubicBezTo>
                  <a:pt x="311382" y="614020"/>
                  <a:pt x="300694" y="619849"/>
                  <a:pt x="284178" y="626650"/>
                </a:cubicBezTo>
                <a:cubicBezTo>
                  <a:pt x="271548" y="630536"/>
                  <a:pt x="262804" y="628107"/>
                  <a:pt x="257946" y="619363"/>
                </a:cubicBezTo>
                <a:lnTo>
                  <a:pt x="252117" y="604790"/>
                </a:lnTo>
                <a:cubicBezTo>
                  <a:pt x="252117" y="602847"/>
                  <a:pt x="251145" y="601875"/>
                  <a:pt x="249202" y="601875"/>
                </a:cubicBezTo>
                <a:cubicBezTo>
                  <a:pt x="246288" y="601875"/>
                  <a:pt x="243859" y="600661"/>
                  <a:pt x="241916" y="598232"/>
                </a:cubicBezTo>
                <a:cubicBezTo>
                  <a:pt x="239973" y="595803"/>
                  <a:pt x="238515" y="594103"/>
                  <a:pt x="237544" y="593131"/>
                </a:cubicBezTo>
                <a:cubicBezTo>
                  <a:pt x="239487" y="591188"/>
                  <a:pt x="240215" y="589731"/>
                  <a:pt x="239730" y="588759"/>
                </a:cubicBezTo>
                <a:cubicBezTo>
                  <a:pt x="239244" y="587788"/>
                  <a:pt x="237544" y="586816"/>
                  <a:pt x="234629" y="585845"/>
                </a:cubicBezTo>
                <a:cubicBezTo>
                  <a:pt x="232686" y="583902"/>
                  <a:pt x="231957" y="581230"/>
                  <a:pt x="232443" y="577829"/>
                </a:cubicBezTo>
                <a:cubicBezTo>
                  <a:pt x="232929" y="574429"/>
                  <a:pt x="234629" y="572243"/>
                  <a:pt x="237544" y="571271"/>
                </a:cubicBezTo>
                <a:cubicBezTo>
                  <a:pt x="239487" y="570300"/>
                  <a:pt x="242159" y="569086"/>
                  <a:pt x="245559" y="567628"/>
                </a:cubicBezTo>
                <a:cubicBezTo>
                  <a:pt x="248959" y="566171"/>
                  <a:pt x="251145" y="564471"/>
                  <a:pt x="252117" y="562527"/>
                </a:cubicBezTo>
                <a:cubicBezTo>
                  <a:pt x="256975" y="557670"/>
                  <a:pt x="260861" y="552326"/>
                  <a:pt x="263776" y="546497"/>
                </a:cubicBezTo>
                <a:cubicBezTo>
                  <a:pt x="267662" y="539696"/>
                  <a:pt x="272034" y="532895"/>
                  <a:pt x="276891" y="526094"/>
                </a:cubicBezTo>
                <a:cubicBezTo>
                  <a:pt x="281749" y="519294"/>
                  <a:pt x="286121" y="512493"/>
                  <a:pt x="290007" y="505692"/>
                </a:cubicBezTo>
                <a:lnTo>
                  <a:pt x="294379" y="496948"/>
                </a:lnTo>
                <a:lnTo>
                  <a:pt x="266690" y="508606"/>
                </a:lnTo>
                <a:cubicBezTo>
                  <a:pt x="258918" y="512493"/>
                  <a:pt x="251631" y="515407"/>
                  <a:pt x="244830" y="517350"/>
                </a:cubicBezTo>
                <a:cubicBezTo>
                  <a:pt x="238029" y="519294"/>
                  <a:pt x="229285" y="518808"/>
                  <a:pt x="218598" y="515893"/>
                </a:cubicBezTo>
                <a:cubicBezTo>
                  <a:pt x="214712" y="513950"/>
                  <a:pt x="212040" y="513707"/>
                  <a:pt x="210583" y="515164"/>
                </a:cubicBezTo>
                <a:cubicBezTo>
                  <a:pt x="209126" y="516622"/>
                  <a:pt x="208883" y="518808"/>
                  <a:pt x="209854" y="521722"/>
                </a:cubicBezTo>
                <a:cubicBezTo>
                  <a:pt x="211798" y="527552"/>
                  <a:pt x="212769" y="532895"/>
                  <a:pt x="212769" y="537753"/>
                </a:cubicBezTo>
                <a:cubicBezTo>
                  <a:pt x="212769" y="540668"/>
                  <a:pt x="212283" y="542611"/>
                  <a:pt x="211312" y="543582"/>
                </a:cubicBezTo>
                <a:lnTo>
                  <a:pt x="202568" y="549412"/>
                </a:lnTo>
                <a:lnTo>
                  <a:pt x="199653" y="550869"/>
                </a:lnTo>
                <a:cubicBezTo>
                  <a:pt x="196739" y="549897"/>
                  <a:pt x="192367" y="549169"/>
                  <a:pt x="186537" y="548683"/>
                </a:cubicBezTo>
                <a:cubicBezTo>
                  <a:pt x="180708" y="548197"/>
                  <a:pt x="176336" y="546497"/>
                  <a:pt x="173421" y="543582"/>
                </a:cubicBezTo>
                <a:lnTo>
                  <a:pt x="164677" y="539210"/>
                </a:lnTo>
                <a:cubicBezTo>
                  <a:pt x="154962" y="532409"/>
                  <a:pt x="146704" y="523666"/>
                  <a:pt x="139903" y="512978"/>
                </a:cubicBezTo>
                <a:cubicBezTo>
                  <a:pt x="129216" y="497434"/>
                  <a:pt x="119500" y="476545"/>
                  <a:pt x="110756" y="450314"/>
                </a:cubicBezTo>
                <a:cubicBezTo>
                  <a:pt x="104927" y="436712"/>
                  <a:pt x="100555" y="423596"/>
                  <a:pt x="97640" y="410966"/>
                </a:cubicBezTo>
                <a:cubicBezTo>
                  <a:pt x="96669" y="406108"/>
                  <a:pt x="96426" y="401493"/>
                  <a:pt x="96912" y="397121"/>
                </a:cubicBezTo>
                <a:cubicBezTo>
                  <a:pt x="97398" y="392749"/>
                  <a:pt x="97155" y="388134"/>
                  <a:pt x="96183" y="383277"/>
                </a:cubicBezTo>
                <a:cubicBezTo>
                  <a:pt x="96183" y="376476"/>
                  <a:pt x="95697" y="371132"/>
                  <a:pt x="94726" y="367246"/>
                </a:cubicBezTo>
                <a:cubicBezTo>
                  <a:pt x="98612" y="369189"/>
                  <a:pt x="102984" y="371375"/>
                  <a:pt x="107842" y="373804"/>
                </a:cubicBezTo>
                <a:cubicBezTo>
                  <a:pt x="112700" y="376233"/>
                  <a:pt x="118043" y="379390"/>
                  <a:pt x="123872" y="383277"/>
                </a:cubicBezTo>
                <a:cubicBezTo>
                  <a:pt x="130673" y="388134"/>
                  <a:pt x="140389" y="396878"/>
                  <a:pt x="153019" y="409508"/>
                </a:cubicBezTo>
                <a:cubicBezTo>
                  <a:pt x="153990" y="410480"/>
                  <a:pt x="156905" y="414366"/>
                  <a:pt x="161763" y="421167"/>
                </a:cubicBezTo>
                <a:lnTo>
                  <a:pt x="176336" y="444484"/>
                </a:lnTo>
                <a:cubicBezTo>
                  <a:pt x="179251" y="448370"/>
                  <a:pt x="182165" y="453228"/>
                  <a:pt x="185080" y="459057"/>
                </a:cubicBezTo>
                <a:cubicBezTo>
                  <a:pt x="186052" y="460029"/>
                  <a:pt x="187023" y="461486"/>
                  <a:pt x="187995" y="463429"/>
                </a:cubicBezTo>
                <a:cubicBezTo>
                  <a:pt x="188966" y="465373"/>
                  <a:pt x="190909" y="466344"/>
                  <a:pt x="193824" y="466344"/>
                </a:cubicBezTo>
                <a:cubicBezTo>
                  <a:pt x="193824" y="466344"/>
                  <a:pt x="194795" y="467316"/>
                  <a:pt x="196739" y="469259"/>
                </a:cubicBezTo>
                <a:cubicBezTo>
                  <a:pt x="202568" y="472173"/>
                  <a:pt x="207426" y="472173"/>
                  <a:pt x="211312" y="469259"/>
                </a:cubicBezTo>
                <a:lnTo>
                  <a:pt x="249202" y="447399"/>
                </a:lnTo>
                <a:lnTo>
                  <a:pt x="311867" y="409508"/>
                </a:lnTo>
                <a:cubicBezTo>
                  <a:pt x="321583" y="404651"/>
                  <a:pt x="330812" y="400279"/>
                  <a:pt x="339556" y="396392"/>
                </a:cubicBezTo>
                <a:cubicBezTo>
                  <a:pt x="348300" y="392506"/>
                  <a:pt x="356073" y="388620"/>
                  <a:pt x="362874" y="384734"/>
                </a:cubicBezTo>
                <a:lnTo>
                  <a:pt x="368703" y="381819"/>
                </a:lnTo>
                <a:cubicBezTo>
                  <a:pt x="371618" y="378905"/>
                  <a:pt x="373561" y="378419"/>
                  <a:pt x="374532" y="380362"/>
                </a:cubicBezTo>
                <a:cubicBezTo>
                  <a:pt x="375504" y="381333"/>
                  <a:pt x="376961" y="381819"/>
                  <a:pt x="378904" y="381819"/>
                </a:cubicBezTo>
                <a:cubicBezTo>
                  <a:pt x="388620" y="379876"/>
                  <a:pt x="396392" y="378905"/>
                  <a:pt x="402221" y="378905"/>
                </a:cubicBezTo>
                <a:cubicBezTo>
                  <a:pt x="408051" y="378905"/>
                  <a:pt x="411451" y="375990"/>
                  <a:pt x="412423" y="370161"/>
                </a:cubicBezTo>
                <a:cubicBezTo>
                  <a:pt x="416309" y="353644"/>
                  <a:pt x="418738" y="340043"/>
                  <a:pt x="419709" y="329356"/>
                </a:cubicBezTo>
                <a:lnTo>
                  <a:pt x="424081" y="307496"/>
                </a:lnTo>
                <a:cubicBezTo>
                  <a:pt x="424081" y="306524"/>
                  <a:pt x="423838" y="305796"/>
                  <a:pt x="423353" y="305310"/>
                </a:cubicBezTo>
                <a:cubicBezTo>
                  <a:pt x="422867" y="304824"/>
                  <a:pt x="422624" y="304095"/>
                  <a:pt x="422624" y="303124"/>
                </a:cubicBezTo>
                <a:cubicBezTo>
                  <a:pt x="415823" y="307981"/>
                  <a:pt x="404164" y="313811"/>
                  <a:pt x="387648" y="320612"/>
                </a:cubicBezTo>
                <a:lnTo>
                  <a:pt x="364331" y="333728"/>
                </a:lnTo>
                <a:cubicBezTo>
                  <a:pt x="357530" y="336642"/>
                  <a:pt x="348786" y="342472"/>
                  <a:pt x="338099" y="351215"/>
                </a:cubicBezTo>
                <a:cubicBezTo>
                  <a:pt x="330327" y="358016"/>
                  <a:pt x="322068" y="363360"/>
                  <a:pt x="313325" y="367246"/>
                </a:cubicBezTo>
                <a:cubicBezTo>
                  <a:pt x="308467" y="371132"/>
                  <a:pt x="301180" y="375990"/>
                  <a:pt x="291465" y="381819"/>
                </a:cubicBezTo>
                <a:cubicBezTo>
                  <a:pt x="289522" y="385705"/>
                  <a:pt x="287093" y="386677"/>
                  <a:pt x="284178" y="384734"/>
                </a:cubicBezTo>
                <a:cubicBezTo>
                  <a:pt x="278349" y="386677"/>
                  <a:pt x="273977" y="387649"/>
                  <a:pt x="271062" y="387649"/>
                </a:cubicBezTo>
                <a:cubicBezTo>
                  <a:pt x="268147" y="387649"/>
                  <a:pt x="265719" y="387163"/>
                  <a:pt x="263776" y="386191"/>
                </a:cubicBezTo>
                <a:cubicBezTo>
                  <a:pt x="262804" y="385220"/>
                  <a:pt x="261590" y="384977"/>
                  <a:pt x="260132" y="385463"/>
                </a:cubicBezTo>
                <a:cubicBezTo>
                  <a:pt x="258675" y="385948"/>
                  <a:pt x="257460" y="385705"/>
                  <a:pt x="256489" y="384734"/>
                </a:cubicBezTo>
                <a:lnTo>
                  <a:pt x="249202" y="384734"/>
                </a:lnTo>
                <a:lnTo>
                  <a:pt x="246288" y="384734"/>
                </a:lnTo>
                <a:cubicBezTo>
                  <a:pt x="233657" y="384734"/>
                  <a:pt x="224428" y="385220"/>
                  <a:pt x="218598" y="386191"/>
                </a:cubicBezTo>
                <a:cubicBezTo>
                  <a:pt x="214712" y="386191"/>
                  <a:pt x="208883" y="387163"/>
                  <a:pt x="201111" y="389106"/>
                </a:cubicBezTo>
                <a:cubicBezTo>
                  <a:pt x="198196" y="389106"/>
                  <a:pt x="195281" y="389835"/>
                  <a:pt x="192367" y="391292"/>
                </a:cubicBezTo>
                <a:cubicBezTo>
                  <a:pt x="189452" y="392749"/>
                  <a:pt x="186537" y="393478"/>
                  <a:pt x="183623" y="393478"/>
                </a:cubicBezTo>
                <a:cubicBezTo>
                  <a:pt x="182651" y="392506"/>
                  <a:pt x="181194" y="392506"/>
                  <a:pt x="179251" y="393478"/>
                </a:cubicBezTo>
                <a:cubicBezTo>
                  <a:pt x="177308" y="394449"/>
                  <a:pt x="175850" y="394935"/>
                  <a:pt x="174879" y="394935"/>
                </a:cubicBezTo>
                <a:lnTo>
                  <a:pt x="185080" y="383277"/>
                </a:lnTo>
                <a:lnTo>
                  <a:pt x="186537" y="381819"/>
                </a:lnTo>
                <a:cubicBezTo>
                  <a:pt x="186537" y="377933"/>
                  <a:pt x="188723" y="374533"/>
                  <a:pt x="193095" y="371618"/>
                </a:cubicBezTo>
                <a:cubicBezTo>
                  <a:pt x="197467" y="368703"/>
                  <a:pt x="200625" y="366760"/>
                  <a:pt x="202568" y="365789"/>
                </a:cubicBezTo>
                <a:cubicBezTo>
                  <a:pt x="217141" y="356073"/>
                  <a:pt x="225399" y="350244"/>
                  <a:pt x="227342" y="348301"/>
                </a:cubicBezTo>
                <a:cubicBezTo>
                  <a:pt x="232200" y="342472"/>
                  <a:pt x="242401" y="334699"/>
                  <a:pt x="257946" y="324984"/>
                </a:cubicBezTo>
                <a:cubicBezTo>
                  <a:pt x="267662" y="320126"/>
                  <a:pt x="276163" y="315268"/>
                  <a:pt x="283449" y="310410"/>
                </a:cubicBezTo>
                <a:cubicBezTo>
                  <a:pt x="290736" y="305553"/>
                  <a:pt x="296808" y="301666"/>
                  <a:pt x="301666" y="298752"/>
                </a:cubicBezTo>
                <a:lnTo>
                  <a:pt x="358502" y="268148"/>
                </a:lnTo>
                <a:lnTo>
                  <a:pt x="392020" y="255032"/>
                </a:lnTo>
                <a:cubicBezTo>
                  <a:pt x="394449" y="253575"/>
                  <a:pt x="397242" y="253089"/>
                  <a:pt x="400400" y="253575"/>
                </a:cubicBezTo>
                <a:close/>
                <a:moveTo>
                  <a:pt x="829218" y="173422"/>
                </a:moveTo>
                <a:cubicBezTo>
                  <a:pt x="826303" y="174393"/>
                  <a:pt x="823874" y="175851"/>
                  <a:pt x="821931" y="177794"/>
                </a:cubicBezTo>
                <a:cubicBezTo>
                  <a:pt x="808329" y="181680"/>
                  <a:pt x="798128" y="185080"/>
                  <a:pt x="791327" y="187995"/>
                </a:cubicBezTo>
                <a:cubicBezTo>
                  <a:pt x="760238" y="202568"/>
                  <a:pt x="732548" y="218599"/>
                  <a:pt x="708260" y="236087"/>
                </a:cubicBezTo>
                <a:cubicBezTo>
                  <a:pt x="705345" y="238030"/>
                  <a:pt x="703888" y="241430"/>
                  <a:pt x="703888" y="246288"/>
                </a:cubicBezTo>
                <a:cubicBezTo>
                  <a:pt x="702916" y="251146"/>
                  <a:pt x="702673" y="255275"/>
                  <a:pt x="703159" y="258675"/>
                </a:cubicBezTo>
                <a:cubicBezTo>
                  <a:pt x="703645" y="262076"/>
                  <a:pt x="703888" y="265233"/>
                  <a:pt x="703888" y="268148"/>
                </a:cubicBezTo>
                <a:cubicBezTo>
                  <a:pt x="704859" y="281750"/>
                  <a:pt x="703645" y="296566"/>
                  <a:pt x="700244" y="312596"/>
                </a:cubicBezTo>
                <a:cubicBezTo>
                  <a:pt x="696844" y="328627"/>
                  <a:pt x="694658" y="339557"/>
                  <a:pt x="693686" y="345386"/>
                </a:cubicBezTo>
                <a:cubicBezTo>
                  <a:pt x="693686" y="349272"/>
                  <a:pt x="692715" y="355102"/>
                  <a:pt x="690772" y="362874"/>
                </a:cubicBezTo>
                <a:lnTo>
                  <a:pt x="686400" y="390563"/>
                </a:lnTo>
                <a:lnTo>
                  <a:pt x="684942" y="410966"/>
                </a:lnTo>
                <a:cubicBezTo>
                  <a:pt x="690772" y="412909"/>
                  <a:pt x="695629" y="412666"/>
                  <a:pt x="699516" y="410237"/>
                </a:cubicBezTo>
                <a:cubicBezTo>
                  <a:pt x="703402" y="407808"/>
                  <a:pt x="705831" y="406594"/>
                  <a:pt x="706802" y="406594"/>
                </a:cubicBezTo>
                <a:lnTo>
                  <a:pt x="749065" y="380362"/>
                </a:lnTo>
                <a:cubicBezTo>
                  <a:pt x="759752" y="375504"/>
                  <a:pt x="769467" y="371618"/>
                  <a:pt x="778211" y="368703"/>
                </a:cubicBezTo>
                <a:cubicBezTo>
                  <a:pt x="780154" y="367732"/>
                  <a:pt x="783555" y="367246"/>
                  <a:pt x="788412" y="367246"/>
                </a:cubicBezTo>
                <a:cubicBezTo>
                  <a:pt x="793270" y="367246"/>
                  <a:pt x="797156" y="366760"/>
                  <a:pt x="800071" y="365789"/>
                </a:cubicBezTo>
                <a:cubicBezTo>
                  <a:pt x="809787" y="365789"/>
                  <a:pt x="816587" y="366274"/>
                  <a:pt x="820474" y="367246"/>
                </a:cubicBezTo>
                <a:lnTo>
                  <a:pt x="820474" y="357045"/>
                </a:lnTo>
                <a:lnTo>
                  <a:pt x="824846" y="326441"/>
                </a:lnTo>
                <a:cubicBezTo>
                  <a:pt x="827760" y="305067"/>
                  <a:pt x="829218" y="293894"/>
                  <a:pt x="829218" y="292922"/>
                </a:cubicBezTo>
                <a:cubicBezTo>
                  <a:pt x="829218" y="285150"/>
                  <a:pt x="831161" y="273491"/>
                  <a:pt x="835047" y="257947"/>
                </a:cubicBezTo>
                <a:lnTo>
                  <a:pt x="835047" y="253575"/>
                </a:lnTo>
                <a:cubicBezTo>
                  <a:pt x="834075" y="252603"/>
                  <a:pt x="833590" y="250174"/>
                  <a:pt x="833590" y="246288"/>
                </a:cubicBezTo>
                <a:cubicBezTo>
                  <a:pt x="835533" y="242402"/>
                  <a:pt x="836504" y="238030"/>
                  <a:pt x="836504" y="233172"/>
                </a:cubicBezTo>
                <a:cubicBezTo>
                  <a:pt x="836504" y="219570"/>
                  <a:pt x="837962" y="206454"/>
                  <a:pt x="840876" y="193824"/>
                </a:cubicBezTo>
                <a:cubicBezTo>
                  <a:pt x="840876" y="187995"/>
                  <a:pt x="839905" y="184109"/>
                  <a:pt x="837962" y="182166"/>
                </a:cubicBezTo>
                <a:cubicBezTo>
                  <a:pt x="836990" y="180223"/>
                  <a:pt x="835533" y="178522"/>
                  <a:pt x="833590" y="177065"/>
                </a:cubicBezTo>
                <a:cubicBezTo>
                  <a:pt x="831646" y="175608"/>
                  <a:pt x="830189" y="174393"/>
                  <a:pt x="829218" y="173422"/>
                </a:cubicBezTo>
                <a:close/>
                <a:moveTo>
                  <a:pt x="327898" y="104928"/>
                </a:moveTo>
                <a:lnTo>
                  <a:pt x="320611" y="106385"/>
                </a:lnTo>
                <a:lnTo>
                  <a:pt x="316239" y="118043"/>
                </a:lnTo>
                <a:lnTo>
                  <a:pt x="306038" y="141361"/>
                </a:lnTo>
                <a:lnTo>
                  <a:pt x="306038" y="144275"/>
                </a:lnTo>
                <a:cubicBezTo>
                  <a:pt x="318668" y="139418"/>
                  <a:pt x="326441" y="136017"/>
                  <a:pt x="329355" y="134074"/>
                </a:cubicBezTo>
                <a:cubicBezTo>
                  <a:pt x="333241" y="133102"/>
                  <a:pt x="339071" y="129702"/>
                  <a:pt x="346843" y="123873"/>
                </a:cubicBezTo>
                <a:lnTo>
                  <a:pt x="346843" y="119501"/>
                </a:lnTo>
                <a:close/>
                <a:moveTo>
                  <a:pt x="830675" y="102013"/>
                </a:moveTo>
                <a:cubicBezTo>
                  <a:pt x="835533" y="103956"/>
                  <a:pt x="837962" y="105413"/>
                  <a:pt x="837962" y="106385"/>
                </a:cubicBezTo>
                <a:cubicBezTo>
                  <a:pt x="838933" y="108328"/>
                  <a:pt x="841119" y="110028"/>
                  <a:pt x="844520" y="111485"/>
                </a:cubicBezTo>
                <a:cubicBezTo>
                  <a:pt x="847920" y="112943"/>
                  <a:pt x="850592" y="114157"/>
                  <a:pt x="852535" y="115129"/>
                </a:cubicBezTo>
                <a:lnTo>
                  <a:pt x="859821" y="116586"/>
                </a:lnTo>
                <a:cubicBezTo>
                  <a:pt x="866622" y="117558"/>
                  <a:pt x="872694" y="120472"/>
                  <a:pt x="878038" y="125330"/>
                </a:cubicBezTo>
                <a:cubicBezTo>
                  <a:pt x="883382" y="130188"/>
                  <a:pt x="887511" y="133588"/>
                  <a:pt x="890425" y="135531"/>
                </a:cubicBezTo>
                <a:cubicBezTo>
                  <a:pt x="892368" y="138446"/>
                  <a:pt x="895283" y="141604"/>
                  <a:pt x="899169" y="145004"/>
                </a:cubicBezTo>
                <a:cubicBezTo>
                  <a:pt x="903055" y="148404"/>
                  <a:pt x="905970" y="151076"/>
                  <a:pt x="907913" y="153019"/>
                </a:cubicBezTo>
                <a:cubicBezTo>
                  <a:pt x="912771" y="156905"/>
                  <a:pt x="917143" y="160792"/>
                  <a:pt x="921029" y="164678"/>
                </a:cubicBezTo>
                <a:cubicBezTo>
                  <a:pt x="924915" y="168564"/>
                  <a:pt x="928801" y="171965"/>
                  <a:pt x="932688" y="174879"/>
                </a:cubicBezTo>
                <a:cubicBezTo>
                  <a:pt x="934631" y="174879"/>
                  <a:pt x="935602" y="175851"/>
                  <a:pt x="935602" y="177794"/>
                </a:cubicBezTo>
                <a:lnTo>
                  <a:pt x="942889" y="193824"/>
                </a:lnTo>
                <a:lnTo>
                  <a:pt x="945804" y="195282"/>
                </a:lnTo>
                <a:cubicBezTo>
                  <a:pt x="944832" y="198196"/>
                  <a:pt x="943861" y="201597"/>
                  <a:pt x="942889" y="205483"/>
                </a:cubicBezTo>
                <a:cubicBezTo>
                  <a:pt x="941917" y="209369"/>
                  <a:pt x="940460" y="212284"/>
                  <a:pt x="938517" y="214227"/>
                </a:cubicBezTo>
                <a:cubicBezTo>
                  <a:pt x="936574" y="216170"/>
                  <a:pt x="934631" y="219085"/>
                  <a:pt x="932688" y="222971"/>
                </a:cubicBezTo>
                <a:cubicBezTo>
                  <a:pt x="929773" y="236573"/>
                  <a:pt x="928316" y="256489"/>
                  <a:pt x="928316" y="282721"/>
                </a:cubicBezTo>
                <a:cubicBezTo>
                  <a:pt x="929287" y="286607"/>
                  <a:pt x="929530" y="290008"/>
                  <a:pt x="929044" y="292922"/>
                </a:cubicBezTo>
                <a:cubicBezTo>
                  <a:pt x="928559" y="295837"/>
                  <a:pt x="928316" y="298266"/>
                  <a:pt x="928316" y="300209"/>
                </a:cubicBezTo>
                <a:lnTo>
                  <a:pt x="928316" y="329356"/>
                </a:lnTo>
                <a:lnTo>
                  <a:pt x="923944" y="354130"/>
                </a:lnTo>
                <a:cubicBezTo>
                  <a:pt x="923944" y="372590"/>
                  <a:pt x="922972" y="386677"/>
                  <a:pt x="921029" y="396392"/>
                </a:cubicBezTo>
                <a:lnTo>
                  <a:pt x="919572" y="435740"/>
                </a:lnTo>
                <a:lnTo>
                  <a:pt x="919572" y="480917"/>
                </a:lnTo>
                <a:cubicBezTo>
                  <a:pt x="919572" y="490633"/>
                  <a:pt x="920300" y="499863"/>
                  <a:pt x="921758" y="508606"/>
                </a:cubicBezTo>
                <a:cubicBezTo>
                  <a:pt x="923215" y="517350"/>
                  <a:pt x="923944" y="526580"/>
                  <a:pt x="923944" y="536296"/>
                </a:cubicBezTo>
                <a:lnTo>
                  <a:pt x="923944" y="540668"/>
                </a:lnTo>
                <a:cubicBezTo>
                  <a:pt x="923944" y="546497"/>
                  <a:pt x="924429" y="551355"/>
                  <a:pt x="925401" y="555241"/>
                </a:cubicBezTo>
                <a:lnTo>
                  <a:pt x="926858" y="574186"/>
                </a:lnTo>
                <a:cubicBezTo>
                  <a:pt x="926858" y="577101"/>
                  <a:pt x="926373" y="579530"/>
                  <a:pt x="925401" y="581473"/>
                </a:cubicBezTo>
                <a:cubicBezTo>
                  <a:pt x="924429" y="583416"/>
                  <a:pt x="923944" y="585845"/>
                  <a:pt x="923944" y="588759"/>
                </a:cubicBezTo>
                <a:cubicBezTo>
                  <a:pt x="923944" y="590703"/>
                  <a:pt x="924672" y="592646"/>
                  <a:pt x="926130" y="594589"/>
                </a:cubicBezTo>
                <a:cubicBezTo>
                  <a:pt x="927587" y="596532"/>
                  <a:pt x="928801" y="597989"/>
                  <a:pt x="929773" y="598961"/>
                </a:cubicBezTo>
                <a:cubicBezTo>
                  <a:pt x="930745" y="603818"/>
                  <a:pt x="931230" y="610619"/>
                  <a:pt x="931230" y="619363"/>
                </a:cubicBezTo>
                <a:cubicBezTo>
                  <a:pt x="931230" y="621306"/>
                  <a:pt x="930745" y="622764"/>
                  <a:pt x="929773" y="623735"/>
                </a:cubicBezTo>
                <a:lnTo>
                  <a:pt x="931230" y="623735"/>
                </a:lnTo>
                <a:lnTo>
                  <a:pt x="931230" y="633936"/>
                </a:lnTo>
                <a:cubicBezTo>
                  <a:pt x="931230" y="634908"/>
                  <a:pt x="930987" y="636122"/>
                  <a:pt x="930502" y="637580"/>
                </a:cubicBezTo>
                <a:cubicBezTo>
                  <a:pt x="930016" y="639037"/>
                  <a:pt x="930259" y="640252"/>
                  <a:pt x="931230" y="641223"/>
                </a:cubicBezTo>
                <a:cubicBezTo>
                  <a:pt x="933173" y="644138"/>
                  <a:pt x="934145" y="648995"/>
                  <a:pt x="934145" y="655796"/>
                </a:cubicBezTo>
                <a:lnTo>
                  <a:pt x="934145" y="664540"/>
                </a:lnTo>
                <a:lnTo>
                  <a:pt x="935602" y="695144"/>
                </a:lnTo>
                <a:lnTo>
                  <a:pt x="935602" y="717004"/>
                </a:lnTo>
                <a:cubicBezTo>
                  <a:pt x="935602" y="721862"/>
                  <a:pt x="936574" y="729148"/>
                  <a:pt x="938517" y="738864"/>
                </a:cubicBezTo>
                <a:lnTo>
                  <a:pt x="938517" y="772382"/>
                </a:lnTo>
                <a:cubicBezTo>
                  <a:pt x="939488" y="778212"/>
                  <a:pt x="940460" y="784770"/>
                  <a:pt x="941432" y="792056"/>
                </a:cubicBezTo>
                <a:cubicBezTo>
                  <a:pt x="942403" y="799343"/>
                  <a:pt x="942889" y="807358"/>
                  <a:pt x="942889" y="816102"/>
                </a:cubicBezTo>
                <a:lnTo>
                  <a:pt x="941432" y="824846"/>
                </a:lnTo>
                <a:cubicBezTo>
                  <a:pt x="943375" y="826789"/>
                  <a:pt x="944346" y="829218"/>
                  <a:pt x="944346" y="832133"/>
                </a:cubicBezTo>
                <a:cubicBezTo>
                  <a:pt x="944346" y="835047"/>
                  <a:pt x="943375" y="837962"/>
                  <a:pt x="941432" y="840877"/>
                </a:cubicBezTo>
                <a:cubicBezTo>
                  <a:pt x="939488" y="842820"/>
                  <a:pt x="938517" y="845734"/>
                  <a:pt x="938517" y="849621"/>
                </a:cubicBezTo>
                <a:cubicBezTo>
                  <a:pt x="936574" y="853507"/>
                  <a:pt x="934145" y="855936"/>
                  <a:pt x="931230" y="856907"/>
                </a:cubicBezTo>
                <a:cubicBezTo>
                  <a:pt x="930259" y="857879"/>
                  <a:pt x="929773" y="859579"/>
                  <a:pt x="929773" y="862008"/>
                </a:cubicBezTo>
                <a:cubicBezTo>
                  <a:pt x="929773" y="864437"/>
                  <a:pt x="929773" y="866137"/>
                  <a:pt x="929773" y="867108"/>
                </a:cubicBezTo>
                <a:cubicBezTo>
                  <a:pt x="927830" y="871966"/>
                  <a:pt x="925887" y="874881"/>
                  <a:pt x="923944" y="875852"/>
                </a:cubicBezTo>
                <a:lnTo>
                  <a:pt x="923944" y="877310"/>
                </a:lnTo>
                <a:cubicBezTo>
                  <a:pt x="922001" y="881196"/>
                  <a:pt x="919329" y="884353"/>
                  <a:pt x="915928" y="886782"/>
                </a:cubicBezTo>
                <a:cubicBezTo>
                  <a:pt x="912528" y="889211"/>
                  <a:pt x="909856" y="892369"/>
                  <a:pt x="907913" y="896255"/>
                </a:cubicBezTo>
                <a:cubicBezTo>
                  <a:pt x="905970" y="898198"/>
                  <a:pt x="904998" y="899655"/>
                  <a:pt x="904998" y="900627"/>
                </a:cubicBezTo>
                <a:cubicBezTo>
                  <a:pt x="904998" y="903542"/>
                  <a:pt x="903541" y="904999"/>
                  <a:pt x="900626" y="904999"/>
                </a:cubicBezTo>
                <a:cubicBezTo>
                  <a:pt x="898683" y="904999"/>
                  <a:pt x="896497" y="905728"/>
                  <a:pt x="894069" y="907185"/>
                </a:cubicBezTo>
                <a:cubicBezTo>
                  <a:pt x="891640" y="908642"/>
                  <a:pt x="890911" y="910828"/>
                  <a:pt x="891883" y="913743"/>
                </a:cubicBezTo>
                <a:lnTo>
                  <a:pt x="877309" y="918115"/>
                </a:lnTo>
                <a:cubicBezTo>
                  <a:pt x="874395" y="919086"/>
                  <a:pt x="869537" y="919572"/>
                  <a:pt x="862736" y="919572"/>
                </a:cubicBezTo>
                <a:cubicBezTo>
                  <a:pt x="857878" y="919572"/>
                  <a:pt x="853992" y="919086"/>
                  <a:pt x="851077" y="918115"/>
                </a:cubicBezTo>
                <a:cubicBezTo>
                  <a:pt x="843305" y="917143"/>
                  <a:pt x="835533" y="914229"/>
                  <a:pt x="827760" y="909371"/>
                </a:cubicBezTo>
                <a:cubicBezTo>
                  <a:pt x="819988" y="904513"/>
                  <a:pt x="814159" y="901113"/>
                  <a:pt x="810272" y="899170"/>
                </a:cubicBezTo>
                <a:cubicBezTo>
                  <a:pt x="794727" y="889454"/>
                  <a:pt x="784041" y="881196"/>
                  <a:pt x="778211" y="874395"/>
                </a:cubicBezTo>
                <a:lnTo>
                  <a:pt x="747607" y="837962"/>
                </a:lnTo>
                <a:lnTo>
                  <a:pt x="721376" y="805901"/>
                </a:lnTo>
                <a:cubicBezTo>
                  <a:pt x="696115" y="775783"/>
                  <a:pt x="682514" y="759266"/>
                  <a:pt x="680570" y="756352"/>
                </a:cubicBezTo>
                <a:cubicBezTo>
                  <a:pt x="677656" y="752466"/>
                  <a:pt x="673041" y="746636"/>
                  <a:pt x="666726" y="738864"/>
                </a:cubicBezTo>
                <a:cubicBezTo>
                  <a:pt x="660411" y="731091"/>
                  <a:pt x="655310" y="723805"/>
                  <a:pt x="651424" y="717004"/>
                </a:cubicBezTo>
                <a:cubicBezTo>
                  <a:pt x="649481" y="712146"/>
                  <a:pt x="646566" y="708017"/>
                  <a:pt x="642680" y="704617"/>
                </a:cubicBezTo>
                <a:cubicBezTo>
                  <a:pt x="638794" y="701216"/>
                  <a:pt x="635879" y="697087"/>
                  <a:pt x="633936" y="692229"/>
                </a:cubicBezTo>
                <a:cubicBezTo>
                  <a:pt x="631993" y="688343"/>
                  <a:pt x="629321" y="683971"/>
                  <a:pt x="625921" y="679114"/>
                </a:cubicBezTo>
                <a:cubicBezTo>
                  <a:pt x="622520" y="674256"/>
                  <a:pt x="619363" y="668912"/>
                  <a:pt x="616448" y="663083"/>
                </a:cubicBezTo>
                <a:lnTo>
                  <a:pt x="613533" y="658711"/>
                </a:lnTo>
                <a:lnTo>
                  <a:pt x="604790" y="674742"/>
                </a:lnTo>
                <a:lnTo>
                  <a:pt x="590216" y="706803"/>
                </a:lnTo>
                <a:cubicBezTo>
                  <a:pt x="589245" y="708746"/>
                  <a:pt x="585359" y="713118"/>
                  <a:pt x="578558" y="719919"/>
                </a:cubicBezTo>
                <a:cubicBezTo>
                  <a:pt x="577586" y="720890"/>
                  <a:pt x="572971" y="725262"/>
                  <a:pt x="564713" y="733035"/>
                </a:cubicBezTo>
                <a:cubicBezTo>
                  <a:pt x="556455" y="740807"/>
                  <a:pt x="550383" y="749551"/>
                  <a:pt x="546497" y="759266"/>
                </a:cubicBezTo>
                <a:cubicBezTo>
                  <a:pt x="545525" y="761210"/>
                  <a:pt x="543339" y="762667"/>
                  <a:pt x="539939" y="763638"/>
                </a:cubicBezTo>
                <a:cubicBezTo>
                  <a:pt x="536538" y="764610"/>
                  <a:pt x="533381" y="765096"/>
                  <a:pt x="530466" y="765096"/>
                </a:cubicBezTo>
                <a:lnTo>
                  <a:pt x="529009" y="765096"/>
                </a:lnTo>
                <a:cubicBezTo>
                  <a:pt x="527066" y="765096"/>
                  <a:pt x="526094" y="763638"/>
                  <a:pt x="526094" y="760724"/>
                </a:cubicBezTo>
                <a:cubicBezTo>
                  <a:pt x="525122" y="757809"/>
                  <a:pt x="524151" y="754652"/>
                  <a:pt x="523179" y="751251"/>
                </a:cubicBezTo>
                <a:cubicBezTo>
                  <a:pt x="522208" y="747851"/>
                  <a:pt x="521722" y="743722"/>
                  <a:pt x="521722" y="738864"/>
                </a:cubicBezTo>
                <a:lnTo>
                  <a:pt x="521722" y="714089"/>
                </a:lnTo>
                <a:cubicBezTo>
                  <a:pt x="521722" y="713118"/>
                  <a:pt x="522208" y="711661"/>
                  <a:pt x="523179" y="709717"/>
                </a:cubicBezTo>
                <a:cubicBezTo>
                  <a:pt x="524151" y="707774"/>
                  <a:pt x="524637" y="705831"/>
                  <a:pt x="524637" y="703888"/>
                </a:cubicBezTo>
                <a:lnTo>
                  <a:pt x="531923" y="673284"/>
                </a:lnTo>
                <a:cubicBezTo>
                  <a:pt x="532895" y="669398"/>
                  <a:pt x="535324" y="661140"/>
                  <a:pt x="539210" y="648510"/>
                </a:cubicBezTo>
                <a:cubicBezTo>
                  <a:pt x="542125" y="636851"/>
                  <a:pt x="543582" y="631022"/>
                  <a:pt x="543582" y="631022"/>
                </a:cubicBezTo>
                <a:lnTo>
                  <a:pt x="546497" y="617906"/>
                </a:lnTo>
                <a:lnTo>
                  <a:pt x="549411" y="606247"/>
                </a:lnTo>
                <a:cubicBezTo>
                  <a:pt x="553297" y="588759"/>
                  <a:pt x="556698" y="576129"/>
                  <a:pt x="559612" y="568357"/>
                </a:cubicBezTo>
                <a:cubicBezTo>
                  <a:pt x="560584" y="559613"/>
                  <a:pt x="563013" y="550869"/>
                  <a:pt x="566899" y="542125"/>
                </a:cubicBezTo>
                <a:lnTo>
                  <a:pt x="574186" y="512978"/>
                </a:lnTo>
                <a:lnTo>
                  <a:pt x="578558" y="491119"/>
                </a:lnTo>
                <a:lnTo>
                  <a:pt x="585844" y="463429"/>
                </a:lnTo>
                <a:cubicBezTo>
                  <a:pt x="586816" y="460515"/>
                  <a:pt x="587787" y="456872"/>
                  <a:pt x="588759" y="452500"/>
                </a:cubicBezTo>
                <a:cubicBezTo>
                  <a:pt x="589730" y="448128"/>
                  <a:pt x="590216" y="444970"/>
                  <a:pt x="590216" y="443027"/>
                </a:cubicBezTo>
                <a:cubicBezTo>
                  <a:pt x="591188" y="440112"/>
                  <a:pt x="592159" y="436469"/>
                  <a:pt x="593131" y="432097"/>
                </a:cubicBezTo>
                <a:cubicBezTo>
                  <a:pt x="594102" y="427725"/>
                  <a:pt x="594588" y="423596"/>
                  <a:pt x="594588" y="419710"/>
                </a:cubicBezTo>
                <a:cubicBezTo>
                  <a:pt x="598474" y="407080"/>
                  <a:pt x="601389" y="393478"/>
                  <a:pt x="603332" y="378905"/>
                </a:cubicBezTo>
                <a:cubicBezTo>
                  <a:pt x="607218" y="371132"/>
                  <a:pt x="609161" y="364331"/>
                  <a:pt x="609161" y="358502"/>
                </a:cubicBezTo>
                <a:cubicBezTo>
                  <a:pt x="609161" y="357531"/>
                  <a:pt x="610619" y="347815"/>
                  <a:pt x="613533" y="329356"/>
                </a:cubicBezTo>
                <a:cubicBezTo>
                  <a:pt x="615477" y="314782"/>
                  <a:pt x="617905" y="304581"/>
                  <a:pt x="620820" y="298752"/>
                </a:cubicBezTo>
                <a:lnTo>
                  <a:pt x="620820" y="291465"/>
                </a:lnTo>
                <a:cubicBezTo>
                  <a:pt x="620820" y="285636"/>
                  <a:pt x="618391" y="282721"/>
                  <a:pt x="613533" y="282721"/>
                </a:cubicBezTo>
                <a:cubicBezTo>
                  <a:pt x="599932" y="280778"/>
                  <a:pt x="589730" y="278835"/>
                  <a:pt x="582930" y="276892"/>
                </a:cubicBezTo>
                <a:cubicBezTo>
                  <a:pt x="569328" y="274949"/>
                  <a:pt x="559127" y="272034"/>
                  <a:pt x="552326" y="268148"/>
                </a:cubicBezTo>
                <a:cubicBezTo>
                  <a:pt x="549411" y="267176"/>
                  <a:pt x="546254" y="265233"/>
                  <a:pt x="542853" y="262319"/>
                </a:cubicBezTo>
                <a:cubicBezTo>
                  <a:pt x="539453" y="259404"/>
                  <a:pt x="536295" y="256975"/>
                  <a:pt x="533381" y="255032"/>
                </a:cubicBezTo>
                <a:cubicBezTo>
                  <a:pt x="534352" y="252117"/>
                  <a:pt x="535810" y="249931"/>
                  <a:pt x="537753" y="248474"/>
                </a:cubicBezTo>
                <a:cubicBezTo>
                  <a:pt x="539696" y="247017"/>
                  <a:pt x="540667" y="245316"/>
                  <a:pt x="540667" y="243373"/>
                </a:cubicBezTo>
                <a:lnTo>
                  <a:pt x="540667" y="241916"/>
                </a:lnTo>
                <a:cubicBezTo>
                  <a:pt x="537753" y="237058"/>
                  <a:pt x="536295" y="233658"/>
                  <a:pt x="536295" y="231715"/>
                </a:cubicBezTo>
                <a:cubicBezTo>
                  <a:pt x="534352" y="229772"/>
                  <a:pt x="533381" y="226371"/>
                  <a:pt x="533381" y="221514"/>
                </a:cubicBezTo>
                <a:cubicBezTo>
                  <a:pt x="533381" y="214713"/>
                  <a:pt x="536781" y="213255"/>
                  <a:pt x="543582" y="217142"/>
                </a:cubicBezTo>
                <a:lnTo>
                  <a:pt x="545039" y="218599"/>
                </a:lnTo>
                <a:cubicBezTo>
                  <a:pt x="548925" y="217627"/>
                  <a:pt x="553540" y="216899"/>
                  <a:pt x="558884" y="216413"/>
                </a:cubicBezTo>
                <a:cubicBezTo>
                  <a:pt x="564227" y="215927"/>
                  <a:pt x="568842" y="214227"/>
                  <a:pt x="572728" y="211312"/>
                </a:cubicBezTo>
                <a:cubicBezTo>
                  <a:pt x="574672" y="209369"/>
                  <a:pt x="578072" y="207183"/>
                  <a:pt x="582930" y="204754"/>
                </a:cubicBezTo>
                <a:cubicBezTo>
                  <a:pt x="587787" y="202325"/>
                  <a:pt x="591188" y="199654"/>
                  <a:pt x="593131" y="196739"/>
                </a:cubicBezTo>
                <a:cubicBezTo>
                  <a:pt x="594102" y="195767"/>
                  <a:pt x="595560" y="194796"/>
                  <a:pt x="597503" y="193824"/>
                </a:cubicBezTo>
                <a:cubicBezTo>
                  <a:pt x="599446" y="192853"/>
                  <a:pt x="600903" y="192367"/>
                  <a:pt x="601875" y="192367"/>
                </a:cubicBezTo>
                <a:cubicBezTo>
                  <a:pt x="606733" y="190424"/>
                  <a:pt x="610619" y="187995"/>
                  <a:pt x="613533" y="185080"/>
                </a:cubicBezTo>
                <a:cubicBezTo>
                  <a:pt x="638794" y="170507"/>
                  <a:pt x="652881" y="161763"/>
                  <a:pt x="655796" y="158849"/>
                </a:cubicBezTo>
                <a:cubicBezTo>
                  <a:pt x="661625" y="155934"/>
                  <a:pt x="667940" y="152776"/>
                  <a:pt x="674741" y="149376"/>
                </a:cubicBezTo>
                <a:cubicBezTo>
                  <a:pt x="681542" y="145976"/>
                  <a:pt x="688829" y="142332"/>
                  <a:pt x="696601" y="138446"/>
                </a:cubicBezTo>
                <a:cubicBezTo>
                  <a:pt x="712146" y="129702"/>
                  <a:pt x="735463" y="120958"/>
                  <a:pt x="766553" y="112214"/>
                </a:cubicBezTo>
                <a:cubicBezTo>
                  <a:pt x="785012" y="107356"/>
                  <a:pt x="806386" y="103956"/>
                  <a:pt x="830675" y="102013"/>
                </a:cubicBezTo>
                <a:close/>
                <a:moveTo>
                  <a:pt x="231714" y="0"/>
                </a:moveTo>
                <a:lnTo>
                  <a:pt x="262318" y="7287"/>
                </a:lnTo>
                <a:cubicBezTo>
                  <a:pt x="268147" y="8258"/>
                  <a:pt x="273248" y="9716"/>
                  <a:pt x="277620" y="11659"/>
                </a:cubicBezTo>
                <a:cubicBezTo>
                  <a:pt x="281992" y="13602"/>
                  <a:pt x="285635" y="15059"/>
                  <a:pt x="288550" y="16031"/>
                </a:cubicBezTo>
                <a:cubicBezTo>
                  <a:pt x="291465" y="17002"/>
                  <a:pt x="295108" y="18945"/>
                  <a:pt x="299480" y="21860"/>
                </a:cubicBezTo>
                <a:cubicBezTo>
                  <a:pt x="303852" y="24775"/>
                  <a:pt x="307981" y="26718"/>
                  <a:pt x="311867" y="27689"/>
                </a:cubicBezTo>
                <a:lnTo>
                  <a:pt x="324983" y="34976"/>
                </a:lnTo>
                <a:cubicBezTo>
                  <a:pt x="331784" y="39834"/>
                  <a:pt x="335184" y="46635"/>
                  <a:pt x="335184" y="55379"/>
                </a:cubicBezTo>
                <a:cubicBezTo>
                  <a:pt x="333241" y="59265"/>
                  <a:pt x="332270" y="65580"/>
                  <a:pt x="332270" y="74324"/>
                </a:cubicBezTo>
                <a:cubicBezTo>
                  <a:pt x="330327" y="79182"/>
                  <a:pt x="328869" y="81610"/>
                  <a:pt x="327898" y="81610"/>
                </a:cubicBezTo>
                <a:cubicBezTo>
                  <a:pt x="327898" y="84525"/>
                  <a:pt x="328141" y="86711"/>
                  <a:pt x="328626" y="88168"/>
                </a:cubicBezTo>
                <a:cubicBezTo>
                  <a:pt x="329112" y="89626"/>
                  <a:pt x="330812" y="90840"/>
                  <a:pt x="333727" y="91812"/>
                </a:cubicBezTo>
                <a:cubicBezTo>
                  <a:pt x="343443" y="92783"/>
                  <a:pt x="352672" y="94726"/>
                  <a:pt x="361416" y="97641"/>
                </a:cubicBezTo>
                <a:lnTo>
                  <a:pt x="364331" y="97641"/>
                </a:lnTo>
                <a:cubicBezTo>
                  <a:pt x="367246" y="91812"/>
                  <a:pt x="371618" y="90840"/>
                  <a:pt x="377447" y="94726"/>
                </a:cubicBezTo>
                <a:cubicBezTo>
                  <a:pt x="394935" y="97641"/>
                  <a:pt x="411451" y="99098"/>
                  <a:pt x="426996" y="99098"/>
                </a:cubicBezTo>
                <a:cubicBezTo>
                  <a:pt x="430882" y="99098"/>
                  <a:pt x="433797" y="99584"/>
                  <a:pt x="435740" y="100556"/>
                </a:cubicBezTo>
                <a:cubicBezTo>
                  <a:pt x="440598" y="100556"/>
                  <a:pt x="443998" y="101041"/>
                  <a:pt x="445941" y="102013"/>
                </a:cubicBezTo>
                <a:cubicBezTo>
                  <a:pt x="449827" y="103956"/>
                  <a:pt x="452742" y="105899"/>
                  <a:pt x="454685" y="107842"/>
                </a:cubicBezTo>
                <a:cubicBezTo>
                  <a:pt x="456628" y="109785"/>
                  <a:pt x="458571" y="111243"/>
                  <a:pt x="460514" y="112214"/>
                </a:cubicBezTo>
                <a:lnTo>
                  <a:pt x="464886" y="120958"/>
                </a:lnTo>
                <a:lnTo>
                  <a:pt x="464886" y="122415"/>
                </a:lnTo>
                <a:cubicBezTo>
                  <a:pt x="462943" y="124359"/>
                  <a:pt x="461000" y="128002"/>
                  <a:pt x="459057" y="133345"/>
                </a:cubicBezTo>
                <a:cubicBezTo>
                  <a:pt x="457114" y="138689"/>
                  <a:pt x="454199" y="142332"/>
                  <a:pt x="450313" y="144275"/>
                </a:cubicBezTo>
                <a:cubicBezTo>
                  <a:pt x="439626" y="150105"/>
                  <a:pt x="428939" y="158849"/>
                  <a:pt x="418252" y="170507"/>
                </a:cubicBezTo>
                <a:lnTo>
                  <a:pt x="413880" y="174879"/>
                </a:lnTo>
                <a:lnTo>
                  <a:pt x="381819" y="190910"/>
                </a:lnTo>
                <a:cubicBezTo>
                  <a:pt x="366274" y="198682"/>
                  <a:pt x="357044" y="203540"/>
                  <a:pt x="354130" y="205483"/>
                </a:cubicBezTo>
                <a:cubicBezTo>
                  <a:pt x="352187" y="206454"/>
                  <a:pt x="345871" y="210826"/>
                  <a:pt x="335184" y="218599"/>
                </a:cubicBezTo>
                <a:lnTo>
                  <a:pt x="291465" y="247745"/>
                </a:lnTo>
                <a:cubicBezTo>
                  <a:pt x="287578" y="249689"/>
                  <a:pt x="283692" y="251874"/>
                  <a:pt x="279806" y="254303"/>
                </a:cubicBezTo>
                <a:cubicBezTo>
                  <a:pt x="275920" y="256732"/>
                  <a:pt x="271062" y="259404"/>
                  <a:pt x="265233" y="262319"/>
                </a:cubicBezTo>
                <a:cubicBezTo>
                  <a:pt x="259404" y="266205"/>
                  <a:pt x="254303" y="269119"/>
                  <a:pt x="249931" y="271063"/>
                </a:cubicBezTo>
                <a:cubicBezTo>
                  <a:pt x="245559" y="273006"/>
                  <a:pt x="241916" y="274463"/>
                  <a:pt x="239001" y="275435"/>
                </a:cubicBezTo>
                <a:cubicBezTo>
                  <a:pt x="239001" y="275435"/>
                  <a:pt x="235601" y="278835"/>
                  <a:pt x="228800" y="285636"/>
                </a:cubicBezTo>
                <a:cubicBezTo>
                  <a:pt x="227828" y="286607"/>
                  <a:pt x="227342" y="288065"/>
                  <a:pt x="227342" y="290008"/>
                </a:cubicBezTo>
                <a:cubicBezTo>
                  <a:pt x="213741" y="297780"/>
                  <a:pt x="205968" y="302638"/>
                  <a:pt x="204025" y="304581"/>
                </a:cubicBezTo>
                <a:lnTo>
                  <a:pt x="202568" y="304581"/>
                </a:lnTo>
                <a:cubicBezTo>
                  <a:pt x="202568" y="298752"/>
                  <a:pt x="203054" y="293894"/>
                  <a:pt x="204025" y="290008"/>
                </a:cubicBezTo>
                <a:lnTo>
                  <a:pt x="199653" y="290008"/>
                </a:lnTo>
                <a:cubicBezTo>
                  <a:pt x="195767" y="291951"/>
                  <a:pt x="190423" y="292922"/>
                  <a:pt x="183623" y="292922"/>
                </a:cubicBezTo>
                <a:cubicBezTo>
                  <a:pt x="180708" y="292922"/>
                  <a:pt x="174393" y="291951"/>
                  <a:pt x="164677" y="290008"/>
                </a:cubicBezTo>
                <a:lnTo>
                  <a:pt x="131159" y="281264"/>
                </a:lnTo>
                <a:cubicBezTo>
                  <a:pt x="124358" y="279321"/>
                  <a:pt x="120472" y="276892"/>
                  <a:pt x="119500" y="273977"/>
                </a:cubicBezTo>
                <a:cubicBezTo>
                  <a:pt x="118529" y="272034"/>
                  <a:pt x="116343" y="270334"/>
                  <a:pt x="112942" y="268877"/>
                </a:cubicBezTo>
                <a:cubicBezTo>
                  <a:pt x="109542" y="267419"/>
                  <a:pt x="106870" y="266205"/>
                  <a:pt x="104927" y="265233"/>
                </a:cubicBezTo>
                <a:lnTo>
                  <a:pt x="93269" y="260861"/>
                </a:lnTo>
                <a:cubicBezTo>
                  <a:pt x="98126" y="258918"/>
                  <a:pt x="102498" y="257704"/>
                  <a:pt x="106384" y="257218"/>
                </a:cubicBezTo>
                <a:cubicBezTo>
                  <a:pt x="110271" y="256732"/>
                  <a:pt x="113185" y="256489"/>
                  <a:pt x="115128" y="256489"/>
                </a:cubicBezTo>
                <a:cubicBezTo>
                  <a:pt x="120958" y="256489"/>
                  <a:pt x="127273" y="254060"/>
                  <a:pt x="134074" y="249203"/>
                </a:cubicBezTo>
                <a:lnTo>
                  <a:pt x="180708" y="221514"/>
                </a:lnTo>
                <a:cubicBezTo>
                  <a:pt x="190423" y="213741"/>
                  <a:pt x="197710" y="208398"/>
                  <a:pt x="202568" y="205483"/>
                </a:cubicBezTo>
                <a:lnTo>
                  <a:pt x="221513" y="193824"/>
                </a:lnTo>
                <a:cubicBezTo>
                  <a:pt x="224428" y="192853"/>
                  <a:pt x="226857" y="189938"/>
                  <a:pt x="228800" y="185080"/>
                </a:cubicBezTo>
                <a:cubicBezTo>
                  <a:pt x="229771" y="167593"/>
                  <a:pt x="234629" y="147190"/>
                  <a:pt x="243373" y="123873"/>
                </a:cubicBezTo>
                <a:cubicBezTo>
                  <a:pt x="244345" y="116100"/>
                  <a:pt x="246773" y="106871"/>
                  <a:pt x="250660" y="96184"/>
                </a:cubicBezTo>
                <a:cubicBezTo>
                  <a:pt x="255517" y="76753"/>
                  <a:pt x="259404" y="60236"/>
                  <a:pt x="262318" y="46635"/>
                </a:cubicBezTo>
                <a:cubicBezTo>
                  <a:pt x="263290" y="42748"/>
                  <a:pt x="262561" y="39348"/>
                  <a:pt x="260132" y="36433"/>
                </a:cubicBezTo>
                <a:cubicBezTo>
                  <a:pt x="257703" y="33519"/>
                  <a:pt x="256489" y="31576"/>
                  <a:pt x="256489" y="30604"/>
                </a:cubicBezTo>
                <a:lnTo>
                  <a:pt x="249202" y="20403"/>
                </a:lnTo>
                <a:cubicBezTo>
                  <a:pt x="248231" y="15545"/>
                  <a:pt x="244345" y="10687"/>
                  <a:pt x="237544" y="5829"/>
                </a:cubicBezTo>
                <a:lnTo>
                  <a:pt x="230257" y="1457"/>
                </a:lnTo>
                <a:cubicBezTo>
                  <a:pt x="230257" y="1457"/>
                  <a:pt x="230500" y="1215"/>
                  <a:pt x="230986" y="729"/>
                </a:cubicBezTo>
                <a:cubicBezTo>
                  <a:pt x="231471" y="243"/>
                  <a:pt x="231714" y="0"/>
                  <a:pt x="231714" y="0"/>
                </a:cubicBezTo>
                <a:close/>
              </a:path>
            </a:pathLst>
          </a:cu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EB5E430-6CC1-03C2-0FF4-99937DF8B184}"/>
              </a:ext>
            </a:extLst>
          </p:cNvPr>
          <p:cNvSpPr txBox="1"/>
          <p:nvPr/>
        </p:nvSpPr>
        <p:spPr>
          <a:xfrm>
            <a:off x="7485873" y="1216347"/>
            <a:ext cx="1252433" cy="1630431"/>
          </a:xfrm>
          <a:custGeom>
            <a:avLst/>
            <a:gdLst/>
            <a:ahLst/>
            <a:cxnLst/>
            <a:rect l="l" t="t" r="r" b="b"/>
            <a:pathLst>
              <a:path w="724291" h="942889">
                <a:moveTo>
                  <a:pt x="388377" y="0"/>
                </a:moveTo>
                <a:cubicBezTo>
                  <a:pt x="391778" y="0"/>
                  <a:pt x="395421" y="485"/>
                  <a:pt x="399307" y="1457"/>
                </a:cubicBezTo>
                <a:cubicBezTo>
                  <a:pt x="403193" y="1457"/>
                  <a:pt x="407080" y="2429"/>
                  <a:pt x="410966" y="4372"/>
                </a:cubicBezTo>
                <a:lnTo>
                  <a:pt x="432826" y="14573"/>
                </a:lnTo>
                <a:lnTo>
                  <a:pt x="457600" y="29146"/>
                </a:lnTo>
                <a:lnTo>
                  <a:pt x="498405" y="53921"/>
                </a:lnTo>
                <a:cubicBezTo>
                  <a:pt x="498405" y="54892"/>
                  <a:pt x="499377" y="55378"/>
                  <a:pt x="501320" y="55378"/>
                </a:cubicBezTo>
                <a:cubicBezTo>
                  <a:pt x="510064" y="58293"/>
                  <a:pt x="516379" y="64122"/>
                  <a:pt x="520265" y="72866"/>
                </a:cubicBezTo>
                <a:cubicBezTo>
                  <a:pt x="529009" y="85496"/>
                  <a:pt x="537753" y="93754"/>
                  <a:pt x="546497" y="97640"/>
                </a:cubicBezTo>
                <a:lnTo>
                  <a:pt x="546497" y="107842"/>
                </a:lnTo>
                <a:cubicBezTo>
                  <a:pt x="540668" y="108813"/>
                  <a:pt x="536781" y="113185"/>
                  <a:pt x="534838" y="120958"/>
                </a:cubicBezTo>
                <a:cubicBezTo>
                  <a:pt x="534838" y="121929"/>
                  <a:pt x="531438" y="127273"/>
                  <a:pt x="524637" y="136988"/>
                </a:cubicBezTo>
                <a:lnTo>
                  <a:pt x="511521" y="157391"/>
                </a:lnTo>
                <a:cubicBezTo>
                  <a:pt x="509578" y="160305"/>
                  <a:pt x="507392" y="163949"/>
                  <a:pt x="504963" y="168321"/>
                </a:cubicBezTo>
                <a:cubicBezTo>
                  <a:pt x="502534" y="172693"/>
                  <a:pt x="499377" y="177307"/>
                  <a:pt x="495491" y="182165"/>
                </a:cubicBezTo>
                <a:cubicBezTo>
                  <a:pt x="493547" y="184108"/>
                  <a:pt x="491362" y="187266"/>
                  <a:pt x="488933" y="191638"/>
                </a:cubicBezTo>
                <a:cubicBezTo>
                  <a:pt x="486504" y="196010"/>
                  <a:pt x="484318" y="199653"/>
                  <a:pt x="482375" y="202568"/>
                </a:cubicBezTo>
                <a:lnTo>
                  <a:pt x="469259" y="221513"/>
                </a:lnTo>
                <a:cubicBezTo>
                  <a:pt x="458572" y="234143"/>
                  <a:pt x="451285" y="243859"/>
                  <a:pt x="447399" y="250660"/>
                </a:cubicBezTo>
                <a:cubicBezTo>
                  <a:pt x="442541" y="257460"/>
                  <a:pt x="438898" y="263533"/>
                  <a:pt x="436469" y="268876"/>
                </a:cubicBezTo>
                <a:cubicBezTo>
                  <a:pt x="434040" y="274220"/>
                  <a:pt x="431854" y="278349"/>
                  <a:pt x="429911" y="281263"/>
                </a:cubicBezTo>
                <a:cubicBezTo>
                  <a:pt x="422139" y="290979"/>
                  <a:pt x="417767" y="297294"/>
                  <a:pt x="416795" y="300209"/>
                </a:cubicBezTo>
                <a:cubicBezTo>
                  <a:pt x="414852" y="304095"/>
                  <a:pt x="413880" y="307009"/>
                  <a:pt x="413880" y="308953"/>
                </a:cubicBezTo>
                <a:cubicBezTo>
                  <a:pt x="419710" y="307009"/>
                  <a:pt x="426025" y="305066"/>
                  <a:pt x="432826" y="303123"/>
                </a:cubicBezTo>
                <a:cubicBezTo>
                  <a:pt x="439627" y="301180"/>
                  <a:pt x="446913" y="299237"/>
                  <a:pt x="454686" y="297294"/>
                </a:cubicBezTo>
                <a:cubicBezTo>
                  <a:pt x="456629" y="296322"/>
                  <a:pt x="464158" y="294379"/>
                  <a:pt x="477274" y="291465"/>
                </a:cubicBezTo>
                <a:cubicBezTo>
                  <a:pt x="490390" y="288550"/>
                  <a:pt x="502291" y="288064"/>
                  <a:pt x="512978" y="290007"/>
                </a:cubicBezTo>
                <a:cubicBezTo>
                  <a:pt x="516865" y="290007"/>
                  <a:pt x="522694" y="291950"/>
                  <a:pt x="530466" y="295837"/>
                </a:cubicBezTo>
                <a:cubicBezTo>
                  <a:pt x="533381" y="298751"/>
                  <a:pt x="537267" y="300694"/>
                  <a:pt x="542125" y="301666"/>
                </a:cubicBezTo>
                <a:cubicBezTo>
                  <a:pt x="546983" y="302637"/>
                  <a:pt x="550383" y="303123"/>
                  <a:pt x="552326" y="303123"/>
                </a:cubicBezTo>
                <a:cubicBezTo>
                  <a:pt x="573700" y="306038"/>
                  <a:pt x="595075" y="310410"/>
                  <a:pt x="616449" y="316239"/>
                </a:cubicBezTo>
                <a:lnTo>
                  <a:pt x="631022" y="319154"/>
                </a:lnTo>
                <a:lnTo>
                  <a:pt x="638308" y="320611"/>
                </a:lnTo>
                <a:lnTo>
                  <a:pt x="664540" y="336642"/>
                </a:lnTo>
                <a:cubicBezTo>
                  <a:pt x="672313" y="341499"/>
                  <a:pt x="676199" y="344414"/>
                  <a:pt x="676199" y="345386"/>
                </a:cubicBezTo>
                <a:cubicBezTo>
                  <a:pt x="676199" y="348300"/>
                  <a:pt x="678628" y="350729"/>
                  <a:pt x="683486" y="352672"/>
                </a:cubicBezTo>
                <a:cubicBezTo>
                  <a:pt x="689315" y="357530"/>
                  <a:pt x="695630" y="362388"/>
                  <a:pt x="702431" y="367245"/>
                </a:cubicBezTo>
                <a:lnTo>
                  <a:pt x="709717" y="371618"/>
                </a:lnTo>
                <a:cubicBezTo>
                  <a:pt x="716518" y="372589"/>
                  <a:pt x="720890" y="376475"/>
                  <a:pt x="722833" y="383276"/>
                </a:cubicBezTo>
                <a:cubicBezTo>
                  <a:pt x="723805" y="383276"/>
                  <a:pt x="724291" y="383519"/>
                  <a:pt x="724291" y="384005"/>
                </a:cubicBezTo>
                <a:cubicBezTo>
                  <a:pt x="724291" y="384490"/>
                  <a:pt x="723805" y="384733"/>
                  <a:pt x="722833" y="384733"/>
                </a:cubicBezTo>
                <a:cubicBezTo>
                  <a:pt x="720890" y="390563"/>
                  <a:pt x="717004" y="398335"/>
                  <a:pt x="711175" y="408051"/>
                </a:cubicBezTo>
                <a:lnTo>
                  <a:pt x="706803" y="425538"/>
                </a:lnTo>
                <a:cubicBezTo>
                  <a:pt x="697087" y="445941"/>
                  <a:pt x="691258" y="459543"/>
                  <a:pt x="689315" y="466344"/>
                </a:cubicBezTo>
                <a:cubicBezTo>
                  <a:pt x="687372" y="472173"/>
                  <a:pt x="683728" y="479945"/>
                  <a:pt x="678385" y="489661"/>
                </a:cubicBezTo>
                <a:cubicBezTo>
                  <a:pt x="673041" y="499376"/>
                  <a:pt x="668912" y="508120"/>
                  <a:pt x="665998" y="515893"/>
                </a:cubicBezTo>
                <a:lnTo>
                  <a:pt x="649967" y="545039"/>
                </a:lnTo>
                <a:cubicBezTo>
                  <a:pt x="648024" y="546982"/>
                  <a:pt x="646081" y="549654"/>
                  <a:pt x="644138" y="553054"/>
                </a:cubicBezTo>
                <a:cubicBezTo>
                  <a:pt x="642195" y="556455"/>
                  <a:pt x="640252" y="559127"/>
                  <a:pt x="638308" y="561070"/>
                </a:cubicBezTo>
                <a:cubicBezTo>
                  <a:pt x="630536" y="574671"/>
                  <a:pt x="624221" y="584387"/>
                  <a:pt x="619363" y="590216"/>
                </a:cubicBezTo>
                <a:cubicBezTo>
                  <a:pt x="618392" y="591188"/>
                  <a:pt x="617420" y="592159"/>
                  <a:pt x="616449" y="593131"/>
                </a:cubicBezTo>
                <a:cubicBezTo>
                  <a:pt x="615477" y="594102"/>
                  <a:pt x="614991" y="595074"/>
                  <a:pt x="614991" y="596046"/>
                </a:cubicBezTo>
                <a:cubicBezTo>
                  <a:pt x="614020" y="597017"/>
                  <a:pt x="614020" y="598231"/>
                  <a:pt x="614991" y="599689"/>
                </a:cubicBezTo>
                <a:cubicBezTo>
                  <a:pt x="615963" y="601146"/>
                  <a:pt x="617906" y="601389"/>
                  <a:pt x="620821" y="600417"/>
                </a:cubicBezTo>
                <a:cubicBezTo>
                  <a:pt x="626650" y="598474"/>
                  <a:pt x="631022" y="598960"/>
                  <a:pt x="633936" y="601875"/>
                </a:cubicBezTo>
                <a:cubicBezTo>
                  <a:pt x="635880" y="603818"/>
                  <a:pt x="638794" y="604789"/>
                  <a:pt x="642680" y="604789"/>
                </a:cubicBezTo>
                <a:cubicBezTo>
                  <a:pt x="648510" y="602846"/>
                  <a:pt x="653853" y="602846"/>
                  <a:pt x="658711" y="604789"/>
                </a:cubicBezTo>
                <a:cubicBezTo>
                  <a:pt x="663569" y="606733"/>
                  <a:pt x="666969" y="608190"/>
                  <a:pt x="668912" y="609161"/>
                </a:cubicBezTo>
                <a:cubicBezTo>
                  <a:pt x="669884" y="608190"/>
                  <a:pt x="672313" y="607704"/>
                  <a:pt x="676199" y="607704"/>
                </a:cubicBezTo>
                <a:lnTo>
                  <a:pt x="692229" y="603332"/>
                </a:lnTo>
                <a:lnTo>
                  <a:pt x="695144" y="603332"/>
                </a:lnTo>
                <a:cubicBezTo>
                  <a:pt x="699030" y="601389"/>
                  <a:pt x="701945" y="600660"/>
                  <a:pt x="703888" y="601146"/>
                </a:cubicBezTo>
                <a:cubicBezTo>
                  <a:pt x="705831" y="601632"/>
                  <a:pt x="707774" y="603332"/>
                  <a:pt x="709717" y="606247"/>
                </a:cubicBezTo>
                <a:cubicBezTo>
                  <a:pt x="709717" y="610133"/>
                  <a:pt x="708746" y="613048"/>
                  <a:pt x="706803" y="614991"/>
                </a:cubicBezTo>
                <a:lnTo>
                  <a:pt x="695144" y="617905"/>
                </a:lnTo>
                <a:cubicBezTo>
                  <a:pt x="689315" y="615962"/>
                  <a:pt x="683000" y="615476"/>
                  <a:pt x="676199" y="616448"/>
                </a:cubicBezTo>
                <a:cubicBezTo>
                  <a:pt x="670370" y="618391"/>
                  <a:pt x="665998" y="619363"/>
                  <a:pt x="663083" y="619363"/>
                </a:cubicBezTo>
                <a:lnTo>
                  <a:pt x="645595" y="617905"/>
                </a:lnTo>
                <a:cubicBezTo>
                  <a:pt x="644624" y="617905"/>
                  <a:pt x="642438" y="618148"/>
                  <a:pt x="639037" y="618634"/>
                </a:cubicBezTo>
                <a:cubicBezTo>
                  <a:pt x="635637" y="619120"/>
                  <a:pt x="633451" y="620820"/>
                  <a:pt x="632479" y="623735"/>
                </a:cubicBezTo>
                <a:lnTo>
                  <a:pt x="623735" y="623735"/>
                </a:lnTo>
                <a:cubicBezTo>
                  <a:pt x="622764" y="624706"/>
                  <a:pt x="621549" y="625192"/>
                  <a:pt x="620092" y="625192"/>
                </a:cubicBezTo>
                <a:cubicBezTo>
                  <a:pt x="618635" y="625192"/>
                  <a:pt x="617420" y="625678"/>
                  <a:pt x="616449" y="626649"/>
                </a:cubicBezTo>
                <a:lnTo>
                  <a:pt x="604790" y="629564"/>
                </a:lnTo>
                <a:cubicBezTo>
                  <a:pt x="601875" y="629564"/>
                  <a:pt x="599932" y="629078"/>
                  <a:pt x="598961" y="628107"/>
                </a:cubicBezTo>
                <a:cubicBezTo>
                  <a:pt x="597018" y="627135"/>
                  <a:pt x="595317" y="626892"/>
                  <a:pt x="593860" y="627378"/>
                </a:cubicBezTo>
                <a:cubicBezTo>
                  <a:pt x="592403" y="627864"/>
                  <a:pt x="591188" y="628107"/>
                  <a:pt x="590217" y="628107"/>
                </a:cubicBezTo>
                <a:cubicBezTo>
                  <a:pt x="591188" y="631021"/>
                  <a:pt x="590703" y="633450"/>
                  <a:pt x="588759" y="635393"/>
                </a:cubicBezTo>
                <a:cubicBezTo>
                  <a:pt x="586816" y="637336"/>
                  <a:pt x="584873" y="638794"/>
                  <a:pt x="582930" y="639765"/>
                </a:cubicBezTo>
                <a:cubicBezTo>
                  <a:pt x="580015" y="641708"/>
                  <a:pt x="577587" y="644380"/>
                  <a:pt x="575643" y="647781"/>
                </a:cubicBezTo>
                <a:cubicBezTo>
                  <a:pt x="573700" y="651181"/>
                  <a:pt x="572243" y="653367"/>
                  <a:pt x="571272" y="654338"/>
                </a:cubicBezTo>
                <a:lnTo>
                  <a:pt x="550869" y="682028"/>
                </a:lnTo>
                <a:cubicBezTo>
                  <a:pt x="541153" y="695629"/>
                  <a:pt x="533867" y="704859"/>
                  <a:pt x="529009" y="709717"/>
                </a:cubicBezTo>
                <a:lnTo>
                  <a:pt x="508607" y="731577"/>
                </a:lnTo>
                <a:cubicBezTo>
                  <a:pt x="506663" y="732548"/>
                  <a:pt x="500834" y="737892"/>
                  <a:pt x="491119" y="747607"/>
                </a:cubicBezTo>
                <a:cubicBezTo>
                  <a:pt x="487232" y="751493"/>
                  <a:pt x="483103" y="755623"/>
                  <a:pt x="478731" y="759995"/>
                </a:cubicBezTo>
                <a:cubicBezTo>
                  <a:pt x="474359" y="764366"/>
                  <a:pt x="470230" y="768496"/>
                  <a:pt x="466344" y="772382"/>
                </a:cubicBezTo>
                <a:cubicBezTo>
                  <a:pt x="463429" y="775297"/>
                  <a:pt x="460272" y="777968"/>
                  <a:pt x="456872" y="780397"/>
                </a:cubicBezTo>
                <a:cubicBezTo>
                  <a:pt x="453471" y="782826"/>
                  <a:pt x="450799" y="785012"/>
                  <a:pt x="448856" y="786955"/>
                </a:cubicBezTo>
                <a:cubicBezTo>
                  <a:pt x="445942" y="789870"/>
                  <a:pt x="442055" y="792299"/>
                  <a:pt x="437198" y="794242"/>
                </a:cubicBezTo>
                <a:cubicBezTo>
                  <a:pt x="432340" y="796185"/>
                  <a:pt x="428939" y="798614"/>
                  <a:pt x="426996" y="801528"/>
                </a:cubicBezTo>
                <a:cubicBezTo>
                  <a:pt x="426996" y="803471"/>
                  <a:pt x="425539" y="804443"/>
                  <a:pt x="422624" y="804443"/>
                </a:cubicBezTo>
                <a:cubicBezTo>
                  <a:pt x="419710" y="806386"/>
                  <a:pt x="414366" y="810029"/>
                  <a:pt x="406594" y="815373"/>
                </a:cubicBezTo>
                <a:cubicBezTo>
                  <a:pt x="398821" y="820716"/>
                  <a:pt x="391049" y="824360"/>
                  <a:pt x="383277" y="826303"/>
                </a:cubicBezTo>
                <a:cubicBezTo>
                  <a:pt x="382305" y="826303"/>
                  <a:pt x="378905" y="827760"/>
                  <a:pt x="373075" y="830675"/>
                </a:cubicBezTo>
                <a:cubicBezTo>
                  <a:pt x="365303" y="835533"/>
                  <a:pt x="353644" y="841848"/>
                  <a:pt x="338099" y="849620"/>
                </a:cubicBezTo>
                <a:cubicBezTo>
                  <a:pt x="336156" y="850592"/>
                  <a:pt x="333728" y="851563"/>
                  <a:pt x="330813" y="852535"/>
                </a:cubicBezTo>
                <a:cubicBezTo>
                  <a:pt x="327898" y="853506"/>
                  <a:pt x="325469" y="854964"/>
                  <a:pt x="323526" y="856907"/>
                </a:cubicBezTo>
                <a:lnTo>
                  <a:pt x="310410" y="862736"/>
                </a:lnTo>
                <a:lnTo>
                  <a:pt x="276892" y="875852"/>
                </a:lnTo>
                <a:cubicBezTo>
                  <a:pt x="272034" y="877795"/>
                  <a:pt x="267662" y="879738"/>
                  <a:pt x="263776" y="881681"/>
                </a:cubicBezTo>
                <a:cubicBezTo>
                  <a:pt x="259890" y="883624"/>
                  <a:pt x="255518" y="885567"/>
                  <a:pt x="250660" y="887510"/>
                </a:cubicBezTo>
                <a:lnTo>
                  <a:pt x="208398" y="903541"/>
                </a:lnTo>
                <a:cubicBezTo>
                  <a:pt x="202568" y="905484"/>
                  <a:pt x="195767" y="908156"/>
                  <a:pt x="187995" y="911556"/>
                </a:cubicBezTo>
                <a:cubicBezTo>
                  <a:pt x="180223" y="914957"/>
                  <a:pt x="170993" y="918115"/>
                  <a:pt x="160306" y="921029"/>
                </a:cubicBezTo>
                <a:cubicBezTo>
                  <a:pt x="150590" y="924915"/>
                  <a:pt x="141846" y="927587"/>
                  <a:pt x="134074" y="929044"/>
                </a:cubicBezTo>
                <a:cubicBezTo>
                  <a:pt x="126302" y="930502"/>
                  <a:pt x="119987" y="932202"/>
                  <a:pt x="115129" y="934145"/>
                </a:cubicBezTo>
                <a:lnTo>
                  <a:pt x="84525" y="939974"/>
                </a:lnTo>
                <a:cubicBezTo>
                  <a:pt x="79667" y="940946"/>
                  <a:pt x="72866" y="941432"/>
                  <a:pt x="64122" y="941432"/>
                </a:cubicBezTo>
                <a:cubicBezTo>
                  <a:pt x="60236" y="942403"/>
                  <a:pt x="54893" y="942889"/>
                  <a:pt x="48092" y="942889"/>
                </a:cubicBezTo>
                <a:lnTo>
                  <a:pt x="37891" y="942889"/>
                </a:lnTo>
                <a:cubicBezTo>
                  <a:pt x="35948" y="941917"/>
                  <a:pt x="33276" y="941432"/>
                  <a:pt x="29875" y="941432"/>
                </a:cubicBezTo>
                <a:cubicBezTo>
                  <a:pt x="26475" y="941432"/>
                  <a:pt x="23803" y="940946"/>
                  <a:pt x="21860" y="939974"/>
                </a:cubicBezTo>
                <a:cubicBezTo>
                  <a:pt x="18945" y="939974"/>
                  <a:pt x="16274" y="939488"/>
                  <a:pt x="13845" y="938517"/>
                </a:cubicBezTo>
                <a:cubicBezTo>
                  <a:pt x="11416" y="937545"/>
                  <a:pt x="9716" y="936574"/>
                  <a:pt x="8744" y="935602"/>
                </a:cubicBezTo>
                <a:cubicBezTo>
                  <a:pt x="7773" y="934631"/>
                  <a:pt x="6558" y="933416"/>
                  <a:pt x="5101" y="931959"/>
                </a:cubicBezTo>
                <a:cubicBezTo>
                  <a:pt x="3643" y="930502"/>
                  <a:pt x="1943" y="929287"/>
                  <a:pt x="0" y="928316"/>
                </a:cubicBezTo>
                <a:lnTo>
                  <a:pt x="18945" y="923944"/>
                </a:lnTo>
                <a:lnTo>
                  <a:pt x="21860" y="922486"/>
                </a:lnTo>
                <a:cubicBezTo>
                  <a:pt x="24775" y="919572"/>
                  <a:pt x="28904" y="917871"/>
                  <a:pt x="34247" y="917386"/>
                </a:cubicBezTo>
                <a:cubicBezTo>
                  <a:pt x="39591" y="916900"/>
                  <a:pt x="43720" y="916171"/>
                  <a:pt x="46635" y="915200"/>
                </a:cubicBezTo>
                <a:cubicBezTo>
                  <a:pt x="64122" y="910342"/>
                  <a:pt x="75295" y="906942"/>
                  <a:pt x="80153" y="904998"/>
                </a:cubicBezTo>
                <a:cubicBezTo>
                  <a:pt x="97641" y="898198"/>
                  <a:pt x="112700" y="891883"/>
                  <a:pt x="125330" y="886053"/>
                </a:cubicBezTo>
                <a:cubicBezTo>
                  <a:pt x="134074" y="882167"/>
                  <a:pt x="141846" y="878524"/>
                  <a:pt x="148647" y="875123"/>
                </a:cubicBezTo>
                <a:cubicBezTo>
                  <a:pt x="155448" y="871723"/>
                  <a:pt x="161277" y="869051"/>
                  <a:pt x="166135" y="867108"/>
                </a:cubicBezTo>
                <a:lnTo>
                  <a:pt x="201111" y="852535"/>
                </a:lnTo>
                <a:cubicBezTo>
                  <a:pt x="205969" y="851563"/>
                  <a:pt x="210341" y="849620"/>
                  <a:pt x="214227" y="846705"/>
                </a:cubicBezTo>
                <a:cubicBezTo>
                  <a:pt x="227829" y="836990"/>
                  <a:pt x="238030" y="830189"/>
                  <a:pt x="244831" y="826303"/>
                </a:cubicBezTo>
                <a:cubicBezTo>
                  <a:pt x="263290" y="811730"/>
                  <a:pt x="280778" y="797156"/>
                  <a:pt x="297294" y="782583"/>
                </a:cubicBezTo>
                <a:cubicBezTo>
                  <a:pt x="331299" y="750522"/>
                  <a:pt x="352673" y="729634"/>
                  <a:pt x="361417" y="719918"/>
                </a:cubicBezTo>
                <a:cubicBezTo>
                  <a:pt x="381819" y="694658"/>
                  <a:pt x="399307" y="670855"/>
                  <a:pt x="413880" y="648509"/>
                </a:cubicBezTo>
                <a:cubicBezTo>
                  <a:pt x="424567" y="633936"/>
                  <a:pt x="429425" y="627621"/>
                  <a:pt x="428454" y="629564"/>
                </a:cubicBezTo>
                <a:cubicBezTo>
                  <a:pt x="428454" y="629564"/>
                  <a:pt x="428939" y="628592"/>
                  <a:pt x="429911" y="626649"/>
                </a:cubicBezTo>
                <a:cubicBezTo>
                  <a:pt x="430883" y="624706"/>
                  <a:pt x="429911" y="623249"/>
                  <a:pt x="426996" y="622277"/>
                </a:cubicBezTo>
                <a:cubicBezTo>
                  <a:pt x="406594" y="611590"/>
                  <a:pt x="393478" y="604789"/>
                  <a:pt x="387649" y="601875"/>
                </a:cubicBezTo>
                <a:cubicBezTo>
                  <a:pt x="382791" y="598960"/>
                  <a:pt x="376233" y="596288"/>
                  <a:pt x="367975" y="593859"/>
                </a:cubicBezTo>
                <a:cubicBezTo>
                  <a:pt x="359717" y="591431"/>
                  <a:pt x="353159" y="589730"/>
                  <a:pt x="348301" y="588759"/>
                </a:cubicBezTo>
                <a:lnTo>
                  <a:pt x="266691" y="565442"/>
                </a:lnTo>
                <a:cubicBezTo>
                  <a:pt x="261833" y="563499"/>
                  <a:pt x="252603" y="561555"/>
                  <a:pt x="239001" y="559612"/>
                </a:cubicBezTo>
                <a:lnTo>
                  <a:pt x="227343" y="555240"/>
                </a:lnTo>
                <a:cubicBezTo>
                  <a:pt x="230257" y="551354"/>
                  <a:pt x="234144" y="549411"/>
                  <a:pt x="239001" y="549411"/>
                </a:cubicBezTo>
                <a:cubicBezTo>
                  <a:pt x="240945" y="549411"/>
                  <a:pt x="243131" y="548925"/>
                  <a:pt x="245559" y="547954"/>
                </a:cubicBezTo>
                <a:cubicBezTo>
                  <a:pt x="247988" y="546982"/>
                  <a:pt x="250174" y="546496"/>
                  <a:pt x="252117" y="546496"/>
                </a:cubicBezTo>
                <a:lnTo>
                  <a:pt x="276892" y="545039"/>
                </a:lnTo>
                <a:cubicBezTo>
                  <a:pt x="284664" y="545039"/>
                  <a:pt x="294380" y="545039"/>
                  <a:pt x="306038" y="545039"/>
                </a:cubicBezTo>
                <a:cubicBezTo>
                  <a:pt x="317697" y="545039"/>
                  <a:pt x="327412" y="546011"/>
                  <a:pt x="335185" y="547954"/>
                </a:cubicBezTo>
                <a:cubicBezTo>
                  <a:pt x="344900" y="548925"/>
                  <a:pt x="354373" y="549654"/>
                  <a:pt x="363603" y="550140"/>
                </a:cubicBezTo>
                <a:cubicBezTo>
                  <a:pt x="372832" y="550625"/>
                  <a:pt x="381819" y="551354"/>
                  <a:pt x="390563" y="552326"/>
                </a:cubicBezTo>
                <a:lnTo>
                  <a:pt x="440112" y="555240"/>
                </a:lnTo>
                <a:cubicBezTo>
                  <a:pt x="451771" y="557184"/>
                  <a:pt x="460515" y="559127"/>
                  <a:pt x="466344" y="561070"/>
                </a:cubicBezTo>
                <a:cubicBezTo>
                  <a:pt x="472173" y="562041"/>
                  <a:pt x="476060" y="560584"/>
                  <a:pt x="478003" y="556698"/>
                </a:cubicBezTo>
                <a:cubicBezTo>
                  <a:pt x="480917" y="552812"/>
                  <a:pt x="487718" y="541153"/>
                  <a:pt x="498405" y="521722"/>
                </a:cubicBezTo>
                <a:cubicBezTo>
                  <a:pt x="500348" y="518807"/>
                  <a:pt x="506663" y="508120"/>
                  <a:pt x="517350" y="489661"/>
                </a:cubicBezTo>
                <a:lnTo>
                  <a:pt x="521722" y="475087"/>
                </a:lnTo>
                <a:lnTo>
                  <a:pt x="523180" y="472173"/>
                </a:lnTo>
                <a:cubicBezTo>
                  <a:pt x="527066" y="468287"/>
                  <a:pt x="530466" y="463429"/>
                  <a:pt x="533381" y="457600"/>
                </a:cubicBezTo>
                <a:cubicBezTo>
                  <a:pt x="539210" y="443998"/>
                  <a:pt x="547469" y="429425"/>
                  <a:pt x="558156" y="413880"/>
                </a:cubicBezTo>
                <a:cubicBezTo>
                  <a:pt x="562042" y="404164"/>
                  <a:pt x="564471" y="396878"/>
                  <a:pt x="565442" y="392020"/>
                </a:cubicBezTo>
                <a:cubicBezTo>
                  <a:pt x="567385" y="391048"/>
                  <a:pt x="569328" y="388620"/>
                  <a:pt x="571272" y="384733"/>
                </a:cubicBezTo>
                <a:cubicBezTo>
                  <a:pt x="572243" y="382790"/>
                  <a:pt x="572972" y="380361"/>
                  <a:pt x="573458" y="377447"/>
                </a:cubicBezTo>
                <a:cubicBezTo>
                  <a:pt x="573943" y="374532"/>
                  <a:pt x="574672" y="372103"/>
                  <a:pt x="575643" y="370160"/>
                </a:cubicBezTo>
                <a:cubicBezTo>
                  <a:pt x="577587" y="368217"/>
                  <a:pt x="577101" y="366274"/>
                  <a:pt x="574186" y="364331"/>
                </a:cubicBezTo>
                <a:cubicBezTo>
                  <a:pt x="566414" y="360445"/>
                  <a:pt x="555727" y="353644"/>
                  <a:pt x="542125" y="343928"/>
                </a:cubicBezTo>
                <a:lnTo>
                  <a:pt x="524637" y="333727"/>
                </a:lnTo>
                <a:lnTo>
                  <a:pt x="502777" y="324983"/>
                </a:lnTo>
                <a:cubicBezTo>
                  <a:pt x="500834" y="324012"/>
                  <a:pt x="497191" y="324497"/>
                  <a:pt x="491847" y="326440"/>
                </a:cubicBezTo>
                <a:cubicBezTo>
                  <a:pt x="486504" y="328384"/>
                  <a:pt x="482860" y="330812"/>
                  <a:pt x="480917" y="333727"/>
                </a:cubicBezTo>
                <a:cubicBezTo>
                  <a:pt x="478974" y="335670"/>
                  <a:pt x="477517" y="336642"/>
                  <a:pt x="476545" y="336642"/>
                </a:cubicBezTo>
                <a:cubicBezTo>
                  <a:pt x="454200" y="352186"/>
                  <a:pt x="437198" y="366274"/>
                  <a:pt x="425539" y="378904"/>
                </a:cubicBezTo>
                <a:cubicBezTo>
                  <a:pt x="401250" y="403193"/>
                  <a:pt x="389106" y="415337"/>
                  <a:pt x="389106" y="415337"/>
                </a:cubicBezTo>
                <a:lnTo>
                  <a:pt x="368703" y="437197"/>
                </a:lnTo>
                <a:lnTo>
                  <a:pt x="357045" y="445941"/>
                </a:lnTo>
                <a:lnTo>
                  <a:pt x="330813" y="472173"/>
                </a:lnTo>
                <a:cubicBezTo>
                  <a:pt x="330813" y="472173"/>
                  <a:pt x="327898" y="475087"/>
                  <a:pt x="322069" y="480917"/>
                </a:cubicBezTo>
                <a:lnTo>
                  <a:pt x="311868" y="496947"/>
                </a:lnTo>
                <a:lnTo>
                  <a:pt x="307496" y="498405"/>
                </a:lnTo>
                <a:cubicBezTo>
                  <a:pt x="301666" y="499376"/>
                  <a:pt x="296809" y="501805"/>
                  <a:pt x="292922" y="505691"/>
                </a:cubicBezTo>
                <a:cubicBezTo>
                  <a:pt x="289036" y="509578"/>
                  <a:pt x="286122" y="512006"/>
                  <a:pt x="284178" y="512978"/>
                </a:cubicBezTo>
                <a:lnTo>
                  <a:pt x="260861" y="534838"/>
                </a:lnTo>
                <a:cubicBezTo>
                  <a:pt x="258918" y="534838"/>
                  <a:pt x="256975" y="535809"/>
                  <a:pt x="255032" y="537752"/>
                </a:cubicBezTo>
                <a:cubicBezTo>
                  <a:pt x="250174" y="540667"/>
                  <a:pt x="246288" y="540181"/>
                  <a:pt x="243373" y="536295"/>
                </a:cubicBezTo>
                <a:cubicBezTo>
                  <a:pt x="234629" y="530466"/>
                  <a:pt x="230257" y="527551"/>
                  <a:pt x="230257" y="527551"/>
                </a:cubicBezTo>
                <a:lnTo>
                  <a:pt x="228800" y="526094"/>
                </a:lnTo>
                <a:cubicBezTo>
                  <a:pt x="228800" y="522208"/>
                  <a:pt x="226371" y="517593"/>
                  <a:pt x="221514" y="512249"/>
                </a:cubicBezTo>
                <a:cubicBezTo>
                  <a:pt x="216656" y="506906"/>
                  <a:pt x="214227" y="502777"/>
                  <a:pt x="214227" y="499862"/>
                </a:cubicBezTo>
                <a:lnTo>
                  <a:pt x="209855" y="485289"/>
                </a:lnTo>
                <a:cubicBezTo>
                  <a:pt x="208883" y="483346"/>
                  <a:pt x="206454" y="481403"/>
                  <a:pt x="202568" y="479459"/>
                </a:cubicBezTo>
                <a:cubicBezTo>
                  <a:pt x="201597" y="478488"/>
                  <a:pt x="200625" y="477273"/>
                  <a:pt x="199654" y="475816"/>
                </a:cubicBezTo>
                <a:cubicBezTo>
                  <a:pt x="198682" y="474359"/>
                  <a:pt x="198682" y="472659"/>
                  <a:pt x="199654" y="470716"/>
                </a:cubicBezTo>
                <a:lnTo>
                  <a:pt x="198196" y="467801"/>
                </a:lnTo>
                <a:cubicBezTo>
                  <a:pt x="193339" y="466829"/>
                  <a:pt x="189938" y="464643"/>
                  <a:pt x="187995" y="461243"/>
                </a:cubicBezTo>
                <a:cubicBezTo>
                  <a:pt x="186052" y="457843"/>
                  <a:pt x="184595" y="455657"/>
                  <a:pt x="183623" y="454685"/>
                </a:cubicBezTo>
                <a:cubicBezTo>
                  <a:pt x="182652" y="454685"/>
                  <a:pt x="182166" y="453228"/>
                  <a:pt x="182166" y="450313"/>
                </a:cubicBezTo>
                <a:lnTo>
                  <a:pt x="193824" y="435740"/>
                </a:lnTo>
                <a:lnTo>
                  <a:pt x="193824" y="428453"/>
                </a:lnTo>
                <a:cubicBezTo>
                  <a:pt x="193824" y="423595"/>
                  <a:pt x="197711" y="419709"/>
                  <a:pt x="205483" y="416795"/>
                </a:cubicBezTo>
                <a:cubicBezTo>
                  <a:pt x="218113" y="413880"/>
                  <a:pt x="225885" y="408051"/>
                  <a:pt x="228800" y="399307"/>
                </a:cubicBezTo>
                <a:lnTo>
                  <a:pt x="233172" y="394935"/>
                </a:lnTo>
                <a:cubicBezTo>
                  <a:pt x="237058" y="391048"/>
                  <a:pt x="239001" y="388620"/>
                  <a:pt x="239001" y="387648"/>
                </a:cubicBezTo>
                <a:cubicBezTo>
                  <a:pt x="244831" y="374046"/>
                  <a:pt x="250174" y="363845"/>
                  <a:pt x="255032" y="357044"/>
                </a:cubicBezTo>
                <a:cubicBezTo>
                  <a:pt x="258918" y="346357"/>
                  <a:pt x="263290" y="338585"/>
                  <a:pt x="268148" y="333727"/>
                </a:cubicBezTo>
                <a:cubicBezTo>
                  <a:pt x="274949" y="325955"/>
                  <a:pt x="280778" y="317211"/>
                  <a:pt x="285636" y="307495"/>
                </a:cubicBezTo>
                <a:cubicBezTo>
                  <a:pt x="288550" y="300694"/>
                  <a:pt x="293408" y="293893"/>
                  <a:pt x="300209" y="287093"/>
                </a:cubicBezTo>
                <a:cubicBezTo>
                  <a:pt x="306038" y="280292"/>
                  <a:pt x="312111" y="272277"/>
                  <a:pt x="318426" y="263047"/>
                </a:cubicBezTo>
                <a:cubicBezTo>
                  <a:pt x="324741" y="253817"/>
                  <a:pt x="330327" y="246288"/>
                  <a:pt x="335185" y="240458"/>
                </a:cubicBezTo>
                <a:cubicBezTo>
                  <a:pt x="339071" y="235600"/>
                  <a:pt x="342229" y="230986"/>
                  <a:pt x="344657" y="226614"/>
                </a:cubicBezTo>
                <a:cubicBezTo>
                  <a:pt x="347086" y="222242"/>
                  <a:pt x="350244" y="217627"/>
                  <a:pt x="354130" y="212769"/>
                </a:cubicBezTo>
                <a:cubicBezTo>
                  <a:pt x="362874" y="200139"/>
                  <a:pt x="368703" y="191881"/>
                  <a:pt x="371618" y="187995"/>
                </a:cubicBezTo>
                <a:lnTo>
                  <a:pt x="387649" y="166135"/>
                </a:lnTo>
                <a:lnTo>
                  <a:pt x="397850" y="153019"/>
                </a:lnTo>
                <a:cubicBezTo>
                  <a:pt x="398821" y="151076"/>
                  <a:pt x="399793" y="148890"/>
                  <a:pt x="400764" y="146461"/>
                </a:cubicBezTo>
                <a:cubicBezTo>
                  <a:pt x="401736" y="144032"/>
                  <a:pt x="403679" y="141360"/>
                  <a:pt x="406594" y="138446"/>
                </a:cubicBezTo>
                <a:cubicBezTo>
                  <a:pt x="411452" y="133588"/>
                  <a:pt x="414366" y="129216"/>
                  <a:pt x="415338" y="125330"/>
                </a:cubicBezTo>
                <a:lnTo>
                  <a:pt x="447399" y="83067"/>
                </a:lnTo>
                <a:cubicBezTo>
                  <a:pt x="452257" y="75295"/>
                  <a:pt x="451285" y="68980"/>
                  <a:pt x="444484" y="64122"/>
                </a:cubicBezTo>
                <a:cubicBezTo>
                  <a:pt x="445456" y="65093"/>
                  <a:pt x="432826" y="51006"/>
                  <a:pt x="406594" y="21860"/>
                </a:cubicBezTo>
                <a:lnTo>
                  <a:pt x="384734" y="5829"/>
                </a:lnTo>
                <a:cubicBezTo>
                  <a:pt x="381819" y="2914"/>
                  <a:pt x="379876" y="1457"/>
                  <a:pt x="378905" y="1457"/>
                </a:cubicBezTo>
                <a:cubicBezTo>
                  <a:pt x="381819" y="485"/>
                  <a:pt x="384977" y="0"/>
                  <a:pt x="388377" y="0"/>
                </a:cubicBezTo>
                <a:close/>
              </a:path>
            </a:pathLst>
          </a:cu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3F157A47-9E87-6F7D-A047-241B7630119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2059" y="1641563"/>
            <a:ext cx="1935484" cy="1252731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AA11EE0-DF6E-D4F3-23D0-A75FDCEEDE1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2398" y="1522063"/>
            <a:ext cx="401269" cy="401269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365B3405-1FCE-CAB3-FD35-4E0B6E64619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3373" y="2615706"/>
            <a:ext cx="1731667" cy="3570116"/>
          </a:xfrm>
          <a:prstGeom prst="rect">
            <a:avLst/>
          </a:prstGeom>
        </p:spPr>
      </p:pic>
      <p:pic>
        <p:nvPicPr>
          <p:cNvPr id="5903" name="图片 5902">
            <a:extLst>
              <a:ext uri="{FF2B5EF4-FFF2-40B4-BE49-F238E27FC236}">
                <a16:creationId xmlns:a16="http://schemas.microsoft.com/office/drawing/2014/main" id="{6F80E27C-A9E8-8EB2-6DE6-62FB7C147E9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82059" y="5507809"/>
            <a:ext cx="6608586" cy="1350191"/>
          </a:xfrm>
          <a:custGeom>
            <a:avLst/>
            <a:gdLst>
              <a:gd name="connsiteX0" fmla="*/ 0 w 6608586"/>
              <a:gd name="connsiteY0" fmla="*/ 0 h 1350191"/>
              <a:gd name="connsiteX1" fmla="*/ 6608586 w 6608586"/>
              <a:gd name="connsiteY1" fmla="*/ 0 h 1350191"/>
              <a:gd name="connsiteX2" fmla="*/ 6608586 w 6608586"/>
              <a:gd name="connsiteY2" fmla="*/ 1350191 h 1350191"/>
              <a:gd name="connsiteX3" fmla="*/ 0 w 6608586"/>
              <a:gd name="connsiteY3" fmla="*/ 1350191 h 1350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8586" h="1350191">
                <a:moveTo>
                  <a:pt x="0" y="0"/>
                </a:moveTo>
                <a:lnTo>
                  <a:pt x="6608586" y="0"/>
                </a:lnTo>
                <a:lnTo>
                  <a:pt x="6608586" y="1350191"/>
                </a:lnTo>
                <a:lnTo>
                  <a:pt x="0" y="1350191"/>
                </a:lnTo>
                <a:close/>
              </a:path>
            </a:pathLst>
          </a:custGeom>
        </p:spPr>
      </p:pic>
      <p:pic>
        <p:nvPicPr>
          <p:cNvPr id="5936" name="图片 5935" descr="D:\51PPT模板网\51pptmoban.com\图片003.jpg">
            <a:extLst>
              <a:ext uri="{FF2B5EF4-FFF2-40B4-BE49-F238E27FC236}">
                <a16:creationId xmlns:a16="http://schemas.microsoft.com/office/drawing/2014/main" id="{8A59062D-5FB4-8F78-753C-90408030F6A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7757" y="4215694"/>
            <a:ext cx="5844243" cy="2415223"/>
          </a:xfrm>
          <a:prstGeom prst="rect">
            <a:avLst/>
          </a:prstGeom>
        </p:spPr>
      </p:pic>
      <p:pic>
        <p:nvPicPr>
          <p:cNvPr id="5917" name="图片 5916">
            <a:extLst>
              <a:ext uri="{FF2B5EF4-FFF2-40B4-BE49-F238E27FC236}">
                <a16:creationId xmlns:a16="http://schemas.microsoft.com/office/drawing/2014/main" id="{9CE2A850-0C4C-2571-05C6-526D97C1CBE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49"/>
            <a:ext cx="12192000" cy="869950"/>
          </a:xfrm>
          <a:prstGeom prst="rect">
            <a:avLst/>
          </a:prstGeom>
        </p:spPr>
      </p:pic>
      <p:pic>
        <p:nvPicPr>
          <p:cNvPr id="5955" name="图片 5954">
            <a:extLst>
              <a:ext uri="{FF2B5EF4-FFF2-40B4-BE49-F238E27FC236}">
                <a16:creationId xmlns:a16="http://schemas.microsoft.com/office/drawing/2014/main" id="{724E3F18-6360-D987-A400-9C551987E88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7721" y="-383106"/>
            <a:ext cx="3037012" cy="3037012"/>
          </a:xfrm>
          <a:prstGeom prst="rect">
            <a:avLst/>
          </a:prstGeom>
        </p:spPr>
      </p:pic>
      <p:pic>
        <p:nvPicPr>
          <p:cNvPr id="5956" name="图片 5955">
            <a:extLst>
              <a:ext uri="{FF2B5EF4-FFF2-40B4-BE49-F238E27FC236}">
                <a16:creationId xmlns:a16="http://schemas.microsoft.com/office/drawing/2014/main" id="{304E6FFE-2BF8-B99B-E22D-86872014209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0245">
            <a:off x="1978355" y="832449"/>
            <a:ext cx="1003101" cy="1003101"/>
          </a:xfrm>
          <a:prstGeom prst="rect">
            <a:avLst/>
          </a:prstGeom>
        </p:spPr>
      </p:pic>
      <p:sp>
        <p:nvSpPr>
          <p:cNvPr id="5969" name="文本框 5968">
            <a:extLst>
              <a:ext uri="{FF2B5EF4-FFF2-40B4-BE49-F238E27FC236}">
                <a16:creationId xmlns:a16="http://schemas.microsoft.com/office/drawing/2014/main" id="{FB890D3D-947B-D8E3-974A-CA8A05B86FE3}"/>
              </a:ext>
            </a:extLst>
          </p:cNvPr>
          <p:cNvSpPr txBox="1"/>
          <p:nvPr/>
        </p:nvSpPr>
        <p:spPr>
          <a:xfrm>
            <a:off x="3943349" y="4316406"/>
            <a:ext cx="3286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党建工作总结报告</a:t>
            </a: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PPT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模板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1D51F6C-39A0-7994-AB02-A7B678411C4A}"/>
              </a:ext>
            </a:extLst>
          </p:cNvPr>
          <p:cNvGrpSpPr/>
          <p:nvPr/>
        </p:nvGrpSpPr>
        <p:grpSpPr>
          <a:xfrm>
            <a:off x="4244199" y="4976853"/>
            <a:ext cx="3703601" cy="270320"/>
            <a:chOff x="4062174" y="4976853"/>
            <a:chExt cx="3703601" cy="27032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F0569E9-A88F-00BD-65B4-AF6CC6A22C39}"/>
                </a:ext>
              </a:extLst>
            </p:cNvPr>
            <p:cNvSpPr/>
            <p:nvPr/>
          </p:nvSpPr>
          <p:spPr>
            <a:xfrm>
              <a:off x="4062174" y="4984556"/>
              <a:ext cx="1764726" cy="247479"/>
            </a:xfrm>
            <a:prstGeom prst="roundRect">
              <a:avLst>
                <a:gd name="adj" fmla="val 13437"/>
              </a:avLst>
            </a:prstGeom>
            <a:blipFill dpi="0" rotWithShape="1">
              <a:blip r:embed="rId7"/>
              <a:srcRect/>
              <a:tile tx="0" ty="0" sx="100000" sy="100000" flip="none" algn="tl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AB15533-363D-E8EA-E78B-C16C90D35A2A}"/>
                </a:ext>
              </a:extLst>
            </p:cNvPr>
            <p:cNvSpPr txBox="1"/>
            <p:nvPr/>
          </p:nvSpPr>
          <p:spPr>
            <a:xfrm>
              <a:off x="4170269" y="4985563"/>
              <a:ext cx="159476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4649AE2-F277-6380-6D53-F46C5FD15F4E}"/>
                </a:ext>
              </a:extLst>
            </p:cNvPr>
            <p:cNvSpPr/>
            <p:nvPr/>
          </p:nvSpPr>
          <p:spPr>
            <a:xfrm>
              <a:off x="6001049" y="4984556"/>
              <a:ext cx="1764726" cy="247479"/>
            </a:xfrm>
            <a:prstGeom prst="roundRect">
              <a:avLst>
                <a:gd name="adj" fmla="val 13437"/>
              </a:avLst>
            </a:prstGeom>
            <a:blipFill dpi="0" rotWithShape="1">
              <a:blip r:embed="rId7"/>
              <a:srcRect/>
              <a:tile tx="0" ty="0" sx="100000" sy="100000" flip="none" algn="tl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192340B-ADED-F68D-75E4-CE2EBE7CB5AE}"/>
                </a:ext>
              </a:extLst>
            </p:cNvPr>
            <p:cNvSpPr txBox="1"/>
            <p:nvPr/>
          </p:nvSpPr>
          <p:spPr>
            <a:xfrm>
              <a:off x="6138712" y="4976853"/>
              <a:ext cx="14318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5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2023.06.27</a:t>
              </a:r>
              <a:endParaRPr lang="zh-CN" altLang="en-US" dirty="0">
                <a:sym typeface="+mn-lt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27488CAB-84E4-AD1D-A7E8-253F77DE58F1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478" t="47257"/>
          <a:stretch/>
        </p:blipFill>
        <p:spPr>
          <a:xfrm>
            <a:off x="2249490" y="3335916"/>
            <a:ext cx="1049687" cy="124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790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37774" y="80430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6D8B025-C739-EFA4-9D9B-B8C2064779C3}"/>
              </a:ext>
            </a:extLst>
          </p:cNvPr>
          <p:cNvSpPr/>
          <p:nvPr/>
        </p:nvSpPr>
        <p:spPr>
          <a:xfrm>
            <a:off x="6096001" y="1456614"/>
            <a:ext cx="2559050" cy="1770698"/>
          </a:xfrm>
          <a:prstGeom prst="rect">
            <a:avLst/>
          </a:pr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2B4A757-122D-C72C-B756-CC6F46660F7A}"/>
              </a:ext>
            </a:extLst>
          </p:cNvPr>
          <p:cNvSpPr/>
          <p:nvPr/>
        </p:nvSpPr>
        <p:spPr>
          <a:xfrm>
            <a:off x="6096001" y="3326372"/>
            <a:ext cx="2559050" cy="1772073"/>
          </a:xfrm>
          <a:prstGeom prst="rect">
            <a:avLst/>
          </a:prstGeom>
          <a:solidFill>
            <a:schemeClr val="bg1"/>
          </a:solidFill>
          <a:ln w="25400">
            <a:solidFill>
              <a:srgbClr val="E52A2A"/>
            </a:solidFill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0ADF3B2A-8CC3-9B2B-E102-C20286A09F08}"/>
              </a:ext>
            </a:extLst>
          </p:cNvPr>
          <p:cNvSpPr>
            <a:spLocks/>
          </p:cNvSpPr>
          <p:nvPr/>
        </p:nvSpPr>
        <p:spPr bwMode="auto">
          <a:xfrm rot="19556407">
            <a:off x="6342276" y="3552008"/>
            <a:ext cx="481541" cy="390737"/>
          </a:xfrm>
          <a:custGeom>
            <a:avLst/>
            <a:gdLst>
              <a:gd name="T0" fmla="*/ 2147483647 w 1269"/>
              <a:gd name="T1" fmla="*/ 2147483647 h 1288"/>
              <a:gd name="T2" fmla="*/ 2147483647 w 1269"/>
              <a:gd name="T3" fmla="*/ 2147483647 h 1288"/>
              <a:gd name="T4" fmla="*/ 2147483647 w 1269"/>
              <a:gd name="T5" fmla="*/ 2147483647 h 1288"/>
              <a:gd name="T6" fmla="*/ 2147483647 w 1269"/>
              <a:gd name="T7" fmla="*/ 2147483647 h 1288"/>
              <a:gd name="T8" fmla="*/ 2147483647 w 1269"/>
              <a:gd name="T9" fmla="*/ 2147483647 h 1288"/>
              <a:gd name="T10" fmla="*/ 2147483647 w 1269"/>
              <a:gd name="T11" fmla="*/ 2147483647 h 1288"/>
              <a:gd name="T12" fmla="*/ 2147483647 w 1269"/>
              <a:gd name="T13" fmla="*/ 2147483647 h 1288"/>
              <a:gd name="T14" fmla="*/ 2147483647 w 1269"/>
              <a:gd name="T15" fmla="*/ 2147483647 h 1288"/>
              <a:gd name="T16" fmla="*/ 2147483647 w 1269"/>
              <a:gd name="T17" fmla="*/ 2147483647 h 1288"/>
              <a:gd name="T18" fmla="*/ 2147483647 w 1269"/>
              <a:gd name="T19" fmla="*/ 2147483647 h 1288"/>
              <a:gd name="T20" fmla="*/ 2147483647 w 1269"/>
              <a:gd name="T21" fmla="*/ 2147483647 h 1288"/>
              <a:gd name="T22" fmla="*/ 2147483647 w 1269"/>
              <a:gd name="T23" fmla="*/ 2147483647 h 1288"/>
              <a:gd name="T24" fmla="*/ 2147483647 w 1269"/>
              <a:gd name="T25" fmla="*/ 2147483647 h 1288"/>
              <a:gd name="T26" fmla="*/ 2147483647 w 1269"/>
              <a:gd name="T27" fmla="*/ 2147483647 h 1288"/>
              <a:gd name="T28" fmla="*/ 2147483647 w 1269"/>
              <a:gd name="T29" fmla="*/ 2147483647 h 1288"/>
              <a:gd name="T30" fmla="*/ 2147483647 w 1269"/>
              <a:gd name="T31" fmla="*/ 2147483647 h 1288"/>
              <a:gd name="T32" fmla="*/ 2147483647 w 1269"/>
              <a:gd name="T33" fmla="*/ 2147483647 h 1288"/>
              <a:gd name="T34" fmla="*/ 2147483647 w 1269"/>
              <a:gd name="T35" fmla="*/ 2147483647 h 1288"/>
              <a:gd name="T36" fmla="*/ 2147483647 w 1269"/>
              <a:gd name="T37" fmla="*/ 2147483647 h 1288"/>
              <a:gd name="T38" fmla="*/ 2147483647 w 1269"/>
              <a:gd name="T39" fmla="*/ 2147483647 h 1288"/>
              <a:gd name="T40" fmla="*/ 2147483647 w 1269"/>
              <a:gd name="T41" fmla="*/ 0 h 1288"/>
              <a:gd name="T42" fmla="*/ 2147483647 w 1269"/>
              <a:gd name="T43" fmla="*/ 0 h 1288"/>
              <a:gd name="T44" fmla="*/ 2147483647 w 1269"/>
              <a:gd name="T45" fmla="*/ 2147483647 h 1288"/>
              <a:gd name="T46" fmla="*/ 2147483647 w 1269"/>
              <a:gd name="T47" fmla="*/ 2147483647 h 1288"/>
              <a:gd name="T48" fmla="*/ 2147483647 w 1269"/>
              <a:gd name="T49" fmla="*/ 2147483647 h 1288"/>
              <a:gd name="T50" fmla="*/ 2147483647 w 1269"/>
              <a:gd name="T51" fmla="*/ 2147483647 h 1288"/>
              <a:gd name="T52" fmla="*/ 2147483647 w 1269"/>
              <a:gd name="T53" fmla="*/ 2147483647 h 1288"/>
              <a:gd name="T54" fmla="*/ 2147483647 w 1269"/>
              <a:gd name="T55" fmla="*/ 2147483647 h 1288"/>
              <a:gd name="T56" fmla="*/ 2147483647 w 1269"/>
              <a:gd name="T57" fmla="*/ 2147483647 h 1288"/>
              <a:gd name="T58" fmla="*/ 2147483647 w 1269"/>
              <a:gd name="T59" fmla="*/ 2147483647 h 1288"/>
              <a:gd name="T60" fmla="*/ 2147483647 w 1269"/>
              <a:gd name="T61" fmla="*/ 2147483647 h 1288"/>
              <a:gd name="T62" fmla="*/ 2147483647 w 1269"/>
              <a:gd name="T63" fmla="*/ 2147483647 h 1288"/>
              <a:gd name="T64" fmla="*/ 2147483647 w 1269"/>
              <a:gd name="T65" fmla="*/ 2147483647 h 1288"/>
              <a:gd name="T66" fmla="*/ 2147483647 w 1269"/>
              <a:gd name="T67" fmla="*/ 2147483647 h 1288"/>
              <a:gd name="T68" fmla="*/ 2147483647 w 1269"/>
              <a:gd name="T69" fmla="*/ 2147483647 h 1288"/>
              <a:gd name="T70" fmla="*/ 2147483647 w 1269"/>
              <a:gd name="T71" fmla="*/ 2147483647 h 1288"/>
              <a:gd name="T72" fmla="*/ 2147483647 w 1269"/>
              <a:gd name="T73" fmla="*/ 2147483647 h 1288"/>
              <a:gd name="T74" fmla="*/ 2147483647 w 1269"/>
              <a:gd name="T75" fmla="*/ 2147483647 h 1288"/>
              <a:gd name="T76" fmla="*/ 0 w 1269"/>
              <a:gd name="T77" fmla="*/ 2147483647 h 1288"/>
              <a:gd name="T78" fmla="*/ 2147483647 w 1269"/>
              <a:gd name="T79" fmla="*/ 2147483647 h 1288"/>
              <a:gd name="T80" fmla="*/ 2147483647 w 1269"/>
              <a:gd name="T81" fmla="*/ 2147483647 h 1288"/>
              <a:gd name="T82" fmla="*/ 2147483647 w 1269"/>
              <a:gd name="T83" fmla="*/ 2147483647 h 1288"/>
              <a:gd name="T84" fmla="*/ 2147483647 w 1269"/>
              <a:gd name="T85" fmla="*/ 2147483647 h 1288"/>
              <a:gd name="T86" fmla="*/ 2147483647 w 1269"/>
              <a:gd name="T87" fmla="*/ 2147483647 h 1288"/>
              <a:gd name="T88" fmla="*/ 2147483647 w 1269"/>
              <a:gd name="T89" fmla="*/ 2147483647 h 1288"/>
              <a:gd name="T90" fmla="*/ 2147483647 w 1269"/>
              <a:gd name="T91" fmla="*/ 2147483647 h 128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269"/>
              <a:gd name="T139" fmla="*/ 0 h 1288"/>
              <a:gd name="T140" fmla="*/ 1269 w 1269"/>
              <a:gd name="T141" fmla="*/ 1288 h 128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269" h="1288">
                <a:moveTo>
                  <a:pt x="828" y="1179"/>
                </a:moveTo>
                <a:lnTo>
                  <a:pt x="730" y="1072"/>
                </a:lnTo>
                <a:lnTo>
                  <a:pt x="730" y="774"/>
                </a:lnTo>
                <a:lnTo>
                  <a:pt x="1269" y="986"/>
                </a:lnTo>
                <a:lnTo>
                  <a:pt x="1196" y="752"/>
                </a:lnTo>
                <a:lnTo>
                  <a:pt x="730" y="453"/>
                </a:lnTo>
                <a:lnTo>
                  <a:pt x="730" y="164"/>
                </a:lnTo>
                <a:lnTo>
                  <a:pt x="728" y="131"/>
                </a:lnTo>
                <a:lnTo>
                  <a:pt x="721" y="100"/>
                </a:lnTo>
                <a:lnTo>
                  <a:pt x="714" y="72"/>
                </a:lnTo>
                <a:lnTo>
                  <a:pt x="709" y="60"/>
                </a:lnTo>
                <a:lnTo>
                  <a:pt x="704" y="48"/>
                </a:lnTo>
                <a:lnTo>
                  <a:pt x="697" y="38"/>
                </a:lnTo>
                <a:lnTo>
                  <a:pt x="690" y="28"/>
                </a:lnTo>
                <a:lnTo>
                  <a:pt x="684" y="20"/>
                </a:lnTo>
                <a:lnTo>
                  <a:pt x="676" y="14"/>
                </a:lnTo>
                <a:lnTo>
                  <a:pt x="668" y="8"/>
                </a:lnTo>
                <a:lnTo>
                  <a:pt x="659" y="4"/>
                </a:lnTo>
                <a:lnTo>
                  <a:pt x="649" y="2"/>
                </a:lnTo>
                <a:lnTo>
                  <a:pt x="639" y="0"/>
                </a:lnTo>
                <a:lnTo>
                  <a:pt x="629" y="2"/>
                </a:lnTo>
                <a:lnTo>
                  <a:pt x="619" y="4"/>
                </a:lnTo>
                <a:lnTo>
                  <a:pt x="611" y="10"/>
                </a:lnTo>
                <a:lnTo>
                  <a:pt x="601" y="16"/>
                </a:lnTo>
                <a:lnTo>
                  <a:pt x="593" y="24"/>
                </a:lnTo>
                <a:lnTo>
                  <a:pt x="586" y="34"/>
                </a:lnTo>
                <a:lnTo>
                  <a:pt x="579" y="43"/>
                </a:lnTo>
                <a:lnTo>
                  <a:pt x="572" y="55"/>
                </a:lnTo>
                <a:lnTo>
                  <a:pt x="567" y="67"/>
                </a:lnTo>
                <a:lnTo>
                  <a:pt x="563" y="80"/>
                </a:lnTo>
                <a:lnTo>
                  <a:pt x="555" y="108"/>
                </a:lnTo>
                <a:lnTo>
                  <a:pt x="550" y="136"/>
                </a:lnTo>
                <a:lnTo>
                  <a:pt x="548" y="164"/>
                </a:lnTo>
                <a:lnTo>
                  <a:pt x="547" y="454"/>
                </a:lnTo>
                <a:lnTo>
                  <a:pt x="547" y="448"/>
                </a:lnTo>
                <a:lnTo>
                  <a:pt x="73" y="752"/>
                </a:lnTo>
                <a:lnTo>
                  <a:pt x="0" y="986"/>
                </a:lnTo>
                <a:lnTo>
                  <a:pt x="547" y="772"/>
                </a:lnTo>
                <a:lnTo>
                  <a:pt x="546" y="1081"/>
                </a:lnTo>
                <a:lnTo>
                  <a:pt x="457" y="1179"/>
                </a:lnTo>
                <a:lnTo>
                  <a:pt x="439" y="1288"/>
                </a:lnTo>
                <a:lnTo>
                  <a:pt x="643" y="1203"/>
                </a:lnTo>
                <a:lnTo>
                  <a:pt x="844" y="1288"/>
                </a:lnTo>
                <a:lnTo>
                  <a:pt x="828" y="1179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E52A2A"/>
            </a:solidFill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3940D2-39B7-0004-9F0C-1958EA203E9C}"/>
              </a:ext>
            </a:extLst>
          </p:cNvPr>
          <p:cNvSpPr/>
          <p:nvPr/>
        </p:nvSpPr>
        <p:spPr>
          <a:xfrm>
            <a:off x="8758239" y="1438729"/>
            <a:ext cx="2559050" cy="1772073"/>
          </a:xfrm>
          <a:prstGeom prst="rect">
            <a:avLst/>
          </a:prstGeom>
          <a:solidFill>
            <a:schemeClr val="bg1"/>
          </a:solidFill>
          <a:ln w="25400">
            <a:solidFill>
              <a:srgbClr val="E52A2A"/>
            </a:solidFill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7F01B1B-B189-9791-2722-DF90FF4C6878}"/>
              </a:ext>
            </a:extLst>
          </p:cNvPr>
          <p:cNvSpPr/>
          <p:nvPr/>
        </p:nvSpPr>
        <p:spPr>
          <a:xfrm>
            <a:off x="8758239" y="3326372"/>
            <a:ext cx="2559050" cy="1772073"/>
          </a:xfrm>
          <a:prstGeom prst="rect">
            <a:avLst/>
          </a:pr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Freeform 110">
            <a:extLst>
              <a:ext uri="{FF2B5EF4-FFF2-40B4-BE49-F238E27FC236}">
                <a16:creationId xmlns:a16="http://schemas.microsoft.com/office/drawing/2014/main" id="{0CD96212-60F0-EB83-3DC8-6ECA7685BE01}"/>
              </a:ext>
            </a:extLst>
          </p:cNvPr>
          <p:cNvSpPr>
            <a:spLocks noEditPoints="1"/>
          </p:cNvSpPr>
          <p:nvPr/>
        </p:nvSpPr>
        <p:spPr bwMode="auto">
          <a:xfrm>
            <a:off x="9148975" y="3574022"/>
            <a:ext cx="265536" cy="330200"/>
          </a:xfrm>
          <a:custGeom>
            <a:avLst/>
            <a:gdLst>
              <a:gd name="T0" fmla="*/ 2147483647 w 233"/>
              <a:gd name="T1" fmla="*/ 0 h 288"/>
              <a:gd name="T2" fmla="*/ 0 w 233"/>
              <a:gd name="T3" fmla="*/ 2147483647 h 288"/>
              <a:gd name="T4" fmla="*/ 2147483647 w 233"/>
              <a:gd name="T5" fmla="*/ 2147483647 h 288"/>
              <a:gd name="T6" fmla="*/ 2147483647 w 233"/>
              <a:gd name="T7" fmla="*/ 2147483647 h 288"/>
              <a:gd name="T8" fmla="*/ 2147483647 w 233"/>
              <a:gd name="T9" fmla="*/ 2147483647 h 288"/>
              <a:gd name="T10" fmla="*/ 2147483647 w 233"/>
              <a:gd name="T11" fmla="*/ 2147483647 h 288"/>
              <a:gd name="T12" fmla="*/ 2147483647 w 233"/>
              <a:gd name="T13" fmla="*/ 2147483647 h 288"/>
              <a:gd name="T14" fmla="*/ 2147483647 w 233"/>
              <a:gd name="T15" fmla="*/ 2147483647 h 288"/>
              <a:gd name="T16" fmla="*/ 2147483647 w 233"/>
              <a:gd name="T17" fmla="*/ 2147483647 h 288"/>
              <a:gd name="T18" fmla="*/ 2147483647 w 233"/>
              <a:gd name="T19" fmla="*/ 2147483647 h 288"/>
              <a:gd name="T20" fmla="*/ 2147483647 w 233"/>
              <a:gd name="T21" fmla="*/ 2147483647 h 288"/>
              <a:gd name="T22" fmla="*/ 2147483647 w 233"/>
              <a:gd name="T23" fmla="*/ 2147483647 h 288"/>
              <a:gd name="T24" fmla="*/ 2147483647 w 233"/>
              <a:gd name="T25" fmla="*/ 2147483647 h 288"/>
              <a:gd name="T26" fmla="*/ 2147483647 w 233"/>
              <a:gd name="T27" fmla="*/ 2147483647 h 288"/>
              <a:gd name="T28" fmla="*/ 2147483647 w 233"/>
              <a:gd name="T29" fmla="*/ 2147483647 h 288"/>
              <a:gd name="T30" fmla="*/ 2147483647 w 233"/>
              <a:gd name="T31" fmla="*/ 2147483647 h 288"/>
              <a:gd name="T32" fmla="*/ 2147483647 w 233"/>
              <a:gd name="T33" fmla="*/ 2147483647 h 288"/>
              <a:gd name="T34" fmla="*/ 2147483647 w 233"/>
              <a:gd name="T35" fmla="*/ 2147483647 h 288"/>
              <a:gd name="T36" fmla="*/ 2147483647 w 233"/>
              <a:gd name="T37" fmla="*/ 2147483647 h 288"/>
              <a:gd name="T38" fmla="*/ 2147483647 w 233"/>
              <a:gd name="T39" fmla="*/ 2147483647 h 288"/>
              <a:gd name="T40" fmla="*/ 2147483647 w 233"/>
              <a:gd name="T41" fmla="*/ 2147483647 h 288"/>
              <a:gd name="T42" fmla="*/ 2147483647 w 233"/>
              <a:gd name="T43" fmla="*/ 2147483647 h 288"/>
              <a:gd name="T44" fmla="*/ 2147483647 w 233"/>
              <a:gd name="T45" fmla="*/ 2147483647 h 288"/>
              <a:gd name="T46" fmla="*/ 2147483647 w 233"/>
              <a:gd name="T47" fmla="*/ 2147483647 h 288"/>
              <a:gd name="T48" fmla="*/ 2147483647 w 233"/>
              <a:gd name="T49" fmla="*/ 2147483647 h 288"/>
              <a:gd name="T50" fmla="*/ 2147483647 w 233"/>
              <a:gd name="T51" fmla="*/ 2147483647 h 288"/>
              <a:gd name="T52" fmla="*/ 2147483647 w 233"/>
              <a:gd name="T53" fmla="*/ 2147483647 h 288"/>
              <a:gd name="T54" fmla="*/ 2147483647 w 233"/>
              <a:gd name="T55" fmla="*/ 2147483647 h 288"/>
              <a:gd name="T56" fmla="*/ 2147483647 w 233"/>
              <a:gd name="T57" fmla="*/ 2147483647 h 288"/>
              <a:gd name="T58" fmla="*/ 2147483647 w 233"/>
              <a:gd name="T59" fmla="*/ 2147483647 h 288"/>
              <a:gd name="T60" fmla="*/ 2147483647 w 233"/>
              <a:gd name="T61" fmla="*/ 2147483647 h 288"/>
              <a:gd name="T62" fmla="*/ 2147483647 w 233"/>
              <a:gd name="T63" fmla="*/ 2147483647 h 288"/>
              <a:gd name="T64" fmla="*/ 2147483647 w 233"/>
              <a:gd name="T65" fmla="*/ 2147483647 h 288"/>
              <a:gd name="T66" fmla="*/ 2147483647 w 233"/>
              <a:gd name="T67" fmla="*/ 2147483647 h 288"/>
              <a:gd name="T68" fmla="*/ 2147483647 w 233"/>
              <a:gd name="T69" fmla="*/ 2147483647 h 288"/>
              <a:gd name="T70" fmla="*/ 2147483647 w 233"/>
              <a:gd name="T71" fmla="*/ 2147483647 h 288"/>
              <a:gd name="T72" fmla="*/ 2147483647 w 233"/>
              <a:gd name="T73" fmla="*/ 2147483647 h 288"/>
              <a:gd name="T74" fmla="*/ 2147483647 w 233"/>
              <a:gd name="T75" fmla="*/ 2147483647 h 288"/>
              <a:gd name="T76" fmla="*/ 2147483647 w 233"/>
              <a:gd name="T77" fmla="*/ 2147483647 h 288"/>
              <a:gd name="T78" fmla="*/ 2147483647 w 233"/>
              <a:gd name="T79" fmla="*/ 2147483647 h 288"/>
              <a:gd name="T80" fmla="*/ 2147483647 w 233"/>
              <a:gd name="T81" fmla="*/ 2147483647 h 288"/>
              <a:gd name="T82" fmla="*/ 2147483647 w 233"/>
              <a:gd name="T83" fmla="*/ 2147483647 h 288"/>
              <a:gd name="T84" fmla="*/ 2147483647 w 233"/>
              <a:gd name="T85" fmla="*/ 2147483647 h 288"/>
              <a:gd name="T86" fmla="*/ 2147483647 w 233"/>
              <a:gd name="T87" fmla="*/ 2147483647 h 288"/>
              <a:gd name="T88" fmla="*/ 2147483647 w 233"/>
              <a:gd name="T89" fmla="*/ 2147483647 h 288"/>
              <a:gd name="T90" fmla="*/ 2147483647 w 233"/>
              <a:gd name="T91" fmla="*/ 2147483647 h 288"/>
              <a:gd name="T92" fmla="*/ 2147483647 w 233"/>
              <a:gd name="T93" fmla="*/ 2147483647 h 288"/>
              <a:gd name="T94" fmla="*/ 2147483647 w 233"/>
              <a:gd name="T95" fmla="*/ 2147483647 h 28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33"/>
              <a:gd name="T145" fmla="*/ 0 h 288"/>
              <a:gd name="T146" fmla="*/ 233 w 233"/>
              <a:gd name="T147" fmla="*/ 288 h 28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33" h="288">
                <a:moveTo>
                  <a:pt x="20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7"/>
                  <a:pt x="11" y="288"/>
                  <a:pt x="24" y="288"/>
                </a:cubicBezTo>
                <a:cubicBezTo>
                  <a:pt x="209" y="288"/>
                  <a:pt x="209" y="288"/>
                  <a:pt x="209" y="288"/>
                </a:cubicBezTo>
                <a:cubicBezTo>
                  <a:pt x="223" y="288"/>
                  <a:pt x="233" y="277"/>
                  <a:pt x="233" y="264"/>
                </a:cubicBezTo>
                <a:cubicBezTo>
                  <a:pt x="233" y="24"/>
                  <a:pt x="233" y="24"/>
                  <a:pt x="233" y="24"/>
                </a:cubicBezTo>
                <a:cubicBezTo>
                  <a:pt x="233" y="11"/>
                  <a:pt x="223" y="0"/>
                  <a:pt x="209" y="0"/>
                </a:cubicBezTo>
                <a:close/>
                <a:moveTo>
                  <a:pt x="26" y="37"/>
                </a:moveTo>
                <a:cubicBezTo>
                  <a:pt x="26" y="31"/>
                  <a:pt x="32" y="26"/>
                  <a:pt x="39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201" y="26"/>
                  <a:pt x="207" y="31"/>
                  <a:pt x="207" y="37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8"/>
                  <a:pt x="201" y="93"/>
                  <a:pt x="194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2" y="93"/>
                  <a:pt x="26" y="88"/>
                  <a:pt x="26" y="82"/>
                </a:cubicBezTo>
                <a:lnTo>
                  <a:pt x="26" y="37"/>
                </a:lnTo>
                <a:close/>
                <a:moveTo>
                  <a:pt x="47" y="257"/>
                </a:moveTo>
                <a:cubicBezTo>
                  <a:pt x="37" y="257"/>
                  <a:pt x="37" y="257"/>
                  <a:pt x="37" y="257"/>
                </a:cubicBezTo>
                <a:cubicBezTo>
                  <a:pt x="31" y="257"/>
                  <a:pt x="26" y="251"/>
                  <a:pt x="26" y="243"/>
                </a:cubicBezTo>
                <a:cubicBezTo>
                  <a:pt x="26" y="235"/>
                  <a:pt x="31" y="229"/>
                  <a:pt x="37" y="229"/>
                </a:cubicBezTo>
                <a:cubicBezTo>
                  <a:pt x="47" y="229"/>
                  <a:pt x="47" y="229"/>
                  <a:pt x="47" y="229"/>
                </a:cubicBezTo>
                <a:cubicBezTo>
                  <a:pt x="53" y="229"/>
                  <a:pt x="58" y="235"/>
                  <a:pt x="58" y="243"/>
                </a:cubicBezTo>
                <a:cubicBezTo>
                  <a:pt x="58" y="251"/>
                  <a:pt x="53" y="257"/>
                  <a:pt x="47" y="257"/>
                </a:cubicBezTo>
                <a:close/>
                <a:moveTo>
                  <a:pt x="47" y="204"/>
                </a:moveTo>
                <a:cubicBezTo>
                  <a:pt x="37" y="204"/>
                  <a:pt x="37" y="204"/>
                  <a:pt x="37" y="204"/>
                </a:cubicBezTo>
                <a:cubicBezTo>
                  <a:pt x="31" y="204"/>
                  <a:pt x="26" y="198"/>
                  <a:pt x="26" y="190"/>
                </a:cubicBezTo>
                <a:cubicBezTo>
                  <a:pt x="26" y="182"/>
                  <a:pt x="31" y="175"/>
                  <a:pt x="37" y="175"/>
                </a:cubicBezTo>
                <a:cubicBezTo>
                  <a:pt x="47" y="175"/>
                  <a:pt x="47" y="175"/>
                  <a:pt x="47" y="175"/>
                </a:cubicBezTo>
                <a:cubicBezTo>
                  <a:pt x="53" y="175"/>
                  <a:pt x="58" y="182"/>
                  <a:pt x="58" y="190"/>
                </a:cubicBezTo>
                <a:cubicBezTo>
                  <a:pt x="58" y="198"/>
                  <a:pt x="53" y="204"/>
                  <a:pt x="47" y="204"/>
                </a:cubicBezTo>
                <a:close/>
                <a:moveTo>
                  <a:pt x="47" y="151"/>
                </a:moveTo>
                <a:cubicBezTo>
                  <a:pt x="37" y="151"/>
                  <a:pt x="37" y="151"/>
                  <a:pt x="37" y="151"/>
                </a:cubicBezTo>
                <a:cubicBezTo>
                  <a:pt x="31" y="151"/>
                  <a:pt x="26" y="145"/>
                  <a:pt x="26" y="137"/>
                </a:cubicBezTo>
                <a:cubicBezTo>
                  <a:pt x="26" y="129"/>
                  <a:pt x="31" y="122"/>
                  <a:pt x="37" y="122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3" y="122"/>
                  <a:pt x="58" y="129"/>
                  <a:pt x="58" y="137"/>
                </a:cubicBezTo>
                <a:cubicBezTo>
                  <a:pt x="58" y="145"/>
                  <a:pt x="53" y="151"/>
                  <a:pt x="47" y="151"/>
                </a:cubicBezTo>
                <a:close/>
                <a:moveTo>
                  <a:pt x="96" y="257"/>
                </a:moveTo>
                <a:cubicBezTo>
                  <a:pt x="86" y="257"/>
                  <a:pt x="86" y="257"/>
                  <a:pt x="86" y="257"/>
                </a:cubicBezTo>
                <a:cubicBezTo>
                  <a:pt x="80" y="257"/>
                  <a:pt x="75" y="251"/>
                  <a:pt x="75" y="243"/>
                </a:cubicBezTo>
                <a:cubicBezTo>
                  <a:pt x="75" y="235"/>
                  <a:pt x="80" y="229"/>
                  <a:pt x="86" y="229"/>
                </a:cubicBezTo>
                <a:cubicBezTo>
                  <a:pt x="96" y="229"/>
                  <a:pt x="96" y="229"/>
                  <a:pt x="96" y="229"/>
                </a:cubicBezTo>
                <a:cubicBezTo>
                  <a:pt x="102" y="229"/>
                  <a:pt x="107" y="235"/>
                  <a:pt x="107" y="243"/>
                </a:cubicBezTo>
                <a:cubicBezTo>
                  <a:pt x="107" y="251"/>
                  <a:pt x="102" y="257"/>
                  <a:pt x="96" y="257"/>
                </a:cubicBezTo>
                <a:close/>
                <a:moveTo>
                  <a:pt x="96" y="204"/>
                </a:moveTo>
                <a:cubicBezTo>
                  <a:pt x="86" y="204"/>
                  <a:pt x="86" y="204"/>
                  <a:pt x="86" y="204"/>
                </a:cubicBezTo>
                <a:cubicBezTo>
                  <a:pt x="80" y="204"/>
                  <a:pt x="75" y="198"/>
                  <a:pt x="75" y="190"/>
                </a:cubicBezTo>
                <a:cubicBezTo>
                  <a:pt x="75" y="182"/>
                  <a:pt x="80" y="175"/>
                  <a:pt x="86" y="175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2" y="175"/>
                  <a:pt x="107" y="182"/>
                  <a:pt x="107" y="190"/>
                </a:cubicBezTo>
                <a:cubicBezTo>
                  <a:pt x="107" y="198"/>
                  <a:pt x="102" y="204"/>
                  <a:pt x="96" y="204"/>
                </a:cubicBezTo>
                <a:close/>
                <a:moveTo>
                  <a:pt x="96" y="151"/>
                </a:moveTo>
                <a:cubicBezTo>
                  <a:pt x="86" y="151"/>
                  <a:pt x="86" y="151"/>
                  <a:pt x="86" y="151"/>
                </a:cubicBezTo>
                <a:cubicBezTo>
                  <a:pt x="80" y="151"/>
                  <a:pt x="75" y="145"/>
                  <a:pt x="75" y="137"/>
                </a:cubicBezTo>
                <a:cubicBezTo>
                  <a:pt x="75" y="129"/>
                  <a:pt x="80" y="122"/>
                  <a:pt x="86" y="122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102" y="122"/>
                  <a:pt x="107" y="129"/>
                  <a:pt x="107" y="137"/>
                </a:cubicBezTo>
                <a:cubicBezTo>
                  <a:pt x="107" y="145"/>
                  <a:pt x="102" y="151"/>
                  <a:pt x="96" y="151"/>
                </a:cubicBezTo>
                <a:close/>
                <a:moveTo>
                  <a:pt x="145" y="257"/>
                </a:moveTo>
                <a:cubicBezTo>
                  <a:pt x="135" y="257"/>
                  <a:pt x="135" y="257"/>
                  <a:pt x="135" y="257"/>
                </a:cubicBezTo>
                <a:cubicBezTo>
                  <a:pt x="129" y="257"/>
                  <a:pt x="123" y="251"/>
                  <a:pt x="123" y="243"/>
                </a:cubicBezTo>
                <a:cubicBezTo>
                  <a:pt x="123" y="235"/>
                  <a:pt x="129" y="229"/>
                  <a:pt x="135" y="229"/>
                </a:cubicBezTo>
                <a:cubicBezTo>
                  <a:pt x="145" y="229"/>
                  <a:pt x="145" y="229"/>
                  <a:pt x="145" y="229"/>
                </a:cubicBezTo>
                <a:cubicBezTo>
                  <a:pt x="151" y="229"/>
                  <a:pt x="156" y="235"/>
                  <a:pt x="156" y="243"/>
                </a:cubicBezTo>
                <a:cubicBezTo>
                  <a:pt x="156" y="251"/>
                  <a:pt x="151" y="257"/>
                  <a:pt x="145" y="257"/>
                </a:cubicBezTo>
                <a:close/>
                <a:moveTo>
                  <a:pt x="145" y="204"/>
                </a:moveTo>
                <a:cubicBezTo>
                  <a:pt x="135" y="204"/>
                  <a:pt x="135" y="204"/>
                  <a:pt x="135" y="204"/>
                </a:cubicBezTo>
                <a:cubicBezTo>
                  <a:pt x="129" y="204"/>
                  <a:pt x="123" y="198"/>
                  <a:pt x="123" y="190"/>
                </a:cubicBezTo>
                <a:cubicBezTo>
                  <a:pt x="123" y="182"/>
                  <a:pt x="129" y="175"/>
                  <a:pt x="135" y="175"/>
                </a:cubicBezTo>
                <a:cubicBezTo>
                  <a:pt x="145" y="175"/>
                  <a:pt x="145" y="175"/>
                  <a:pt x="145" y="175"/>
                </a:cubicBezTo>
                <a:cubicBezTo>
                  <a:pt x="151" y="175"/>
                  <a:pt x="156" y="182"/>
                  <a:pt x="156" y="190"/>
                </a:cubicBezTo>
                <a:cubicBezTo>
                  <a:pt x="156" y="198"/>
                  <a:pt x="151" y="204"/>
                  <a:pt x="145" y="204"/>
                </a:cubicBezTo>
                <a:close/>
                <a:moveTo>
                  <a:pt x="145" y="151"/>
                </a:moveTo>
                <a:cubicBezTo>
                  <a:pt x="135" y="151"/>
                  <a:pt x="135" y="151"/>
                  <a:pt x="135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29"/>
                  <a:pt x="129" y="122"/>
                  <a:pt x="13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51" y="122"/>
                  <a:pt x="156" y="129"/>
                  <a:pt x="156" y="137"/>
                </a:cubicBezTo>
                <a:cubicBezTo>
                  <a:pt x="156" y="145"/>
                  <a:pt x="151" y="151"/>
                  <a:pt x="145" y="151"/>
                </a:cubicBezTo>
                <a:close/>
                <a:moveTo>
                  <a:pt x="207" y="247"/>
                </a:moveTo>
                <a:cubicBezTo>
                  <a:pt x="207" y="253"/>
                  <a:pt x="200" y="257"/>
                  <a:pt x="197" y="25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182" y="257"/>
                  <a:pt x="175" y="253"/>
                  <a:pt x="175" y="247"/>
                </a:cubicBezTo>
                <a:cubicBezTo>
                  <a:pt x="175" y="185"/>
                  <a:pt x="175" y="185"/>
                  <a:pt x="175" y="185"/>
                </a:cubicBezTo>
                <a:cubicBezTo>
                  <a:pt x="175" y="180"/>
                  <a:pt x="182" y="175"/>
                  <a:pt x="185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200" y="175"/>
                  <a:pt x="207" y="180"/>
                  <a:pt x="207" y="185"/>
                </a:cubicBezTo>
                <a:lnTo>
                  <a:pt x="207" y="247"/>
                </a:lnTo>
                <a:close/>
                <a:moveTo>
                  <a:pt x="196" y="151"/>
                </a:moveTo>
                <a:cubicBezTo>
                  <a:pt x="186" y="151"/>
                  <a:pt x="186" y="151"/>
                  <a:pt x="186" y="151"/>
                </a:cubicBezTo>
                <a:cubicBezTo>
                  <a:pt x="180" y="151"/>
                  <a:pt x="175" y="145"/>
                  <a:pt x="175" y="137"/>
                </a:cubicBezTo>
                <a:cubicBezTo>
                  <a:pt x="175" y="129"/>
                  <a:pt x="180" y="123"/>
                  <a:pt x="186" y="123"/>
                </a:cubicBezTo>
                <a:cubicBezTo>
                  <a:pt x="196" y="123"/>
                  <a:pt x="196" y="123"/>
                  <a:pt x="196" y="123"/>
                </a:cubicBezTo>
                <a:cubicBezTo>
                  <a:pt x="202" y="123"/>
                  <a:pt x="207" y="129"/>
                  <a:pt x="207" y="137"/>
                </a:cubicBezTo>
                <a:cubicBezTo>
                  <a:pt x="207" y="145"/>
                  <a:pt x="202" y="151"/>
                  <a:pt x="196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1" name="图片 39" descr="D:\51PPT模板网\51pptmoban.com\图片003.jpg">
            <a:extLst>
              <a:ext uri="{FF2B5EF4-FFF2-40B4-BE49-F238E27FC236}">
                <a16:creationId xmlns:a16="http://schemas.microsoft.com/office/drawing/2014/main" id="{BA1EBB43-3C9A-BFC1-C748-378FA886C6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7461" y="1456614"/>
            <a:ext cx="5011159" cy="3641831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33D54602-1BF3-9AAB-99E7-A8AD367D6F12}"/>
              </a:ext>
            </a:extLst>
          </p:cNvPr>
          <p:cNvGrpSpPr/>
          <p:nvPr/>
        </p:nvGrpSpPr>
        <p:grpSpPr>
          <a:xfrm>
            <a:off x="6440965" y="1638206"/>
            <a:ext cx="379585" cy="485869"/>
            <a:chOff x="6345715" y="1828706"/>
            <a:chExt cx="595312" cy="762000"/>
          </a:xfrm>
          <a:solidFill>
            <a:schemeClr val="bg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119D107-E0CB-21EC-81DD-F497B173449A}"/>
                </a:ext>
              </a:extLst>
            </p:cNvPr>
            <p:cNvSpPr/>
            <p:nvPr/>
          </p:nvSpPr>
          <p:spPr>
            <a:xfrm>
              <a:off x="6345715" y="2114456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D3E9E04-864C-E2E2-675E-8861C4B5723D}"/>
                </a:ext>
              </a:extLst>
            </p:cNvPr>
            <p:cNvSpPr/>
            <p:nvPr/>
          </p:nvSpPr>
          <p:spPr>
            <a:xfrm>
              <a:off x="6537167" y="1828706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2479F8F-20E1-E8D9-3047-5181FA992185}"/>
                </a:ext>
              </a:extLst>
            </p:cNvPr>
            <p:cNvSpPr/>
            <p:nvPr/>
          </p:nvSpPr>
          <p:spPr>
            <a:xfrm>
              <a:off x="6640990" y="1883951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838D229-8929-3FEF-1D89-DC7E3AD76F79}"/>
                </a:ext>
              </a:extLst>
            </p:cNvPr>
            <p:cNvSpPr/>
            <p:nvPr/>
          </p:nvSpPr>
          <p:spPr>
            <a:xfrm>
              <a:off x="6441918" y="1882998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785969B-8663-9E6F-5FE8-294C0D74FDC1}"/>
              </a:ext>
            </a:extLst>
          </p:cNvPr>
          <p:cNvGrpSpPr/>
          <p:nvPr/>
        </p:nvGrpSpPr>
        <p:grpSpPr>
          <a:xfrm>
            <a:off x="9105304" y="1799667"/>
            <a:ext cx="532956" cy="324408"/>
            <a:chOff x="8891482" y="1985071"/>
            <a:chExt cx="876300" cy="533400"/>
          </a:xfrm>
          <a:solidFill>
            <a:srgbClr val="E52A2A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5022162-CADC-C5C2-564B-4892BADBB250}"/>
                </a:ext>
              </a:extLst>
            </p:cNvPr>
            <p:cNvSpPr/>
            <p:nvPr/>
          </p:nvSpPr>
          <p:spPr>
            <a:xfrm>
              <a:off x="8891482" y="1985071"/>
              <a:ext cx="571500" cy="533400"/>
            </a:xfrm>
            <a:custGeom>
              <a:avLst/>
              <a:gdLst>
                <a:gd name="connsiteX0" fmla="*/ 514350 w 571500"/>
                <a:gd name="connsiteY0" fmla="*/ 361950 h 533400"/>
                <a:gd name="connsiteX1" fmla="*/ 57150 w 571500"/>
                <a:gd name="connsiteY1" fmla="*/ 361950 h 533400"/>
                <a:gd name="connsiteX2" fmla="*/ 57150 w 571500"/>
                <a:gd name="connsiteY2" fmla="*/ 57150 h 533400"/>
                <a:gd name="connsiteX3" fmla="*/ 514350 w 571500"/>
                <a:gd name="connsiteY3" fmla="*/ 57150 h 533400"/>
                <a:gd name="connsiteX4" fmla="*/ 514350 w 571500"/>
                <a:gd name="connsiteY4" fmla="*/ 361950 h 533400"/>
                <a:gd name="connsiteX5" fmla="*/ 533400 w 571500"/>
                <a:gd name="connsiteY5" fmla="*/ 0 h 533400"/>
                <a:gd name="connsiteX6" fmla="*/ 38100 w 571500"/>
                <a:gd name="connsiteY6" fmla="*/ 0 h 533400"/>
                <a:gd name="connsiteX7" fmla="*/ 0 w 571500"/>
                <a:gd name="connsiteY7" fmla="*/ 38100 h 533400"/>
                <a:gd name="connsiteX8" fmla="*/ 0 w 571500"/>
                <a:gd name="connsiteY8" fmla="*/ 381000 h 533400"/>
                <a:gd name="connsiteX9" fmla="*/ 38100 w 571500"/>
                <a:gd name="connsiteY9" fmla="*/ 419100 h 533400"/>
                <a:gd name="connsiteX10" fmla="*/ 228600 w 571500"/>
                <a:gd name="connsiteY10" fmla="*/ 419100 h 533400"/>
                <a:gd name="connsiteX11" fmla="*/ 228600 w 571500"/>
                <a:gd name="connsiteY11" fmla="*/ 476250 h 533400"/>
                <a:gd name="connsiteX12" fmla="*/ 142875 w 571500"/>
                <a:gd name="connsiteY12" fmla="*/ 476250 h 533400"/>
                <a:gd name="connsiteX13" fmla="*/ 142875 w 571500"/>
                <a:gd name="connsiteY13" fmla="*/ 533400 h 533400"/>
                <a:gd name="connsiteX14" fmla="*/ 428625 w 571500"/>
                <a:gd name="connsiteY14" fmla="*/ 533400 h 533400"/>
                <a:gd name="connsiteX15" fmla="*/ 428625 w 571500"/>
                <a:gd name="connsiteY15" fmla="*/ 476250 h 533400"/>
                <a:gd name="connsiteX16" fmla="*/ 342900 w 571500"/>
                <a:gd name="connsiteY16" fmla="*/ 476250 h 533400"/>
                <a:gd name="connsiteX17" fmla="*/ 342900 w 571500"/>
                <a:gd name="connsiteY17" fmla="*/ 419100 h 533400"/>
                <a:gd name="connsiteX18" fmla="*/ 533400 w 571500"/>
                <a:gd name="connsiteY18" fmla="*/ 419100 h 533400"/>
                <a:gd name="connsiteX19" fmla="*/ 571500 w 571500"/>
                <a:gd name="connsiteY19" fmla="*/ 381000 h 533400"/>
                <a:gd name="connsiteX20" fmla="*/ 571500 w 571500"/>
                <a:gd name="connsiteY20" fmla="*/ 38100 h 533400"/>
                <a:gd name="connsiteX21" fmla="*/ 533400 w 571500"/>
                <a:gd name="connsiteY21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500" h="533400">
                  <a:moveTo>
                    <a:pt x="514350" y="361950"/>
                  </a:moveTo>
                  <a:lnTo>
                    <a:pt x="57150" y="361950"/>
                  </a:lnTo>
                  <a:lnTo>
                    <a:pt x="57150" y="57150"/>
                  </a:lnTo>
                  <a:lnTo>
                    <a:pt x="514350" y="57150"/>
                  </a:lnTo>
                  <a:lnTo>
                    <a:pt x="514350" y="361950"/>
                  </a:lnTo>
                  <a:close/>
                  <a:moveTo>
                    <a:pt x="5334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381000"/>
                  </a:lnTo>
                  <a:cubicBezTo>
                    <a:pt x="0" y="401955"/>
                    <a:pt x="17145" y="419100"/>
                    <a:pt x="38100" y="419100"/>
                  </a:cubicBezTo>
                  <a:lnTo>
                    <a:pt x="228600" y="419100"/>
                  </a:lnTo>
                  <a:lnTo>
                    <a:pt x="228600" y="476250"/>
                  </a:lnTo>
                  <a:lnTo>
                    <a:pt x="142875" y="476250"/>
                  </a:lnTo>
                  <a:lnTo>
                    <a:pt x="142875" y="533400"/>
                  </a:lnTo>
                  <a:lnTo>
                    <a:pt x="428625" y="533400"/>
                  </a:lnTo>
                  <a:lnTo>
                    <a:pt x="428625" y="476250"/>
                  </a:lnTo>
                  <a:lnTo>
                    <a:pt x="342900" y="476250"/>
                  </a:lnTo>
                  <a:lnTo>
                    <a:pt x="342900" y="419100"/>
                  </a:lnTo>
                  <a:lnTo>
                    <a:pt x="533400" y="419100"/>
                  </a:lnTo>
                  <a:cubicBezTo>
                    <a:pt x="554355" y="419100"/>
                    <a:pt x="571500" y="401955"/>
                    <a:pt x="571500" y="381000"/>
                  </a:cubicBezTo>
                  <a:lnTo>
                    <a:pt x="571500" y="38100"/>
                  </a:lnTo>
                  <a:cubicBezTo>
                    <a:pt x="571500" y="17145"/>
                    <a:pt x="554355" y="0"/>
                    <a:pt x="5334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C48B7E3-4D62-6319-8B11-FE9EB0E6FC16}"/>
                </a:ext>
              </a:extLst>
            </p:cNvPr>
            <p:cNvSpPr/>
            <p:nvPr/>
          </p:nvSpPr>
          <p:spPr>
            <a:xfrm>
              <a:off x="9501082" y="1985071"/>
              <a:ext cx="266700" cy="533400"/>
            </a:xfrm>
            <a:custGeom>
              <a:avLst/>
              <a:gdLst>
                <a:gd name="connsiteX0" fmla="*/ 228600 w 266700"/>
                <a:gd name="connsiteY0" fmla="*/ 95250 h 533400"/>
                <a:gd name="connsiteX1" fmla="*/ 38100 w 266700"/>
                <a:gd name="connsiteY1" fmla="*/ 95250 h 533400"/>
                <a:gd name="connsiteX2" fmla="*/ 38100 w 266700"/>
                <a:gd name="connsiteY2" fmla="*/ 38100 h 533400"/>
                <a:gd name="connsiteX3" fmla="*/ 228600 w 266700"/>
                <a:gd name="connsiteY3" fmla="*/ 38100 h 533400"/>
                <a:gd name="connsiteX4" fmla="*/ 228600 w 266700"/>
                <a:gd name="connsiteY4" fmla="*/ 95250 h 533400"/>
                <a:gd name="connsiteX5" fmla="*/ 228600 w 266700"/>
                <a:gd name="connsiteY5" fmla="*/ 190500 h 533400"/>
                <a:gd name="connsiteX6" fmla="*/ 38100 w 266700"/>
                <a:gd name="connsiteY6" fmla="*/ 190500 h 533400"/>
                <a:gd name="connsiteX7" fmla="*/ 38100 w 266700"/>
                <a:gd name="connsiteY7" fmla="*/ 133350 h 533400"/>
                <a:gd name="connsiteX8" fmla="*/ 228600 w 266700"/>
                <a:gd name="connsiteY8" fmla="*/ 133350 h 533400"/>
                <a:gd name="connsiteX9" fmla="*/ 228600 w 266700"/>
                <a:gd name="connsiteY9" fmla="*/ 190500 h 533400"/>
                <a:gd name="connsiteX10" fmla="*/ 133350 w 266700"/>
                <a:gd name="connsiteY10" fmla="*/ 476250 h 533400"/>
                <a:gd name="connsiteX11" fmla="*/ 104775 w 266700"/>
                <a:gd name="connsiteY11" fmla="*/ 447675 h 533400"/>
                <a:gd name="connsiteX12" fmla="*/ 133350 w 266700"/>
                <a:gd name="connsiteY12" fmla="*/ 419100 h 533400"/>
                <a:gd name="connsiteX13" fmla="*/ 161925 w 266700"/>
                <a:gd name="connsiteY13" fmla="*/ 447675 h 533400"/>
                <a:gd name="connsiteX14" fmla="*/ 133350 w 266700"/>
                <a:gd name="connsiteY14" fmla="*/ 476250 h 533400"/>
                <a:gd name="connsiteX15" fmla="*/ 228600 w 266700"/>
                <a:gd name="connsiteY15" fmla="*/ 0 h 533400"/>
                <a:gd name="connsiteX16" fmla="*/ 38100 w 266700"/>
                <a:gd name="connsiteY16" fmla="*/ 0 h 533400"/>
                <a:gd name="connsiteX17" fmla="*/ 0 w 266700"/>
                <a:gd name="connsiteY17" fmla="*/ 38100 h 533400"/>
                <a:gd name="connsiteX18" fmla="*/ 0 w 266700"/>
                <a:gd name="connsiteY18" fmla="*/ 495300 h 533400"/>
                <a:gd name="connsiteX19" fmla="*/ 38100 w 266700"/>
                <a:gd name="connsiteY19" fmla="*/ 533400 h 533400"/>
                <a:gd name="connsiteX20" fmla="*/ 228600 w 266700"/>
                <a:gd name="connsiteY20" fmla="*/ 533400 h 533400"/>
                <a:gd name="connsiteX21" fmla="*/ 266700 w 266700"/>
                <a:gd name="connsiteY21" fmla="*/ 495300 h 533400"/>
                <a:gd name="connsiteX22" fmla="*/ 266700 w 266700"/>
                <a:gd name="connsiteY22" fmla="*/ 38100 h 533400"/>
                <a:gd name="connsiteX23" fmla="*/ 228600 w 266700"/>
                <a:gd name="connsiteY23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6700" h="533400">
                  <a:moveTo>
                    <a:pt x="22860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228600" y="38100"/>
                  </a:lnTo>
                  <a:lnTo>
                    <a:pt x="228600" y="95250"/>
                  </a:lnTo>
                  <a:close/>
                  <a:moveTo>
                    <a:pt x="228600" y="190500"/>
                  </a:moveTo>
                  <a:lnTo>
                    <a:pt x="38100" y="190500"/>
                  </a:lnTo>
                  <a:lnTo>
                    <a:pt x="38100" y="133350"/>
                  </a:lnTo>
                  <a:lnTo>
                    <a:pt x="228600" y="133350"/>
                  </a:lnTo>
                  <a:lnTo>
                    <a:pt x="228600" y="190500"/>
                  </a:lnTo>
                  <a:close/>
                  <a:moveTo>
                    <a:pt x="133350" y="476250"/>
                  </a:moveTo>
                  <a:cubicBezTo>
                    <a:pt x="117158" y="476250"/>
                    <a:pt x="104775" y="463867"/>
                    <a:pt x="104775" y="447675"/>
                  </a:cubicBezTo>
                  <a:cubicBezTo>
                    <a:pt x="104775" y="431483"/>
                    <a:pt x="117158" y="419100"/>
                    <a:pt x="133350" y="419100"/>
                  </a:cubicBezTo>
                  <a:cubicBezTo>
                    <a:pt x="149542" y="419100"/>
                    <a:pt x="161925" y="431483"/>
                    <a:pt x="161925" y="447675"/>
                  </a:cubicBezTo>
                  <a:cubicBezTo>
                    <a:pt x="161925" y="463867"/>
                    <a:pt x="149542" y="476250"/>
                    <a:pt x="133350" y="476250"/>
                  </a:cubicBezTo>
                  <a:close/>
                  <a:moveTo>
                    <a:pt x="2286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228600" y="533400"/>
                  </a:lnTo>
                  <a:cubicBezTo>
                    <a:pt x="249555" y="533400"/>
                    <a:pt x="266700" y="516255"/>
                    <a:pt x="266700" y="495300"/>
                  </a:cubicBezTo>
                  <a:lnTo>
                    <a:pt x="266700" y="38100"/>
                  </a:lnTo>
                  <a:cubicBezTo>
                    <a:pt x="266700" y="17145"/>
                    <a:pt x="249555" y="0"/>
                    <a:pt x="2286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2A23ECE-4DAA-AB41-9A1A-C1E512050BB7}"/>
              </a:ext>
            </a:extLst>
          </p:cNvPr>
          <p:cNvGrpSpPr/>
          <p:nvPr/>
        </p:nvGrpSpPr>
        <p:grpSpPr>
          <a:xfrm>
            <a:off x="7007910" y="1698371"/>
            <a:ext cx="1517750" cy="1252787"/>
            <a:chOff x="-94763" y="1931934"/>
            <a:chExt cx="1517750" cy="125278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8DBA423-BAF2-9C49-C6E7-93E5241E1625}"/>
                </a:ext>
              </a:extLst>
            </p:cNvPr>
            <p:cNvSpPr txBox="1"/>
            <p:nvPr/>
          </p:nvSpPr>
          <p:spPr>
            <a:xfrm>
              <a:off x="-94763" y="2190603"/>
              <a:ext cx="15177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DD7F548-1DE4-CCBC-83CF-36223D9EB680}"/>
                </a:ext>
              </a:extLst>
            </p:cNvPr>
            <p:cNvSpPr txBox="1"/>
            <p:nvPr/>
          </p:nvSpPr>
          <p:spPr>
            <a:xfrm>
              <a:off x="-94763" y="1931934"/>
              <a:ext cx="1475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916FA7B-DA2F-EBAC-E87C-99A956D7D5FB}"/>
              </a:ext>
            </a:extLst>
          </p:cNvPr>
          <p:cNvGrpSpPr/>
          <p:nvPr/>
        </p:nvGrpSpPr>
        <p:grpSpPr>
          <a:xfrm>
            <a:off x="9607025" y="3571740"/>
            <a:ext cx="1517750" cy="1252787"/>
            <a:chOff x="-94763" y="1931934"/>
            <a:chExt cx="1517750" cy="125278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3318C1C-AD3C-EA81-589A-94ED1D505AC8}"/>
                </a:ext>
              </a:extLst>
            </p:cNvPr>
            <p:cNvSpPr txBox="1"/>
            <p:nvPr/>
          </p:nvSpPr>
          <p:spPr>
            <a:xfrm>
              <a:off x="-94763" y="2190603"/>
              <a:ext cx="15177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865CCDE-3FB0-4507-275A-C844DA577074}"/>
                </a:ext>
              </a:extLst>
            </p:cNvPr>
            <p:cNvSpPr txBox="1"/>
            <p:nvPr/>
          </p:nvSpPr>
          <p:spPr>
            <a:xfrm>
              <a:off x="-94763" y="1931934"/>
              <a:ext cx="1475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0E54B64-3B11-979D-9C3D-CDB41C006BA0}"/>
              </a:ext>
            </a:extLst>
          </p:cNvPr>
          <p:cNvGrpSpPr/>
          <p:nvPr/>
        </p:nvGrpSpPr>
        <p:grpSpPr>
          <a:xfrm>
            <a:off x="6936425" y="3571740"/>
            <a:ext cx="1517750" cy="1252787"/>
            <a:chOff x="-94763" y="1931934"/>
            <a:chExt cx="1517750" cy="125278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5EF42F8-8829-5BF7-891C-0A1C55121957}"/>
                </a:ext>
              </a:extLst>
            </p:cNvPr>
            <p:cNvSpPr txBox="1"/>
            <p:nvPr/>
          </p:nvSpPr>
          <p:spPr>
            <a:xfrm>
              <a:off x="-94763" y="2190603"/>
              <a:ext cx="15177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173935B-A95A-6CE7-3084-6BAE1A0D8B42}"/>
                </a:ext>
              </a:extLst>
            </p:cNvPr>
            <p:cNvSpPr txBox="1"/>
            <p:nvPr/>
          </p:nvSpPr>
          <p:spPr>
            <a:xfrm>
              <a:off x="-94763" y="1931934"/>
              <a:ext cx="1475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1DF6C67-64D4-1D14-E3C5-473C081C946E}"/>
              </a:ext>
            </a:extLst>
          </p:cNvPr>
          <p:cNvGrpSpPr/>
          <p:nvPr/>
        </p:nvGrpSpPr>
        <p:grpSpPr>
          <a:xfrm>
            <a:off x="9739226" y="1748134"/>
            <a:ext cx="1517750" cy="1252787"/>
            <a:chOff x="-94763" y="1931934"/>
            <a:chExt cx="1517750" cy="125278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6D06DD4-9CF1-3D5D-801E-38B829487A71}"/>
                </a:ext>
              </a:extLst>
            </p:cNvPr>
            <p:cNvSpPr txBox="1"/>
            <p:nvPr/>
          </p:nvSpPr>
          <p:spPr>
            <a:xfrm>
              <a:off x="-94763" y="2190603"/>
              <a:ext cx="15177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FBB7DFB-56C1-1D02-FEC3-E672F40B55B8}"/>
                </a:ext>
              </a:extLst>
            </p:cNvPr>
            <p:cNvSpPr txBox="1"/>
            <p:nvPr/>
          </p:nvSpPr>
          <p:spPr>
            <a:xfrm>
              <a:off x="-94763" y="1931934"/>
              <a:ext cx="1475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7921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7F2E3E48-25BD-3A3D-B684-41B95ED63915}"/>
              </a:ext>
            </a:extLst>
          </p:cNvPr>
          <p:cNvGrpSpPr/>
          <p:nvPr/>
        </p:nvGrpSpPr>
        <p:grpSpPr>
          <a:xfrm>
            <a:off x="3163334" y="1938549"/>
            <a:ext cx="5865332" cy="3375496"/>
            <a:chOff x="8440747" y="4796156"/>
            <a:chExt cx="2786063" cy="160337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DEDAB8B-14FE-56FF-1201-55A4DE956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7199481-13E3-BC83-FE5C-83DBCEF11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ED47917-CF4B-074C-F9A2-E28D87298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C75B3F1-E5AE-199D-EFD1-008C46B18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0141740-E5AD-13EA-1644-D8797F879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5C63551-21B5-EFFE-AE79-E1B90FADF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EF60761-9A74-BC90-8F61-552D41697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1" name="矩形 30" descr="D:\51PPT模板网\51pptmoban.com\图片003.jpg">
              <a:extLst>
                <a:ext uri="{FF2B5EF4-FFF2-40B4-BE49-F238E27FC236}">
                  <a16:creationId xmlns:a16="http://schemas.microsoft.com/office/drawing/2014/main" id="{AD4E39F7-8AC2-F64E-6288-6910E8B3B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EFAB6E42-2047-F935-2BD9-F24DB9464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E67F383-B02B-D3A7-9B49-BEF8C34C2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5987297-2BC5-9EBA-254A-F76438641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823CCDE-7F25-0DE6-1B02-47A4BA924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65E4665-7C24-943A-44E9-84F8FEEA5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4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37774" y="80430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Oval 25">
            <a:extLst>
              <a:ext uri="{FF2B5EF4-FFF2-40B4-BE49-F238E27FC236}">
                <a16:creationId xmlns:a16="http://schemas.microsoft.com/office/drawing/2014/main" id="{556C4682-40A6-2F2D-15BC-7765C53A4961}"/>
              </a:ext>
            </a:extLst>
          </p:cNvPr>
          <p:cNvSpPr/>
          <p:nvPr/>
        </p:nvSpPr>
        <p:spPr>
          <a:xfrm>
            <a:off x="8667449" y="2227140"/>
            <a:ext cx="718780" cy="719061"/>
          </a:xfrm>
          <a:prstGeom prst="ellipse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131">
            <a:extLst>
              <a:ext uri="{FF2B5EF4-FFF2-40B4-BE49-F238E27FC236}">
                <a16:creationId xmlns:a16="http://schemas.microsoft.com/office/drawing/2014/main" id="{4ACD70B5-64C4-6241-D005-0ECC73EBBC8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860502" y="2402755"/>
            <a:ext cx="348324" cy="348460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rgbClr val="E52A2A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Oval 37">
            <a:extLst>
              <a:ext uri="{FF2B5EF4-FFF2-40B4-BE49-F238E27FC236}">
                <a16:creationId xmlns:a16="http://schemas.microsoft.com/office/drawing/2014/main" id="{71221603-F001-3C44-AA6F-8FA52B6C823A}"/>
              </a:ext>
            </a:extLst>
          </p:cNvPr>
          <p:cNvSpPr/>
          <p:nvPr/>
        </p:nvSpPr>
        <p:spPr>
          <a:xfrm>
            <a:off x="8667449" y="3506104"/>
            <a:ext cx="718780" cy="719061"/>
          </a:xfrm>
          <a:prstGeom prst="ellipse">
            <a:avLst/>
          </a:pr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231">
            <a:extLst>
              <a:ext uri="{FF2B5EF4-FFF2-40B4-BE49-F238E27FC236}">
                <a16:creationId xmlns:a16="http://schemas.microsoft.com/office/drawing/2014/main" id="{9728F64D-FA79-211E-AB93-A3FE6E4D0E6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860502" y="3701648"/>
            <a:ext cx="354839" cy="352044"/>
          </a:xfrm>
          <a:custGeom>
            <a:avLst/>
            <a:gdLst>
              <a:gd name="T0" fmla="*/ 59 w 59"/>
              <a:gd name="T1" fmla="*/ 47 h 58"/>
              <a:gd name="T2" fmla="*/ 48 w 59"/>
              <a:gd name="T3" fmla="*/ 58 h 58"/>
              <a:gd name="T4" fmla="*/ 11 w 59"/>
              <a:gd name="T5" fmla="*/ 58 h 58"/>
              <a:gd name="T6" fmla="*/ 0 w 59"/>
              <a:gd name="T7" fmla="*/ 47 h 58"/>
              <a:gd name="T8" fmla="*/ 0 w 59"/>
              <a:gd name="T9" fmla="*/ 10 h 58"/>
              <a:gd name="T10" fmla="*/ 11 w 59"/>
              <a:gd name="T11" fmla="*/ 0 h 58"/>
              <a:gd name="T12" fmla="*/ 48 w 59"/>
              <a:gd name="T13" fmla="*/ 0 h 58"/>
              <a:gd name="T14" fmla="*/ 59 w 59"/>
              <a:gd name="T15" fmla="*/ 10 h 58"/>
              <a:gd name="T16" fmla="*/ 59 w 59"/>
              <a:gd name="T17" fmla="*/ 47 h 58"/>
              <a:gd name="T18" fmla="*/ 49 w 59"/>
              <a:gd name="T19" fmla="*/ 39 h 58"/>
              <a:gd name="T20" fmla="*/ 42 w 59"/>
              <a:gd name="T21" fmla="*/ 35 h 58"/>
              <a:gd name="T22" fmla="*/ 40 w 59"/>
              <a:gd name="T23" fmla="*/ 34 h 58"/>
              <a:gd name="T24" fmla="*/ 34 w 59"/>
              <a:gd name="T25" fmla="*/ 39 h 58"/>
              <a:gd name="T26" fmla="*/ 32 w 59"/>
              <a:gd name="T27" fmla="*/ 38 h 58"/>
              <a:gd name="T28" fmla="*/ 20 w 59"/>
              <a:gd name="T29" fmla="*/ 27 h 58"/>
              <a:gd name="T30" fmla="*/ 19 w 59"/>
              <a:gd name="T31" fmla="*/ 24 h 58"/>
              <a:gd name="T32" fmla="*/ 24 w 59"/>
              <a:gd name="T33" fmla="*/ 19 h 58"/>
              <a:gd name="T34" fmla="*/ 23 w 59"/>
              <a:gd name="T35" fmla="*/ 16 h 58"/>
              <a:gd name="T36" fmla="*/ 19 w 59"/>
              <a:gd name="T37" fmla="*/ 9 h 58"/>
              <a:gd name="T38" fmla="*/ 18 w 59"/>
              <a:gd name="T39" fmla="*/ 9 h 58"/>
              <a:gd name="T40" fmla="*/ 14 w 59"/>
              <a:gd name="T41" fmla="*/ 10 h 58"/>
              <a:gd name="T42" fmla="*/ 10 w 59"/>
              <a:gd name="T43" fmla="*/ 19 h 58"/>
              <a:gd name="T44" fmla="*/ 12 w 59"/>
              <a:gd name="T45" fmla="*/ 26 h 58"/>
              <a:gd name="T46" fmla="*/ 32 w 59"/>
              <a:gd name="T47" fmla="*/ 46 h 58"/>
              <a:gd name="T48" fmla="*/ 40 w 59"/>
              <a:gd name="T49" fmla="*/ 48 h 58"/>
              <a:gd name="T50" fmla="*/ 48 w 59"/>
              <a:gd name="T51" fmla="*/ 44 h 58"/>
              <a:gd name="T52" fmla="*/ 49 w 59"/>
              <a:gd name="T53" fmla="*/ 40 h 58"/>
              <a:gd name="T54" fmla="*/ 49 w 59"/>
              <a:gd name="T55" fmla="*/ 39 h 5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10" name="Oval 48">
            <a:extLst>
              <a:ext uri="{FF2B5EF4-FFF2-40B4-BE49-F238E27FC236}">
                <a16:creationId xmlns:a16="http://schemas.microsoft.com/office/drawing/2014/main" id="{F866F576-8AD7-ADE9-D279-C71E8726CD0B}"/>
              </a:ext>
            </a:extLst>
          </p:cNvPr>
          <p:cNvSpPr/>
          <p:nvPr/>
        </p:nvSpPr>
        <p:spPr>
          <a:xfrm>
            <a:off x="2853336" y="2227140"/>
            <a:ext cx="718780" cy="719061"/>
          </a:xfrm>
          <a:prstGeom prst="ellipse">
            <a:avLst/>
          </a:pr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Oval 51">
            <a:extLst>
              <a:ext uri="{FF2B5EF4-FFF2-40B4-BE49-F238E27FC236}">
                <a16:creationId xmlns:a16="http://schemas.microsoft.com/office/drawing/2014/main" id="{563D05A4-CB9B-4C50-CEC8-EDA0D97B5197}"/>
              </a:ext>
            </a:extLst>
          </p:cNvPr>
          <p:cNvSpPr/>
          <p:nvPr/>
        </p:nvSpPr>
        <p:spPr>
          <a:xfrm>
            <a:off x="2853336" y="3506104"/>
            <a:ext cx="718780" cy="719061"/>
          </a:xfrm>
          <a:prstGeom prst="ellipse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EEDC8F3-A1B6-39DB-D2A1-D3D3690CEAE5}"/>
              </a:ext>
            </a:extLst>
          </p:cNvPr>
          <p:cNvSpPr>
            <a:spLocks noChangeAspect="1"/>
          </p:cNvSpPr>
          <p:nvPr/>
        </p:nvSpPr>
        <p:spPr bwMode="auto">
          <a:xfrm>
            <a:off x="3051397" y="2429721"/>
            <a:ext cx="334134" cy="290946"/>
          </a:xfrm>
          <a:custGeom>
            <a:avLst/>
            <a:gdLst>
              <a:gd name="T0" fmla="*/ 34 w 68"/>
              <a:gd name="T1" fmla="*/ 49 h 59"/>
              <a:gd name="T2" fmla="*/ 29 w 68"/>
              <a:gd name="T3" fmla="*/ 49 h 59"/>
              <a:gd name="T4" fmla="*/ 11 w 68"/>
              <a:gd name="T5" fmla="*/ 58 h 59"/>
              <a:gd name="T6" fmla="*/ 7 w 68"/>
              <a:gd name="T7" fmla="*/ 59 h 59"/>
              <a:gd name="T8" fmla="*/ 5 w 68"/>
              <a:gd name="T9" fmla="*/ 57 h 59"/>
              <a:gd name="T10" fmla="*/ 5 w 68"/>
              <a:gd name="T11" fmla="*/ 57 h 59"/>
              <a:gd name="T12" fmla="*/ 6 w 68"/>
              <a:gd name="T13" fmla="*/ 55 h 59"/>
              <a:gd name="T14" fmla="*/ 13 w 68"/>
              <a:gd name="T15" fmla="*/ 44 h 59"/>
              <a:gd name="T16" fmla="*/ 0 w 68"/>
              <a:gd name="T17" fmla="*/ 25 h 59"/>
              <a:gd name="T18" fmla="*/ 34 w 68"/>
              <a:gd name="T19" fmla="*/ 0 h 59"/>
              <a:gd name="T20" fmla="*/ 68 w 68"/>
              <a:gd name="T21" fmla="*/ 25 h 59"/>
              <a:gd name="T22" fmla="*/ 34 w 68"/>
              <a:gd name="T23" fmla="*/ 49 h 5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8" h="59">
                <a:moveTo>
                  <a:pt x="34" y="49"/>
                </a:moveTo>
                <a:cubicBezTo>
                  <a:pt x="33" y="49"/>
                  <a:pt x="31" y="49"/>
                  <a:pt x="29" y="49"/>
                </a:cubicBezTo>
                <a:cubicBezTo>
                  <a:pt x="24" y="53"/>
                  <a:pt x="18" y="56"/>
                  <a:pt x="11" y="58"/>
                </a:cubicBezTo>
                <a:cubicBezTo>
                  <a:pt x="10" y="58"/>
                  <a:pt x="9" y="59"/>
                  <a:pt x="7" y="59"/>
                </a:cubicBezTo>
                <a:cubicBezTo>
                  <a:pt x="6" y="59"/>
                  <a:pt x="6" y="58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6"/>
                  <a:pt x="6" y="56"/>
                  <a:pt x="6" y="55"/>
                </a:cubicBezTo>
                <a:cubicBezTo>
                  <a:pt x="9" y="52"/>
                  <a:pt x="11" y="50"/>
                  <a:pt x="13" y="44"/>
                </a:cubicBezTo>
                <a:cubicBezTo>
                  <a:pt x="5" y="39"/>
                  <a:pt x="0" y="32"/>
                  <a:pt x="0" y="25"/>
                </a:cubicBezTo>
                <a:cubicBezTo>
                  <a:pt x="0" y="11"/>
                  <a:pt x="16" y="0"/>
                  <a:pt x="34" y="0"/>
                </a:cubicBezTo>
                <a:cubicBezTo>
                  <a:pt x="53" y="0"/>
                  <a:pt x="68" y="11"/>
                  <a:pt x="68" y="25"/>
                </a:cubicBezTo>
                <a:cubicBezTo>
                  <a:pt x="68" y="38"/>
                  <a:pt x="53" y="49"/>
                  <a:pt x="34" y="4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13" name="Freeform 116">
            <a:extLst>
              <a:ext uri="{FF2B5EF4-FFF2-40B4-BE49-F238E27FC236}">
                <a16:creationId xmlns:a16="http://schemas.microsoft.com/office/drawing/2014/main" id="{CCD570C6-45BA-AF4E-FEC7-8DA3DF8F307E}"/>
              </a:ext>
            </a:extLst>
          </p:cNvPr>
          <p:cNvSpPr>
            <a:spLocks noChangeAspect="1"/>
          </p:cNvSpPr>
          <p:nvPr/>
        </p:nvSpPr>
        <p:spPr bwMode="auto">
          <a:xfrm>
            <a:off x="3028984" y="3678239"/>
            <a:ext cx="373709" cy="352044"/>
          </a:xfrm>
          <a:custGeom>
            <a:avLst/>
            <a:gdLst>
              <a:gd name="T0" fmla="*/ 63 w 64"/>
              <a:gd name="T1" fmla="*/ 25 h 60"/>
              <a:gd name="T2" fmla="*/ 49 w 64"/>
              <a:gd name="T3" fmla="*/ 39 h 60"/>
              <a:gd name="T4" fmla="*/ 52 w 64"/>
              <a:gd name="T5" fmla="*/ 57 h 60"/>
              <a:gd name="T6" fmla="*/ 52 w 64"/>
              <a:gd name="T7" fmla="*/ 58 h 60"/>
              <a:gd name="T8" fmla="*/ 51 w 64"/>
              <a:gd name="T9" fmla="*/ 60 h 60"/>
              <a:gd name="T10" fmla="*/ 49 w 64"/>
              <a:gd name="T11" fmla="*/ 60 h 60"/>
              <a:gd name="T12" fmla="*/ 32 w 64"/>
              <a:gd name="T13" fmla="*/ 51 h 60"/>
              <a:gd name="T14" fmla="*/ 15 w 64"/>
              <a:gd name="T15" fmla="*/ 60 h 60"/>
              <a:gd name="T16" fmla="*/ 13 w 64"/>
              <a:gd name="T17" fmla="*/ 60 h 60"/>
              <a:gd name="T18" fmla="*/ 12 w 64"/>
              <a:gd name="T19" fmla="*/ 58 h 60"/>
              <a:gd name="T20" fmla="*/ 12 w 64"/>
              <a:gd name="T21" fmla="*/ 57 h 60"/>
              <a:gd name="T22" fmla="*/ 15 w 64"/>
              <a:gd name="T23" fmla="*/ 39 h 60"/>
              <a:gd name="T24" fmla="*/ 1 w 64"/>
              <a:gd name="T25" fmla="*/ 25 h 60"/>
              <a:gd name="T26" fmla="*/ 0 w 64"/>
              <a:gd name="T27" fmla="*/ 23 h 60"/>
              <a:gd name="T28" fmla="*/ 3 w 64"/>
              <a:gd name="T29" fmla="*/ 22 h 60"/>
              <a:gd name="T30" fmla="*/ 22 w 64"/>
              <a:gd name="T31" fmla="*/ 19 h 60"/>
              <a:gd name="T32" fmla="*/ 30 w 64"/>
              <a:gd name="T33" fmla="*/ 1 h 60"/>
              <a:gd name="T34" fmla="*/ 32 w 64"/>
              <a:gd name="T35" fmla="*/ 0 h 60"/>
              <a:gd name="T36" fmla="*/ 34 w 64"/>
              <a:gd name="T37" fmla="*/ 1 h 60"/>
              <a:gd name="T38" fmla="*/ 42 w 64"/>
              <a:gd name="T39" fmla="*/ 19 h 60"/>
              <a:gd name="T40" fmla="*/ 61 w 64"/>
              <a:gd name="T41" fmla="*/ 22 h 60"/>
              <a:gd name="T42" fmla="*/ 64 w 64"/>
              <a:gd name="T43" fmla="*/ 23 h 60"/>
              <a:gd name="T44" fmla="*/ 63 w 64"/>
              <a:gd name="T45" fmla="*/ 25 h 6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4" h="60">
                <a:moveTo>
                  <a:pt x="63" y="25"/>
                </a:moveTo>
                <a:cubicBezTo>
                  <a:pt x="49" y="39"/>
                  <a:pt x="49" y="39"/>
                  <a:pt x="49" y="39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9"/>
                  <a:pt x="52" y="60"/>
                  <a:pt x="51" y="60"/>
                </a:cubicBezTo>
                <a:cubicBezTo>
                  <a:pt x="50" y="60"/>
                  <a:pt x="50" y="60"/>
                  <a:pt x="49" y="60"/>
                </a:cubicBezTo>
                <a:cubicBezTo>
                  <a:pt x="32" y="51"/>
                  <a:pt x="32" y="51"/>
                  <a:pt x="32" y="51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4" y="60"/>
                  <a:pt x="13" y="60"/>
                </a:cubicBezTo>
                <a:cubicBezTo>
                  <a:pt x="12" y="60"/>
                  <a:pt x="12" y="59"/>
                  <a:pt x="12" y="58"/>
                </a:cubicBezTo>
                <a:cubicBezTo>
                  <a:pt x="12" y="58"/>
                  <a:pt x="12" y="58"/>
                  <a:pt x="12" y="57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3"/>
                </a:cubicBezTo>
                <a:cubicBezTo>
                  <a:pt x="0" y="22"/>
                  <a:pt x="2" y="22"/>
                  <a:pt x="3" y="22"/>
                </a:cubicBezTo>
                <a:cubicBezTo>
                  <a:pt x="22" y="19"/>
                  <a:pt x="22" y="19"/>
                  <a:pt x="22" y="1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3" y="0"/>
                  <a:pt x="34" y="1"/>
                  <a:pt x="34" y="1"/>
                </a:cubicBezTo>
                <a:cubicBezTo>
                  <a:pt x="42" y="19"/>
                  <a:pt x="42" y="19"/>
                  <a:pt x="42" y="19"/>
                </a:cubicBezTo>
                <a:cubicBezTo>
                  <a:pt x="61" y="22"/>
                  <a:pt x="61" y="22"/>
                  <a:pt x="61" y="22"/>
                </a:cubicBezTo>
                <a:cubicBezTo>
                  <a:pt x="62" y="22"/>
                  <a:pt x="64" y="22"/>
                  <a:pt x="64" y="23"/>
                </a:cubicBezTo>
                <a:cubicBezTo>
                  <a:pt x="64" y="24"/>
                  <a:pt x="63" y="25"/>
                  <a:pt x="63" y="25"/>
                </a:cubicBezTo>
                <a:close/>
              </a:path>
            </a:pathLst>
          </a:custGeom>
          <a:solidFill>
            <a:srgbClr val="E52A2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900"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0A315A8-6C61-90F2-16DF-65B9CCE65A64}"/>
              </a:ext>
            </a:extLst>
          </p:cNvPr>
          <p:cNvGrpSpPr/>
          <p:nvPr/>
        </p:nvGrpSpPr>
        <p:grpSpPr>
          <a:xfrm>
            <a:off x="9401879" y="2060576"/>
            <a:ext cx="2235567" cy="1021955"/>
            <a:chOff x="-94764" y="1931934"/>
            <a:chExt cx="2235567" cy="10219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098EEB-4451-26E9-548A-C864335A9BEB}"/>
                </a:ext>
              </a:extLst>
            </p:cNvPr>
            <p:cNvSpPr txBox="1"/>
            <p:nvPr/>
          </p:nvSpPr>
          <p:spPr>
            <a:xfrm>
              <a:off x="-94764" y="2190603"/>
              <a:ext cx="191540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7C0A369-4BDF-3724-6C7D-FC767FD6BBC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2CFACB7-7425-015A-D08E-9B9D2183340C}"/>
              </a:ext>
            </a:extLst>
          </p:cNvPr>
          <p:cNvGrpSpPr/>
          <p:nvPr/>
        </p:nvGrpSpPr>
        <p:grpSpPr>
          <a:xfrm>
            <a:off x="609414" y="2060576"/>
            <a:ext cx="2235567" cy="1021955"/>
            <a:chOff x="528765" y="1931934"/>
            <a:chExt cx="2235567" cy="10219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0AC9069-408F-F6F8-36C6-F63C50172AFF}"/>
                </a:ext>
              </a:extLst>
            </p:cNvPr>
            <p:cNvSpPr txBox="1"/>
            <p:nvPr/>
          </p:nvSpPr>
          <p:spPr>
            <a:xfrm>
              <a:off x="906322" y="2190603"/>
              <a:ext cx="185801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787A248-D237-1088-CE46-B14289774B69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176DD9C-700A-1799-5F29-6C9966943042}"/>
              </a:ext>
            </a:extLst>
          </p:cNvPr>
          <p:cNvGrpSpPr/>
          <p:nvPr/>
        </p:nvGrpSpPr>
        <p:grpSpPr>
          <a:xfrm>
            <a:off x="9401879" y="3496689"/>
            <a:ext cx="2235567" cy="1021955"/>
            <a:chOff x="-94764" y="1931934"/>
            <a:chExt cx="2235567" cy="10219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C9A3436-4D7A-0FDC-3FAC-74844E93E381}"/>
                </a:ext>
              </a:extLst>
            </p:cNvPr>
            <p:cNvSpPr txBox="1"/>
            <p:nvPr/>
          </p:nvSpPr>
          <p:spPr>
            <a:xfrm>
              <a:off x="-94764" y="2190603"/>
              <a:ext cx="191540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36BFE70-56B2-21C4-CE62-7077CCE0ED4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058FCCD-1654-2FDE-0B43-E6F96A7FA0F0}"/>
              </a:ext>
            </a:extLst>
          </p:cNvPr>
          <p:cNvGrpSpPr/>
          <p:nvPr/>
        </p:nvGrpSpPr>
        <p:grpSpPr>
          <a:xfrm>
            <a:off x="609414" y="3496689"/>
            <a:ext cx="2235567" cy="1021955"/>
            <a:chOff x="528765" y="1931934"/>
            <a:chExt cx="2235567" cy="10219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53656DE-A3F9-18A4-47A5-AE170FDFA2F0}"/>
                </a:ext>
              </a:extLst>
            </p:cNvPr>
            <p:cNvSpPr txBox="1"/>
            <p:nvPr/>
          </p:nvSpPr>
          <p:spPr>
            <a:xfrm>
              <a:off x="906322" y="2190603"/>
              <a:ext cx="185801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2C70F05-513D-76FE-8AA8-2FFE95BB096A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2988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37774" y="80430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Freeform 46">
            <a:extLst>
              <a:ext uri="{FF2B5EF4-FFF2-40B4-BE49-F238E27FC236}">
                <a16:creationId xmlns:a16="http://schemas.microsoft.com/office/drawing/2014/main" id="{7E6A44FE-E0E2-2C70-688D-B0D9FFCDCB7E}"/>
              </a:ext>
            </a:extLst>
          </p:cNvPr>
          <p:cNvSpPr>
            <a:spLocks/>
          </p:cNvSpPr>
          <p:nvPr/>
        </p:nvSpPr>
        <p:spPr bwMode="auto">
          <a:xfrm>
            <a:off x="2619875" y="1478367"/>
            <a:ext cx="3248678" cy="36576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" name="Freeform 46">
            <a:extLst>
              <a:ext uri="{FF2B5EF4-FFF2-40B4-BE49-F238E27FC236}">
                <a16:creationId xmlns:a16="http://schemas.microsoft.com/office/drawing/2014/main" id="{E46EBA9D-F942-4093-5AF4-51AB9388B098}"/>
              </a:ext>
            </a:extLst>
          </p:cNvPr>
          <p:cNvSpPr>
            <a:spLocks/>
          </p:cNvSpPr>
          <p:nvPr/>
        </p:nvSpPr>
        <p:spPr bwMode="auto">
          <a:xfrm>
            <a:off x="6300297" y="1478367"/>
            <a:ext cx="3248678" cy="36576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44D6070-5537-2D16-E6AC-B3A838244968}"/>
              </a:ext>
            </a:extLst>
          </p:cNvPr>
          <p:cNvSpPr>
            <a:spLocks/>
          </p:cNvSpPr>
          <p:nvPr/>
        </p:nvSpPr>
        <p:spPr bwMode="auto">
          <a:xfrm>
            <a:off x="1117233" y="2447751"/>
            <a:ext cx="1933902" cy="171883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" name="Freeform 5" descr="D:\51PPT模板网\51pptmoban.com\图片003.jpg">
            <a:extLst>
              <a:ext uri="{FF2B5EF4-FFF2-40B4-BE49-F238E27FC236}">
                <a16:creationId xmlns:a16="http://schemas.microsoft.com/office/drawing/2014/main" id="{85799FEC-9D05-81EA-B071-F428AD827495}"/>
              </a:ext>
            </a:extLst>
          </p:cNvPr>
          <p:cNvSpPr>
            <a:spLocks/>
          </p:cNvSpPr>
          <p:nvPr/>
        </p:nvSpPr>
        <p:spPr bwMode="auto">
          <a:xfrm>
            <a:off x="4875296" y="2232506"/>
            <a:ext cx="2418258" cy="214932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7F32A953-3E51-86B6-9308-5FADD1FFC143}"/>
              </a:ext>
            </a:extLst>
          </p:cNvPr>
          <p:cNvSpPr>
            <a:spLocks/>
          </p:cNvSpPr>
          <p:nvPr/>
        </p:nvSpPr>
        <p:spPr bwMode="auto">
          <a:xfrm>
            <a:off x="9117715" y="2447751"/>
            <a:ext cx="1933902" cy="171883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r>
              <a:rPr lang="zh-CN" altLang="en-US" ker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Line 5">
            <a:extLst>
              <a:ext uri="{FF2B5EF4-FFF2-40B4-BE49-F238E27FC236}">
                <a16:creationId xmlns:a16="http://schemas.microsoft.com/office/drawing/2014/main" id="{783A25AB-0E33-BFC0-AD7F-1F079A9E788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69775" y="3300296"/>
            <a:ext cx="1643063" cy="0"/>
          </a:xfrm>
          <a:prstGeom prst="line">
            <a:avLst/>
          </a:prstGeom>
          <a:noFill/>
          <a:ln w="19050" cmpd="sng">
            <a:solidFill>
              <a:srgbClr val="E3161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Line 6">
            <a:extLst>
              <a:ext uri="{FF2B5EF4-FFF2-40B4-BE49-F238E27FC236}">
                <a16:creationId xmlns:a16="http://schemas.microsoft.com/office/drawing/2014/main" id="{ACA5D3C8-F78F-35E1-E7B2-F1B2AD1E00F6}"/>
              </a:ext>
            </a:extLst>
          </p:cNvPr>
          <p:cNvSpPr>
            <a:spLocks noChangeShapeType="1"/>
          </p:cNvSpPr>
          <p:nvPr/>
        </p:nvSpPr>
        <p:spPr bwMode="auto">
          <a:xfrm>
            <a:off x="7384591" y="3300296"/>
            <a:ext cx="1643064" cy="0"/>
          </a:xfrm>
          <a:prstGeom prst="line">
            <a:avLst/>
          </a:prstGeom>
          <a:noFill/>
          <a:ln w="19050" cmpd="sng">
            <a:solidFill>
              <a:srgbClr val="E3161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9A02D4E-ED9F-E7DD-29B9-4F0B9DD478D6}"/>
              </a:ext>
            </a:extLst>
          </p:cNvPr>
          <p:cNvSpPr txBox="1"/>
          <p:nvPr/>
        </p:nvSpPr>
        <p:spPr>
          <a:xfrm>
            <a:off x="3144521" y="2447751"/>
            <a:ext cx="185801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65C4CFE-1848-D2A6-7CF8-C0F7A11D554C}"/>
              </a:ext>
            </a:extLst>
          </p:cNvPr>
          <p:cNvSpPr txBox="1"/>
          <p:nvPr/>
        </p:nvSpPr>
        <p:spPr>
          <a:xfrm>
            <a:off x="3144521" y="3481894"/>
            <a:ext cx="185801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5EE88A6-BD01-ACA5-300F-8C2DD029F1E1}"/>
              </a:ext>
            </a:extLst>
          </p:cNvPr>
          <p:cNvSpPr txBox="1"/>
          <p:nvPr/>
        </p:nvSpPr>
        <p:spPr>
          <a:xfrm>
            <a:off x="7293554" y="2447751"/>
            <a:ext cx="185801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D18127E-8A6E-70E4-424D-16F0FBC14D9C}"/>
              </a:ext>
            </a:extLst>
          </p:cNvPr>
          <p:cNvSpPr txBox="1"/>
          <p:nvPr/>
        </p:nvSpPr>
        <p:spPr>
          <a:xfrm>
            <a:off x="7293554" y="3481894"/>
            <a:ext cx="185801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93633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D1A1AFA-E39C-A99B-D73F-4408BAEA2AF8}"/>
              </a:ext>
            </a:extLst>
          </p:cNvPr>
          <p:cNvGrpSpPr/>
          <p:nvPr/>
        </p:nvGrpSpPr>
        <p:grpSpPr>
          <a:xfrm>
            <a:off x="4697240" y="2288212"/>
            <a:ext cx="3143180" cy="715639"/>
            <a:chOff x="1718364" y="2016599"/>
            <a:chExt cx="3143180" cy="71563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3DECF74-4241-7C8D-E127-6E0DCADBA5FD}"/>
                </a:ext>
              </a:extLst>
            </p:cNvPr>
            <p:cNvSpPr/>
            <p:nvPr/>
          </p:nvSpPr>
          <p:spPr>
            <a:xfrm>
              <a:off x="1824531" y="2125177"/>
              <a:ext cx="3037013" cy="607061"/>
            </a:xfrm>
            <a:prstGeom prst="roundRect">
              <a:avLst>
                <a:gd name="adj" fmla="val 14435"/>
              </a:avLst>
            </a:prstGeom>
            <a:noFill/>
            <a:ln w="25400">
              <a:solidFill>
                <a:srgbClr val="E52A2A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4D0B2EB-20F7-1836-AF8B-B882BF119A2B}"/>
                </a:ext>
              </a:extLst>
            </p:cNvPr>
            <p:cNvSpPr/>
            <p:nvPr/>
          </p:nvSpPr>
          <p:spPr>
            <a:xfrm>
              <a:off x="1718364" y="2016599"/>
              <a:ext cx="3037013" cy="607061"/>
            </a:xfrm>
            <a:prstGeom prst="roundRect">
              <a:avLst>
                <a:gd name="adj" fmla="val 14435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4B563C7-1952-1321-8A89-DC6AB00920E2}"/>
                </a:ext>
              </a:extLst>
            </p:cNvPr>
            <p:cNvSpPr txBox="1"/>
            <p:nvPr/>
          </p:nvSpPr>
          <p:spPr>
            <a:xfrm>
              <a:off x="2540939" y="2140837"/>
              <a:ext cx="18075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6317CFF-2EE0-AA3A-1516-4BE09BAA4F7F}"/>
              </a:ext>
            </a:extLst>
          </p:cNvPr>
          <p:cNvSpPr txBox="1"/>
          <p:nvPr/>
        </p:nvSpPr>
        <p:spPr>
          <a:xfrm>
            <a:off x="1678065" y="1821451"/>
            <a:ext cx="301396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>
                <a:blipFill>
                  <a:blip r:embed="rId4"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6600" b="1" dirty="0">
              <a:blipFill>
                <a:blip r:embed="rId4"/>
                <a:stretch>
                  <a:fillRect/>
                </a:stretch>
              </a:blip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1D0D47-B5A1-AA80-FFCB-645E73FBFADC}"/>
              </a:ext>
            </a:extLst>
          </p:cNvPr>
          <p:cNvSpPr txBox="1"/>
          <p:nvPr/>
        </p:nvSpPr>
        <p:spPr>
          <a:xfrm>
            <a:off x="4621637" y="3159215"/>
            <a:ext cx="450259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174140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37774" y="80430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A0D1DAE7-7955-7801-B959-F4E553B41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8122" y="3806786"/>
            <a:ext cx="663659" cy="250232"/>
          </a:xfrm>
          <a:prstGeom prst="rect">
            <a:avLst/>
          </a:prstGeom>
          <a:solidFill>
            <a:schemeClr val="tx1">
              <a:alpha val="12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86699" tIns="43349" rIns="86699" bIns="43349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29451AE-E60D-CED4-1291-58097B2976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8122" y="2017082"/>
            <a:ext cx="663659" cy="247513"/>
          </a:xfrm>
          <a:prstGeom prst="rect">
            <a:avLst/>
          </a:prstGeom>
          <a:solidFill>
            <a:schemeClr val="tx1">
              <a:alpha val="12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86699" tIns="43349" rIns="86699" bIns="43349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58DD65F2-01C2-5179-EED9-56DA7ACAEDC7}"/>
              </a:ext>
            </a:extLst>
          </p:cNvPr>
          <p:cNvSpPr>
            <a:spLocks/>
          </p:cNvSpPr>
          <p:nvPr/>
        </p:nvSpPr>
        <p:spPr bwMode="auto">
          <a:xfrm>
            <a:off x="4200220" y="1350704"/>
            <a:ext cx="3791561" cy="666380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E76E0597-C7F1-8DE6-E516-4362E2220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0220" y="2920093"/>
            <a:ext cx="655500" cy="225754"/>
          </a:xfrm>
          <a:prstGeom prst="rect">
            <a:avLst/>
          </a:prstGeom>
          <a:solidFill>
            <a:schemeClr val="tx1">
              <a:alpha val="12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86699" tIns="43349" rIns="86699" bIns="43349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07DB8ECF-BF9C-E8E3-D1A0-33C52C5B0D49}"/>
              </a:ext>
            </a:extLst>
          </p:cNvPr>
          <p:cNvSpPr>
            <a:spLocks/>
          </p:cNvSpPr>
          <p:nvPr/>
        </p:nvSpPr>
        <p:spPr bwMode="auto">
          <a:xfrm>
            <a:off x="4200220" y="3140407"/>
            <a:ext cx="3791561" cy="666380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1C654A5E-1FCF-1CB4-274C-A401B2F5BB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0220" y="4709797"/>
            <a:ext cx="655500" cy="233913"/>
          </a:xfrm>
          <a:prstGeom prst="rect">
            <a:avLst/>
          </a:prstGeom>
          <a:solidFill>
            <a:schemeClr val="tx1">
              <a:alpha val="12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86699" tIns="43349" rIns="86699" bIns="43349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id="{8DFD6B2A-755B-6D03-ECAC-F996C6CA1D20}"/>
              </a:ext>
            </a:extLst>
          </p:cNvPr>
          <p:cNvSpPr>
            <a:spLocks/>
          </p:cNvSpPr>
          <p:nvPr/>
        </p:nvSpPr>
        <p:spPr bwMode="auto">
          <a:xfrm>
            <a:off x="4200220" y="4938269"/>
            <a:ext cx="3410773" cy="658220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40982423-980B-D2ED-0EE4-1075B067E6B7}"/>
              </a:ext>
            </a:extLst>
          </p:cNvPr>
          <p:cNvSpPr>
            <a:spLocks/>
          </p:cNvSpPr>
          <p:nvPr/>
        </p:nvSpPr>
        <p:spPr bwMode="auto">
          <a:xfrm>
            <a:off x="4200220" y="2253715"/>
            <a:ext cx="3791561" cy="666380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id="{60100CB2-9D8E-A365-BF19-63F1647E9F7B}"/>
              </a:ext>
            </a:extLst>
          </p:cNvPr>
          <p:cNvSpPr>
            <a:spLocks/>
          </p:cNvSpPr>
          <p:nvPr/>
        </p:nvSpPr>
        <p:spPr bwMode="auto">
          <a:xfrm>
            <a:off x="4200220" y="4046138"/>
            <a:ext cx="3791561" cy="663659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6791C3A-8128-1303-43BC-711368AA56C4}"/>
              </a:ext>
            </a:extLst>
          </p:cNvPr>
          <p:cNvGrpSpPr/>
          <p:nvPr/>
        </p:nvGrpSpPr>
        <p:grpSpPr>
          <a:xfrm>
            <a:off x="4967236" y="5057946"/>
            <a:ext cx="723497" cy="418867"/>
            <a:chOff x="5238881" y="5604205"/>
            <a:chExt cx="763063" cy="441774"/>
          </a:xfrm>
        </p:grpSpPr>
        <p:sp>
          <p:nvSpPr>
            <p:cNvPr id="15" name="Freeform 79">
              <a:extLst>
                <a:ext uri="{FF2B5EF4-FFF2-40B4-BE49-F238E27FC236}">
                  <a16:creationId xmlns:a16="http://schemas.microsoft.com/office/drawing/2014/main" id="{C52A3B60-9A76-0EFD-D94F-575D115F5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cs typeface="+mn-ea"/>
                <a:sym typeface="+mn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560F616-A47F-6FCC-6E47-5D1C0E728849}"/>
                </a:ext>
              </a:extLst>
            </p:cNvPr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17" name="Freeform 192">
                <a:extLst>
                  <a:ext uri="{FF2B5EF4-FFF2-40B4-BE49-F238E27FC236}">
                    <a16:creationId xmlns:a16="http://schemas.microsoft.com/office/drawing/2014/main" id="{54FA04FE-9C5C-A3E7-E31F-9D33D99DBB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18" name="Freeform 193">
                <a:extLst>
                  <a:ext uri="{FF2B5EF4-FFF2-40B4-BE49-F238E27FC236}">
                    <a16:creationId xmlns:a16="http://schemas.microsoft.com/office/drawing/2014/main" id="{FA3CB02D-5290-B5B2-9D98-737B29BEB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19" name="Freeform 194">
                <a:extLst>
                  <a:ext uri="{FF2B5EF4-FFF2-40B4-BE49-F238E27FC236}">
                    <a16:creationId xmlns:a16="http://schemas.microsoft.com/office/drawing/2014/main" id="{6D802E95-365C-B689-B97C-D12821435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20" name="Freeform 195">
                <a:extLst>
                  <a:ext uri="{FF2B5EF4-FFF2-40B4-BE49-F238E27FC236}">
                    <a16:creationId xmlns:a16="http://schemas.microsoft.com/office/drawing/2014/main" id="{DDDA0F25-0E59-B56F-AD0C-4D69673FD8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21" name="Freeform 196">
                <a:extLst>
                  <a:ext uri="{FF2B5EF4-FFF2-40B4-BE49-F238E27FC236}">
                    <a16:creationId xmlns:a16="http://schemas.microsoft.com/office/drawing/2014/main" id="{998099BD-20CF-1435-38F9-2C25BA64CE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22" name="Freeform 197">
                <a:extLst>
                  <a:ext uri="{FF2B5EF4-FFF2-40B4-BE49-F238E27FC236}">
                    <a16:creationId xmlns:a16="http://schemas.microsoft.com/office/drawing/2014/main" id="{773625D6-8273-9990-8065-01E4C92F45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23" name="Freeform 198">
                <a:extLst>
                  <a:ext uri="{FF2B5EF4-FFF2-40B4-BE49-F238E27FC236}">
                    <a16:creationId xmlns:a16="http://schemas.microsoft.com/office/drawing/2014/main" id="{68E97839-BE37-3AEC-CC96-93C59F953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60DBD94-377D-5238-C84C-A15627BE73A9}"/>
              </a:ext>
            </a:extLst>
          </p:cNvPr>
          <p:cNvGrpSpPr/>
          <p:nvPr/>
        </p:nvGrpSpPr>
        <p:grpSpPr>
          <a:xfrm>
            <a:off x="6484948" y="4168533"/>
            <a:ext cx="707178" cy="418867"/>
            <a:chOff x="6839593" y="4666153"/>
            <a:chExt cx="745852" cy="441774"/>
          </a:xfrm>
        </p:grpSpPr>
        <p:sp>
          <p:nvSpPr>
            <p:cNvPr id="25" name="Freeform 81">
              <a:extLst>
                <a:ext uri="{FF2B5EF4-FFF2-40B4-BE49-F238E27FC236}">
                  <a16:creationId xmlns:a16="http://schemas.microsoft.com/office/drawing/2014/main" id="{C260B5E7-465E-113B-95CD-6F612F23E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cs typeface="+mn-ea"/>
                <a:sym typeface="+mn-l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C346B6F-122C-E5AD-1F8F-3B8844B71B38}"/>
                </a:ext>
              </a:extLst>
            </p:cNvPr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27" name="Freeform 199">
                <a:extLst>
                  <a:ext uri="{FF2B5EF4-FFF2-40B4-BE49-F238E27FC236}">
                    <a16:creationId xmlns:a16="http://schemas.microsoft.com/office/drawing/2014/main" id="{5CA8BB23-7C07-BAC9-6E2C-E1219927FA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28" name="Freeform 200">
                <a:extLst>
                  <a:ext uri="{FF2B5EF4-FFF2-40B4-BE49-F238E27FC236}">
                    <a16:creationId xmlns:a16="http://schemas.microsoft.com/office/drawing/2014/main" id="{D53CD376-D271-280F-2D2E-5F734CFC91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29" name="Freeform 201">
                <a:extLst>
                  <a:ext uri="{FF2B5EF4-FFF2-40B4-BE49-F238E27FC236}">
                    <a16:creationId xmlns:a16="http://schemas.microsoft.com/office/drawing/2014/main" id="{95949F2C-D52B-BCAE-F6F6-CEE8F2FA65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30" name="Freeform 202">
                <a:extLst>
                  <a:ext uri="{FF2B5EF4-FFF2-40B4-BE49-F238E27FC236}">
                    <a16:creationId xmlns:a16="http://schemas.microsoft.com/office/drawing/2014/main" id="{289E2B17-4657-668C-A074-D2DBC97D48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2A72F79-7DD0-E84D-B914-23128122C394}"/>
              </a:ext>
            </a:extLst>
          </p:cNvPr>
          <p:cNvGrpSpPr/>
          <p:nvPr/>
        </p:nvGrpSpPr>
        <p:grpSpPr>
          <a:xfrm>
            <a:off x="6484948" y="2376112"/>
            <a:ext cx="707178" cy="421587"/>
            <a:chOff x="6839593" y="2775708"/>
            <a:chExt cx="745852" cy="444643"/>
          </a:xfrm>
        </p:grpSpPr>
        <p:sp>
          <p:nvSpPr>
            <p:cNvPr id="32" name="Freeform 83">
              <a:extLst>
                <a:ext uri="{FF2B5EF4-FFF2-40B4-BE49-F238E27FC236}">
                  <a16:creationId xmlns:a16="http://schemas.microsoft.com/office/drawing/2014/main" id="{AD6B5D05-06FF-66BD-B7B2-2C86C21A8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cs typeface="+mn-ea"/>
                <a:sym typeface="+mn-lt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75B45D8-449E-E7E1-7894-CE71B638D8F9}"/>
                </a:ext>
              </a:extLst>
            </p:cNvPr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4" name="Freeform 203">
                <a:extLst>
                  <a:ext uri="{FF2B5EF4-FFF2-40B4-BE49-F238E27FC236}">
                    <a16:creationId xmlns:a16="http://schemas.microsoft.com/office/drawing/2014/main" id="{39653D63-8301-071C-4E14-A874E3AB98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35" name="Freeform 204">
                <a:extLst>
                  <a:ext uri="{FF2B5EF4-FFF2-40B4-BE49-F238E27FC236}">
                    <a16:creationId xmlns:a16="http://schemas.microsoft.com/office/drawing/2014/main" id="{543C6DB0-4BCA-6296-6443-BE275E0A82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36" name="Rectangle 206">
                <a:extLst>
                  <a:ext uri="{FF2B5EF4-FFF2-40B4-BE49-F238E27FC236}">
                    <a16:creationId xmlns:a16="http://schemas.microsoft.com/office/drawing/2014/main" id="{A4B525D6-C9B6-D7AE-DEF6-D924CAFCAE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37" name="Freeform 207">
                <a:extLst>
                  <a:ext uri="{FF2B5EF4-FFF2-40B4-BE49-F238E27FC236}">
                    <a16:creationId xmlns:a16="http://schemas.microsoft.com/office/drawing/2014/main" id="{E99452C6-2488-9164-0734-B9B1C6379F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2E3142B-025C-125F-2B92-82D70FE23ECF}"/>
              </a:ext>
            </a:extLst>
          </p:cNvPr>
          <p:cNvGrpSpPr/>
          <p:nvPr/>
        </p:nvGrpSpPr>
        <p:grpSpPr>
          <a:xfrm>
            <a:off x="4967236" y="1475819"/>
            <a:ext cx="723497" cy="416148"/>
            <a:chOff x="5238881" y="1826181"/>
            <a:chExt cx="763063" cy="438906"/>
          </a:xfrm>
        </p:grpSpPr>
        <p:sp>
          <p:nvSpPr>
            <p:cNvPr id="39" name="Freeform 80">
              <a:extLst>
                <a:ext uri="{FF2B5EF4-FFF2-40B4-BE49-F238E27FC236}">
                  <a16:creationId xmlns:a16="http://schemas.microsoft.com/office/drawing/2014/main" id="{93D34951-9A72-0BAE-0181-C29A8197D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59F2045-DE72-6E31-C528-FE5775539042}"/>
                </a:ext>
              </a:extLst>
            </p:cNvPr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1" name="Freeform 208">
                <a:extLst>
                  <a:ext uri="{FF2B5EF4-FFF2-40B4-BE49-F238E27FC236}">
                    <a16:creationId xmlns:a16="http://schemas.microsoft.com/office/drawing/2014/main" id="{C7B6E24A-C36B-1E81-9066-8B5BC355AF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42" name="Freeform 209">
                <a:extLst>
                  <a:ext uri="{FF2B5EF4-FFF2-40B4-BE49-F238E27FC236}">
                    <a16:creationId xmlns:a16="http://schemas.microsoft.com/office/drawing/2014/main" id="{FA6A3BC8-EC04-A655-0AC4-9950B7DCAB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6D0F05F-411F-1ABB-834E-6E1DD0D23ADF}"/>
              </a:ext>
            </a:extLst>
          </p:cNvPr>
          <p:cNvGrpSpPr/>
          <p:nvPr/>
        </p:nvGrpSpPr>
        <p:grpSpPr>
          <a:xfrm>
            <a:off x="4967236" y="3262804"/>
            <a:ext cx="723497" cy="421587"/>
            <a:chOff x="5238881" y="3710891"/>
            <a:chExt cx="763063" cy="444643"/>
          </a:xfrm>
        </p:grpSpPr>
        <p:sp>
          <p:nvSpPr>
            <p:cNvPr id="44" name="Freeform 82">
              <a:extLst>
                <a:ext uri="{FF2B5EF4-FFF2-40B4-BE49-F238E27FC236}">
                  <a16:creationId xmlns:a16="http://schemas.microsoft.com/office/drawing/2014/main" id="{3A01B8A0-3F10-8C94-EB23-A76AC7E9B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A238100-D9B9-6E80-FA09-3E9EE3D79F6C}"/>
                </a:ext>
              </a:extLst>
            </p:cNvPr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46" name="Freeform 210">
                <a:extLst>
                  <a:ext uri="{FF2B5EF4-FFF2-40B4-BE49-F238E27FC236}">
                    <a16:creationId xmlns:a16="http://schemas.microsoft.com/office/drawing/2014/main" id="{45F957EA-5605-3F25-90CF-4D4927F9E4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47" name="Freeform 211">
                <a:extLst>
                  <a:ext uri="{FF2B5EF4-FFF2-40B4-BE49-F238E27FC236}">
                    <a16:creationId xmlns:a16="http://schemas.microsoft.com/office/drawing/2014/main" id="{7DC27DAC-DD38-8524-350A-A6A0B2B13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48" name="Freeform 212">
                <a:extLst>
                  <a:ext uri="{FF2B5EF4-FFF2-40B4-BE49-F238E27FC236}">
                    <a16:creationId xmlns:a16="http://schemas.microsoft.com/office/drawing/2014/main" id="{B731D7FC-3C76-3DB2-0D9B-3024A54F6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07813B9-FF84-2A13-6E32-BCB4FC03D356}"/>
              </a:ext>
            </a:extLst>
          </p:cNvPr>
          <p:cNvGrpSpPr/>
          <p:nvPr/>
        </p:nvGrpSpPr>
        <p:grpSpPr>
          <a:xfrm>
            <a:off x="8050187" y="2200287"/>
            <a:ext cx="2870900" cy="791122"/>
            <a:chOff x="-94764" y="1931934"/>
            <a:chExt cx="2870900" cy="7911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879540D-74D8-6E9E-2DB1-A29617F4A7E9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88553B2-1A20-5D8B-2450-1FEF4CB104C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B746063-8B02-6AF8-A52B-81E65AD3F66A}"/>
              </a:ext>
            </a:extLst>
          </p:cNvPr>
          <p:cNvGrpSpPr/>
          <p:nvPr/>
        </p:nvGrpSpPr>
        <p:grpSpPr>
          <a:xfrm>
            <a:off x="1279835" y="1250232"/>
            <a:ext cx="2885770" cy="791122"/>
            <a:chOff x="-121438" y="1931934"/>
            <a:chExt cx="2885770" cy="7911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E708DE6-D7C2-D1D7-9364-5520A88A6AFA}"/>
                </a:ext>
              </a:extLst>
            </p:cNvPr>
            <p:cNvSpPr txBox="1"/>
            <p:nvPr/>
          </p:nvSpPr>
          <p:spPr>
            <a:xfrm>
              <a:off x="-121438" y="2190603"/>
              <a:ext cx="2885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971BEBA-B9CF-E356-35B4-9FBDD3D7837B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6B550AC-B3C1-0F10-5207-49D6AEFFD003}"/>
              </a:ext>
            </a:extLst>
          </p:cNvPr>
          <p:cNvGrpSpPr/>
          <p:nvPr/>
        </p:nvGrpSpPr>
        <p:grpSpPr>
          <a:xfrm>
            <a:off x="8050187" y="4008243"/>
            <a:ext cx="2870900" cy="791122"/>
            <a:chOff x="-94764" y="1931934"/>
            <a:chExt cx="2870900" cy="7911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9EF9C7D-FBDF-1ADC-0F0D-1967099DA960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BCD17F6-3E9F-EE2B-7E86-A136E41353F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D93BE30-CB97-31AF-CB51-7AEE79CDCD7E}"/>
              </a:ext>
            </a:extLst>
          </p:cNvPr>
          <p:cNvGrpSpPr/>
          <p:nvPr/>
        </p:nvGrpSpPr>
        <p:grpSpPr>
          <a:xfrm>
            <a:off x="1279835" y="3058986"/>
            <a:ext cx="2885770" cy="791122"/>
            <a:chOff x="-121438" y="1931934"/>
            <a:chExt cx="2885770" cy="7911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694483F-2BBC-606C-EC7F-AFF59B9F0685}"/>
                </a:ext>
              </a:extLst>
            </p:cNvPr>
            <p:cNvSpPr txBox="1"/>
            <p:nvPr/>
          </p:nvSpPr>
          <p:spPr>
            <a:xfrm>
              <a:off x="-121438" y="2190603"/>
              <a:ext cx="2885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FC0ADCA-E519-4973-41E9-A158330751FC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926EE82-3D75-2316-E77E-35BBC4158492}"/>
              </a:ext>
            </a:extLst>
          </p:cNvPr>
          <p:cNvGrpSpPr/>
          <p:nvPr/>
        </p:nvGrpSpPr>
        <p:grpSpPr>
          <a:xfrm>
            <a:off x="1279835" y="4855887"/>
            <a:ext cx="2885770" cy="791122"/>
            <a:chOff x="-121438" y="1931934"/>
            <a:chExt cx="2885770" cy="7911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1A8634A-CC4F-7014-6D41-928F5CBA9085}"/>
                </a:ext>
              </a:extLst>
            </p:cNvPr>
            <p:cNvSpPr txBox="1"/>
            <p:nvPr/>
          </p:nvSpPr>
          <p:spPr>
            <a:xfrm>
              <a:off x="-121438" y="2190603"/>
              <a:ext cx="2885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4818B0A-B187-9F28-0B6F-6A9C8682D645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15758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4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37774" y="80430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梯形 4">
            <a:extLst>
              <a:ext uri="{FF2B5EF4-FFF2-40B4-BE49-F238E27FC236}">
                <a16:creationId xmlns:a16="http://schemas.microsoft.com/office/drawing/2014/main" id="{C0647A03-18F9-9B1F-F715-E8410FE34E8D}"/>
              </a:ext>
            </a:extLst>
          </p:cNvPr>
          <p:cNvSpPr/>
          <p:nvPr/>
        </p:nvSpPr>
        <p:spPr>
          <a:xfrm>
            <a:off x="869064" y="2090057"/>
            <a:ext cx="3765096" cy="3077028"/>
          </a:xfrm>
          <a:prstGeom prst="trapezoid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</a:endParaRP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B83AC6E6-E796-4738-4FF8-200FD2BD68D3}"/>
              </a:ext>
            </a:extLst>
          </p:cNvPr>
          <p:cNvSpPr/>
          <p:nvPr/>
        </p:nvSpPr>
        <p:spPr>
          <a:xfrm rot="10800000">
            <a:off x="4202029" y="1510796"/>
            <a:ext cx="3765096" cy="3077028"/>
          </a:xfrm>
          <a:prstGeom prst="trapezoid">
            <a:avLst/>
          </a:pr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id="{EC6658BC-DDC9-100F-A054-B18D247B094F}"/>
              </a:ext>
            </a:extLst>
          </p:cNvPr>
          <p:cNvSpPr/>
          <p:nvPr/>
        </p:nvSpPr>
        <p:spPr>
          <a:xfrm>
            <a:off x="7552192" y="2090057"/>
            <a:ext cx="3765096" cy="3077028"/>
          </a:xfrm>
          <a:prstGeom prst="trapezoid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424C20A-DD38-CA95-7A13-622F6D63FF5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154" y="2486620"/>
            <a:ext cx="1506922" cy="884061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3D57242D-90BF-EDC9-7606-7751E62E44CA}"/>
              </a:ext>
            </a:extLst>
          </p:cNvPr>
          <p:cNvGrpSpPr/>
          <p:nvPr/>
        </p:nvGrpSpPr>
        <p:grpSpPr>
          <a:xfrm>
            <a:off x="1778949" y="3590471"/>
            <a:ext cx="1945326" cy="1060055"/>
            <a:chOff x="362121" y="1893834"/>
            <a:chExt cx="1945326" cy="10600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C725199-21A9-6F0D-B99A-C83895E93EF8}"/>
                </a:ext>
              </a:extLst>
            </p:cNvPr>
            <p:cNvSpPr txBox="1"/>
            <p:nvPr/>
          </p:nvSpPr>
          <p:spPr>
            <a:xfrm>
              <a:off x="362121" y="2190603"/>
              <a:ext cx="19453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8A95ABD-7908-B11C-EC32-3AD3B3F2AE3E}"/>
                </a:ext>
              </a:extLst>
            </p:cNvPr>
            <p:cNvSpPr txBox="1"/>
            <p:nvPr/>
          </p:nvSpPr>
          <p:spPr>
            <a:xfrm>
              <a:off x="543095" y="1893834"/>
              <a:ext cx="15833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622A751-F90D-7A62-43B8-B72CCFDCF076}"/>
              </a:ext>
            </a:extLst>
          </p:cNvPr>
          <p:cNvGrpSpPr/>
          <p:nvPr/>
        </p:nvGrpSpPr>
        <p:grpSpPr>
          <a:xfrm>
            <a:off x="8462077" y="3590471"/>
            <a:ext cx="1945326" cy="1060055"/>
            <a:chOff x="362121" y="1893834"/>
            <a:chExt cx="1945326" cy="10600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A81A81B-89AB-B5EA-E4AD-E65FC37C4B0B}"/>
                </a:ext>
              </a:extLst>
            </p:cNvPr>
            <p:cNvSpPr txBox="1"/>
            <p:nvPr/>
          </p:nvSpPr>
          <p:spPr>
            <a:xfrm>
              <a:off x="362121" y="2190603"/>
              <a:ext cx="19453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58612C3-860C-4466-1E6C-75A4F6A5A802}"/>
                </a:ext>
              </a:extLst>
            </p:cNvPr>
            <p:cNvSpPr txBox="1"/>
            <p:nvPr/>
          </p:nvSpPr>
          <p:spPr>
            <a:xfrm>
              <a:off x="543095" y="1893834"/>
              <a:ext cx="15833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FC0E1F4-A8E6-7F64-AF81-D5C551A6E0FF}"/>
              </a:ext>
            </a:extLst>
          </p:cNvPr>
          <p:cNvGrpSpPr/>
          <p:nvPr/>
        </p:nvGrpSpPr>
        <p:grpSpPr>
          <a:xfrm>
            <a:off x="5123337" y="2868970"/>
            <a:ext cx="1945326" cy="1060055"/>
            <a:chOff x="362121" y="1893834"/>
            <a:chExt cx="1945326" cy="10600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BAA8CCD-3A19-1175-A2C1-AAA5D75CC0CD}"/>
                </a:ext>
              </a:extLst>
            </p:cNvPr>
            <p:cNvSpPr txBox="1"/>
            <p:nvPr/>
          </p:nvSpPr>
          <p:spPr>
            <a:xfrm>
              <a:off x="362121" y="2190603"/>
              <a:ext cx="19453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7F3F128-252C-5FC8-B28A-969B8FCC141C}"/>
                </a:ext>
              </a:extLst>
            </p:cNvPr>
            <p:cNvSpPr txBox="1"/>
            <p:nvPr/>
          </p:nvSpPr>
          <p:spPr>
            <a:xfrm>
              <a:off x="543095" y="1893834"/>
              <a:ext cx="15833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20" name="图片 19" descr="D:\51PPT模板网\51pptmoban.com\图片003.jpg">
            <a:extLst>
              <a:ext uri="{FF2B5EF4-FFF2-40B4-BE49-F238E27FC236}">
                <a16:creationId xmlns:a16="http://schemas.microsoft.com/office/drawing/2014/main" id="{B954167E-CDC2-6B12-F036-E7A81C6799B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8745" y="2486620"/>
            <a:ext cx="1506922" cy="884061"/>
          </a:xfrm>
          <a:prstGeom prst="rect">
            <a:avLst/>
          </a:prstGeom>
        </p:spPr>
      </p:pic>
      <p:sp>
        <p:nvSpPr>
          <p:cNvPr id="22" name="iconfont-1096-617929">
            <a:extLst>
              <a:ext uri="{FF2B5EF4-FFF2-40B4-BE49-F238E27FC236}">
                <a16:creationId xmlns:a16="http://schemas.microsoft.com/office/drawing/2014/main" id="{5C25D558-D3E4-0459-8BEC-3C838931C790}"/>
              </a:ext>
            </a:extLst>
          </p:cNvPr>
          <p:cNvSpPr/>
          <p:nvPr/>
        </p:nvSpPr>
        <p:spPr>
          <a:xfrm>
            <a:off x="5807383" y="1766058"/>
            <a:ext cx="609685" cy="60731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confont-1096-617929">
            <a:extLst>
              <a:ext uri="{FF2B5EF4-FFF2-40B4-BE49-F238E27FC236}">
                <a16:creationId xmlns:a16="http://schemas.microsoft.com/office/drawing/2014/main" id="{557B6ABD-C6B2-27A5-FBCF-EA52A43548B3}"/>
              </a:ext>
            </a:extLst>
          </p:cNvPr>
          <p:cNvSpPr/>
          <p:nvPr/>
        </p:nvSpPr>
        <p:spPr>
          <a:xfrm>
            <a:off x="5281899" y="2119784"/>
            <a:ext cx="254580" cy="25359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confont-1096-617929">
            <a:extLst>
              <a:ext uri="{FF2B5EF4-FFF2-40B4-BE49-F238E27FC236}">
                <a16:creationId xmlns:a16="http://schemas.microsoft.com/office/drawing/2014/main" id="{D9EA5777-0F1E-BCA2-2584-DDAC57D8B241}"/>
              </a:ext>
            </a:extLst>
          </p:cNvPr>
          <p:cNvSpPr/>
          <p:nvPr/>
        </p:nvSpPr>
        <p:spPr>
          <a:xfrm>
            <a:off x="6687972" y="2119784"/>
            <a:ext cx="254580" cy="25359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1903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37774" y="80430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E22F5965-2AC2-A7CB-A99B-A101E7E2E8DB}"/>
              </a:ext>
            </a:extLst>
          </p:cNvPr>
          <p:cNvSpPr>
            <a:spLocks/>
          </p:cNvSpPr>
          <p:nvPr/>
        </p:nvSpPr>
        <p:spPr bwMode="auto">
          <a:xfrm>
            <a:off x="5479706" y="1806592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693E1BB2-B53A-87BC-A5F9-B1ACBB8C5BA6}"/>
              </a:ext>
            </a:extLst>
          </p:cNvPr>
          <p:cNvSpPr>
            <a:spLocks/>
          </p:cNvSpPr>
          <p:nvPr/>
        </p:nvSpPr>
        <p:spPr bwMode="auto">
          <a:xfrm>
            <a:off x="6469742" y="2348181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2DC6732-A71A-4AB1-D944-B581A5ECD373}"/>
              </a:ext>
            </a:extLst>
          </p:cNvPr>
          <p:cNvSpPr>
            <a:spLocks/>
          </p:cNvSpPr>
          <p:nvPr/>
        </p:nvSpPr>
        <p:spPr bwMode="auto">
          <a:xfrm>
            <a:off x="4490737" y="2348181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E9D0B5EC-2CAD-EC72-F2DE-207B2048B4B4}"/>
              </a:ext>
            </a:extLst>
          </p:cNvPr>
          <p:cNvSpPr>
            <a:spLocks noEditPoints="1"/>
          </p:cNvSpPr>
          <p:nvPr/>
        </p:nvSpPr>
        <p:spPr bwMode="auto">
          <a:xfrm>
            <a:off x="6864623" y="2674110"/>
            <a:ext cx="442824" cy="443654"/>
          </a:xfrm>
          <a:custGeom>
            <a:avLst/>
            <a:gdLst>
              <a:gd name="T0" fmla="*/ 136 w 226"/>
              <a:gd name="T1" fmla="*/ 0 h 226"/>
              <a:gd name="T2" fmla="*/ 226 w 226"/>
              <a:gd name="T3" fmla="*/ 90 h 226"/>
              <a:gd name="T4" fmla="*/ 196 w 226"/>
              <a:gd name="T5" fmla="*/ 100 h 226"/>
              <a:gd name="T6" fmla="*/ 126 w 226"/>
              <a:gd name="T7" fmla="*/ 30 h 226"/>
              <a:gd name="T8" fmla="*/ 136 w 226"/>
              <a:gd name="T9" fmla="*/ 0 h 226"/>
              <a:gd name="T10" fmla="*/ 179 w 226"/>
              <a:gd name="T11" fmla="*/ 116 h 226"/>
              <a:gd name="T12" fmla="*/ 110 w 226"/>
              <a:gd name="T13" fmla="*/ 46 h 226"/>
              <a:gd name="T14" fmla="*/ 40 w 226"/>
              <a:gd name="T15" fmla="*/ 76 h 226"/>
              <a:gd name="T16" fmla="*/ 0 w 226"/>
              <a:gd name="T17" fmla="*/ 196 h 226"/>
              <a:gd name="T18" fmla="*/ 30 w 226"/>
              <a:gd name="T19" fmla="*/ 226 h 226"/>
              <a:gd name="T20" fmla="*/ 150 w 226"/>
              <a:gd name="T21" fmla="*/ 186 h 226"/>
              <a:gd name="T22" fmla="*/ 179 w 226"/>
              <a:gd name="T23" fmla="*/ 116 h 226"/>
              <a:gd name="T24" fmla="*/ 34 w 226"/>
              <a:gd name="T25" fmla="*/ 210 h 226"/>
              <a:gd name="T26" fmla="*/ 30 w 226"/>
              <a:gd name="T27" fmla="*/ 206 h 226"/>
              <a:gd name="T28" fmla="*/ 92 w 226"/>
              <a:gd name="T29" fmla="*/ 144 h 226"/>
              <a:gd name="T30" fmla="*/ 116 w 226"/>
              <a:gd name="T31" fmla="*/ 140 h 226"/>
              <a:gd name="T32" fmla="*/ 116 w 226"/>
              <a:gd name="T33" fmla="*/ 110 h 226"/>
              <a:gd name="T34" fmla="*/ 86 w 226"/>
              <a:gd name="T35" fmla="*/ 110 h 226"/>
              <a:gd name="T36" fmla="*/ 82 w 226"/>
              <a:gd name="T37" fmla="*/ 134 h 226"/>
              <a:gd name="T38" fmla="*/ 20 w 226"/>
              <a:gd name="T39" fmla="*/ 196 h 226"/>
              <a:gd name="T40" fmla="*/ 16 w 226"/>
              <a:gd name="T41" fmla="*/ 192 h 226"/>
              <a:gd name="T42" fmla="*/ 51 w 226"/>
              <a:gd name="T43" fmla="*/ 87 h 226"/>
              <a:gd name="T44" fmla="*/ 106 w 226"/>
              <a:gd name="T45" fmla="*/ 63 h 226"/>
              <a:gd name="T46" fmla="*/ 163 w 226"/>
              <a:gd name="T47" fmla="*/ 119 h 226"/>
              <a:gd name="T48" fmla="*/ 139 w 226"/>
              <a:gd name="T49" fmla="*/ 174 h 226"/>
              <a:gd name="T50" fmla="*/ 34 w 226"/>
              <a:gd name="T51" fmla="*/ 21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6" h="226">
                <a:moveTo>
                  <a:pt x="136" y="0"/>
                </a:moveTo>
                <a:cubicBezTo>
                  <a:pt x="226" y="90"/>
                  <a:pt x="226" y="90"/>
                  <a:pt x="226" y="90"/>
                </a:cubicBezTo>
                <a:cubicBezTo>
                  <a:pt x="196" y="100"/>
                  <a:pt x="196" y="100"/>
                  <a:pt x="196" y="100"/>
                </a:cubicBezTo>
                <a:cubicBezTo>
                  <a:pt x="126" y="30"/>
                  <a:pt x="126" y="30"/>
                  <a:pt x="126" y="30"/>
                </a:cubicBezTo>
                <a:lnTo>
                  <a:pt x="136" y="0"/>
                </a:lnTo>
                <a:close/>
                <a:moveTo>
                  <a:pt x="179" y="116"/>
                </a:moveTo>
                <a:cubicBezTo>
                  <a:pt x="110" y="46"/>
                  <a:pt x="110" y="46"/>
                  <a:pt x="110" y="46"/>
                </a:cubicBezTo>
                <a:cubicBezTo>
                  <a:pt x="40" y="76"/>
                  <a:pt x="40" y="76"/>
                  <a:pt x="40" y="76"/>
                </a:cubicBezTo>
                <a:cubicBezTo>
                  <a:pt x="0" y="196"/>
                  <a:pt x="0" y="196"/>
                  <a:pt x="0" y="196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150" y="186"/>
                  <a:pt x="150" y="186"/>
                  <a:pt x="150" y="186"/>
                </a:cubicBezTo>
                <a:cubicBezTo>
                  <a:pt x="179" y="116"/>
                  <a:pt x="179" y="116"/>
                  <a:pt x="179" y="116"/>
                </a:cubicBezTo>
                <a:close/>
                <a:moveTo>
                  <a:pt x="34" y="210"/>
                </a:moveTo>
                <a:cubicBezTo>
                  <a:pt x="30" y="206"/>
                  <a:pt x="30" y="206"/>
                  <a:pt x="30" y="206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99" y="148"/>
                  <a:pt x="109" y="147"/>
                  <a:pt x="116" y="140"/>
                </a:cubicBezTo>
                <a:cubicBezTo>
                  <a:pt x="124" y="132"/>
                  <a:pt x="124" y="118"/>
                  <a:pt x="116" y="110"/>
                </a:cubicBezTo>
                <a:cubicBezTo>
                  <a:pt x="107" y="102"/>
                  <a:pt x="94" y="102"/>
                  <a:pt x="86" y="110"/>
                </a:cubicBezTo>
                <a:cubicBezTo>
                  <a:pt x="79" y="117"/>
                  <a:pt x="78" y="126"/>
                  <a:pt x="82" y="134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51" y="87"/>
                  <a:pt x="51" y="87"/>
                  <a:pt x="51" y="87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63" y="119"/>
                  <a:pt x="163" y="119"/>
                  <a:pt x="163" y="119"/>
                </a:cubicBezTo>
                <a:cubicBezTo>
                  <a:pt x="139" y="174"/>
                  <a:pt x="139" y="174"/>
                  <a:pt x="139" y="174"/>
                </a:cubicBezTo>
                <a:lnTo>
                  <a:pt x="34" y="210"/>
                </a:lnTo>
                <a:close/>
              </a:path>
            </a:pathLst>
          </a:cu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1BBA370B-800E-9A58-7A05-CFEE96DF7DAD}"/>
              </a:ext>
            </a:extLst>
          </p:cNvPr>
          <p:cNvSpPr>
            <a:spLocks/>
          </p:cNvSpPr>
          <p:nvPr/>
        </p:nvSpPr>
        <p:spPr bwMode="auto">
          <a:xfrm>
            <a:off x="4883544" y="2706866"/>
            <a:ext cx="446972" cy="378142"/>
          </a:xfrm>
          <a:custGeom>
            <a:avLst/>
            <a:gdLst>
              <a:gd name="T0" fmla="*/ 223 w 228"/>
              <a:gd name="T1" fmla="*/ 128 h 193"/>
              <a:gd name="T2" fmla="*/ 213 w 228"/>
              <a:gd name="T3" fmla="*/ 132 h 193"/>
              <a:gd name="T4" fmla="*/ 203 w 228"/>
              <a:gd name="T5" fmla="*/ 128 h 193"/>
              <a:gd name="T6" fmla="*/ 199 w 228"/>
              <a:gd name="T7" fmla="*/ 124 h 193"/>
              <a:gd name="T8" fmla="*/ 199 w 228"/>
              <a:gd name="T9" fmla="*/ 193 h 193"/>
              <a:gd name="T10" fmla="*/ 142 w 228"/>
              <a:gd name="T11" fmla="*/ 193 h 193"/>
              <a:gd name="T12" fmla="*/ 142 w 228"/>
              <a:gd name="T13" fmla="*/ 122 h 193"/>
              <a:gd name="T14" fmla="*/ 86 w 228"/>
              <a:gd name="T15" fmla="*/ 122 h 193"/>
              <a:gd name="T16" fmla="*/ 86 w 228"/>
              <a:gd name="T17" fmla="*/ 193 h 193"/>
              <a:gd name="T18" fmla="*/ 29 w 228"/>
              <a:gd name="T19" fmla="*/ 193 h 193"/>
              <a:gd name="T20" fmla="*/ 29 w 228"/>
              <a:gd name="T21" fmla="*/ 124 h 193"/>
              <a:gd name="T22" fmla="*/ 25 w 228"/>
              <a:gd name="T23" fmla="*/ 128 h 193"/>
              <a:gd name="T24" fmla="*/ 5 w 228"/>
              <a:gd name="T25" fmla="*/ 128 h 193"/>
              <a:gd name="T26" fmla="*/ 5 w 228"/>
              <a:gd name="T27" fmla="*/ 108 h 193"/>
              <a:gd name="T28" fmla="*/ 114 w 228"/>
              <a:gd name="T29" fmla="*/ 0 h 193"/>
              <a:gd name="T30" fmla="*/ 223 w 228"/>
              <a:gd name="T31" fmla="*/ 108 h 193"/>
              <a:gd name="T32" fmla="*/ 223 w 228"/>
              <a:gd name="T33" fmla="*/ 12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8" h="193">
                <a:moveTo>
                  <a:pt x="223" y="128"/>
                </a:moveTo>
                <a:cubicBezTo>
                  <a:pt x="220" y="131"/>
                  <a:pt x="216" y="132"/>
                  <a:pt x="213" y="132"/>
                </a:cubicBezTo>
                <a:cubicBezTo>
                  <a:pt x="209" y="132"/>
                  <a:pt x="206" y="131"/>
                  <a:pt x="203" y="128"/>
                </a:cubicBezTo>
                <a:cubicBezTo>
                  <a:pt x="199" y="124"/>
                  <a:pt x="199" y="124"/>
                  <a:pt x="199" y="124"/>
                </a:cubicBezTo>
                <a:cubicBezTo>
                  <a:pt x="199" y="193"/>
                  <a:pt x="199" y="193"/>
                  <a:pt x="199" y="193"/>
                </a:cubicBezTo>
                <a:cubicBezTo>
                  <a:pt x="142" y="193"/>
                  <a:pt x="142" y="193"/>
                  <a:pt x="142" y="193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6" y="193"/>
                  <a:pt x="86" y="193"/>
                  <a:pt x="86" y="193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0" y="134"/>
                  <a:pt x="11" y="134"/>
                  <a:pt x="5" y="128"/>
                </a:cubicBezTo>
                <a:cubicBezTo>
                  <a:pt x="0" y="123"/>
                  <a:pt x="0" y="114"/>
                  <a:pt x="5" y="108"/>
                </a:cubicBezTo>
                <a:cubicBezTo>
                  <a:pt x="114" y="0"/>
                  <a:pt x="114" y="0"/>
                  <a:pt x="114" y="0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8" y="114"/>
                  <a:pt x="228" y="123"/>
                  <a:pt x="223" y="128"/>
                </a:cubicBezTo>
              </a:path>
            </a:pathLst>
          </a:cu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54373A04-F160-2A98-6CC3-1FE7D2669ACE}"/>
              </a:ext>
            </a:extLst>
          </p:cNvPr>
          <p:cNvSpPr>
            <a:spLocks noEditPoints="1"/>
          </p:cNvSpPr>
          <p:nvPr/>
        </p:nvSpPr>
        <p:spPr bwMode="auto">
          <a:xfrm>
            <a:off x="5871685" y="2142888"/>
            <a:ext cx="448628" cy="422920"/>
          </a:xfrm>
          <a:custGeom>
            <a:avLst/>
            <a:gdLst>
              <a:gd name="T0" fmla="*/ 113 w 226"/>
              <a:gd name="T1" fmla="*/ 114 h 213"/>
              <a:gd name="T2" fmla="*/ 104 w 226"/>
              <a:gd name="T3" fmla="*/ 111 h 213"/>
              <a:gd name="T4" fmla="*/ 102 w 226"/>
              <a:gd name="T5" fmla="*/ 91 h 213"/>
              <a:gd name="T6" fmla="*/ 173 w 226"/>
              <a:gd name="T7" fmla="*/ 6 h 213"/>
              <a:gd name="T8" fmla="*/ 192 w 226"/>
              <a:gd name="T9" fmla="*/ 5 h 213"/>
              <a:gd name="T10" fmla="*/ 194 w 226"/>
              <a:gd name="T11" fmla="*/ 24 h 213"/>
              <a:gd name="T12" fmla="*/ 124 w 226"/>
              <a:gd name="T13" fmla="*/ 109 h 213"/>
              <a:gd name="T14" fmla="*/ 113 w 226"/>
              <a:gd name="T15" fmla="*/ 114 h 213"/>
              <a:gd name="T16" fmla="*/ 226 w 226"/>
              <a:gd name="T17" fmla="*/ 100 h 213"/>
              <a:gd name="T18" fmla="*/ 226 w 226"/>
              <a:gd name="T19" fmla="*/ 114 h 213"/>
              <a:gd name="T20" fmla="*/ 212 w 226"/>
              <a:gd name="T21" fmla="*/ 128 h 213"/>
              <a:gd name="T22" fmla="*/ 197 w 226"/>
              <a:gd name="T23" fmla="*/ 213 h 213"/>
              <a:gd name="T24" fmla="*/ 28 w 226"/>
              <a:gd name="T25" fmla="*/ 213 h 213"/>
              <a:gd name="T26" fmla="*/ 14 w 226"/>
              <a:gd name="T27" fmla="*/ 128 h 213"/>
              <a:gd name="T28" fmla="*/ 0 w 226"/>
              <a:gd name="T29" fmla="*/ 114 h 213"/>
              <a:gd name="T30" fmla="*/ 0 w 226"/>
              <a:gd name="T31" fmla="*/ 100 h 213"/>
              <a:gd name="T32" fmla="*/ 14 w 226"/>
              <a:gd name="T33" fmla="*/ 86 h 213"/>
              <a:gd name="T34" fmla="*/ 97 w 226"/>
              <a:gd name="T35" fmla="*/ 86 h 213"/>
              <a:gd name="T36" fmla="*/ 97 w 226"/>
              <a:gd name="T37" fmla="*/ 86 h 213"/>
              <a:gd name="T38" fmla="*/ 99 w 226"/>
              <a:gd name="T39" fmla="*/ 116 h 213"/>
              <a:gd name="T40" fmla="*/ 113 w 226"/>
              <a:gd name="T41" fmla="*/ 121 h 213"/>
              <a:gd name="T42" fmla="*/ 129 w 226"/>
              <a:gd name="T43" fmla="*/ 114 h 213"/>
              <a:gd name="T44" fmla="*/ 152 w 226"/>
              <a:gd name="T45" fmla="*/ 86 h 213"/>
              <a:gd name="T46" fmla="*/ 212 w 226"/>
              <a:gd name="T47" fmla="*/ 86 h 213"/>
              <a:gd name="T48" fmla="*/ 226 w 226"/>
              <a:gd name="T49" fmla="*/ 100 h 213"/>
              <a:gd name="T50" fmla="*/ 63 w 226"/>
              <a:gd name="T51" fmla="*/ 149 h 213"/>
              <a:gd name="T52" fmla="*/ 56 w 226"/>
              <a:gd name="T53" fmla="*/ 142 h 213"/>
              <a:gd name="T54" fmla="*/ 49 w 226"/>
              <a:gd name="T55" fmla="*/ 149 h 213"/>
              <a:gd name="T56" fmla="*/ 49 w 226"/>
              <a:gd name="T57" fmla="*/ 192 h 213"/>
              <a:gd name="T58" fmla="*/ 56 w 226"/>
              <a:gd name="T59" fmla="*/ 199 h 213"/>
              <a:gd name="T60" fmla="*/ 63 w 226"/>
              <a:gd name="T61" fmla="*/ 192 h 213"/>
              <a:gd name="T62" fmla="*/ 63 w 226"/>
              <a:gd name="T63" fmla="*/ 149 h 213"/>
              <a:gd name="T64" fmla="*/ 92 w 226"/>
              <a:gd name="T65" fmla="*/ 149 h 213"/>
              <a:gd name="T66" fmla="*/ 85 w 226"/>
              <a:gd name="T67" fmla="*/ 142 h 213"/>
              <a:gd name="T68" fmla="*/ 78 w 226"/>
              <a:gd name="T69" fmla="*/ 149 h 213"/>
              <a:gd name="T70" fmla="*/ 78 w 226"/>
              <a:gd name="T71" fmla="*/ 192 h 213"/>
              <a:gd name="T72" fmla="*/ 85 w 226"/>
              <a:gd name="T73" fmla="*/ 199 h 213"/>
              <a:gd name="T74" fmla="*/ 92 w 226"/>
              <a:gd name="T75" fmla="*/ 192 h 213"/>
              <a:gd name="T76" fmla="*/ 92 w 226"/>
              <a:gd name="T77" fmla="*/ 149 h 213"/>
              <a:gd name="T78" fmla="*/ 120 w 226"/>
              <a:gd name="T79" fmla="*/ 149 h 213"/>
              <a:gd name="T80" fmla="*/ 113 w 226"/>
              <a:gd name="T81" fmla="*/ 142 h 213"/>
              <a:gd name="T82" fmla="*/ 106 w 226"/>
              <a:gd name="T83" fmla="*/ 149 h 213"/>
              <a:gd name="T84" fmla="*/ 106 w 226"/>
              <a:gd name="T85" fmla="*/ 192 h 213"/>
              <a:gd name="T86" fmla="*/ 113 w 226"/>
              <a:gd name="T87" fmla="*/ 199 h 213"/>
              <a:gd name="T88" fmla="*/ 120 w 226"/>
              <a:gd name="T89" fmla="*/ 192 h 213"/>
              <a:gd name="T90" fmla="*/ 120 w 226"/>
              <a:gd name="T91" fmla="*/ 149 h 213"/>
              <a:gd name="T92" fmla="*/ 148 w 226"/>
              <a:gd name="T93" fmla="*/ 149 h 213"/>
              <a:gd name="T94" fmla="*/ 141 w 226"/>
              <a:gd name="T95" fmla="*/ 142 h 213"/>
              <a:gd name="T96" fmla="*/ 134 w 226"/>
              <a:gd name="T97" fmla="*/ 149 h 213"/>
              <a:gd name="T98" fmla="*/ 134 w 226"/>
              <a:gd name="T99" fmla="*/ 192 h 213"/>
              <a:gd name="T100" fmla="*/ 141 w 226"/>
              <a:gd name="T101" fmla="*/ 199 h 213"/>
              <a:gd name="T102" fmla="*/ 148 w 226"/>
              <a:gd name="T103" fmla="*/ 192 h 213"/>
              <a:gd name="T104" fmla="*/ 148 w 226"/>
              <a:gd name="T105" fmla="*/ 149 h 213"/>
              <a:gd name="T106" fmla="*/ 176 w 226"/>
              <a:gd name="T107" fmla="*/ 149 h 213"/>
              <a:gd name="T108" fmla="*/ 169 w 226"/>
              <a:gd name="T109" fmla="*/ 142 h 213"/>
              <a:gd name="T110" fmla="*/ 162 w 226"/>
              <a:gd name="T111" fmla="*/ 149 h 213"/>
              <a:gd name="T112" fmla="*/ 162 w 226"/>
              <a:gd name="T113" fmla="*/ 192 h 213"/>
              <a:gd name="T114" fmla="*/ 169 w 226"/>
              <a:gd name="T115" fmla="*/ 199 h 213"/>
              <a:gd name="T116" fmla="*/ 176 w 226"/>
              <a:gd name="T117" fmla="*/ 192 h 213"/>
              <a:gd name="T118" fmla="*/ 176 w 226"/>
              <a:gd name="T119" fmla="*/ 14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6" h="213">
                <a:moveTo>
                  <a:pt x="113" y="114"/>
                </a:moveTo>
                <a:cubicBezTo>
                  <a:pt x="110" y="114"/>
                  <a:pt x="106" y="113"/>
                  <a:pt x="104" y="111"/>
                </a:cubicBezTo>
                <a:cubicBezTo>
                  <a:pt x="98" y="106"/>
                  <a:pt x="97" y="97"/>
                  <a:pt x="102" y="91"/>
                </a:cubicBezTo>
                <a:cubicBezTo>
                  <a:pt x="173" y="6"/>
                  <a:pt x="173" y="6"/>
                  <a:pt x="173" y="6"/>
                </a:cubicBezTo>
                <a:cubicBezTo>
                  <a:pt x="177" y="0"/>
                  <a:pt x="186" y="0"/>
                  <a:pt x="192" y="5"/>
                </a:cubicBezTo>
                <a:cubicBezTo>
                  <a:pt x="198" y="10"/>
                  <a:pt x="199" y="18"/>
                  <a:pt x="194" y="24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1" y="112"/>
                  <a:pt x="117" y="114"/>
                  <a:pt x="113" y="114"/>
                </a:cubicBezTo>
                <a:moveTo>
                  <a:pt x="226" y="100"/>
                </a:moveTo>
                <a:cubicBezTo>
                  <a:pt x="226" y="114"/>
                  <a:pt x="226" y="114"/>
                  <a:pt x="226" y="114"/>
                </a:cubicBezTo>
                <a:cubicBezTo>
                  <a:pt x="226" y="122"/>
                  <a:pt x="219" y="128"/>
                  <a:pt x="212" y="128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28" y="213"/>
                  <a:pt x="28" y="213"/>
                  <a:pt x="28" y="213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6" y="128"/>
                  <a:pt x="0" y="122"/>
                  <a:pt x="0" y="114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2"/>
                  <a:pt x="6" y="86"/>
                  <a:pt x="14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89" y="95"/>
                  <a:pt x="90" y="109"/>
                  <a:pt x="99" y="116"/>
                </a:cubicBezTo>
                <a:cubicBezTo>
                  <a:pt x="103" y="119"/>
                  <a:pt x="108" y="121"/>
                  <a:pt x="113" y="121"/>
                </a:cubicBezTo>
                <a:cubicBezTo>
                  <a:pt x="119" y="121"/>
                  <a:pt x="125" y="118"/>
                  <a:pt x="129" y="114"/>
                </a:cubicBezTo>
                <a:cubicBezTo>
                  <a:pt x="152" y="86"/>
                  <a:pt x="152" y="86"/>
                  <a:pt x="152" y="86"/>
                </a:cubicBezTo>
                <a:cubicBezTo>
                  <a:pt x="212" y="86"/>
                  <a:pt x="212" y="86"/>
                  <a:pt x="212" y="86"/>
                </a:cubicBezTo>
                <a:cubicBezTo>
                  <a:pt x="219" y="86"/>
                  <a:pt x="226" y="92"/>
                  <a:pt x="226" y="100"/>
                </a:cubicBezTo>
                <a:close/>
                <a:moveTo>
                  <a:pt x="63" y="149"/>
                </a:moveTo>
                <a:cubicBezTo>
                  <a:pt x="63" y="145"/>
                  <a:pt x="60" y="142"/>
                  <a:pt x="56" y="142"/>
                </a:cubicBezTo>
                <a:cubicBezTo>
                  <a:pt x="53" y="142"/>
                  <a:pt x="49" y="145"/>
                  <a:pt x="49" y="149"/>
                </a:cubicBezTo>
                <a:cubicBezTo>
                  <a:pt x="49" y="192"/>
                  <a:pt x="49" y="192"/>
                  <a:pt x="49" y="192"/>
                </a:cubicBezTo>
                <a:cubicBezTo>
                  <a:pt x="49" y="196"/>
                  <a:pt x="53" y="199"/>
                  <a:pt x="56" y="199"/>
                </a:cubicBezTo>
                <a:cubicBezTo>
                  <a:pt x="60" y="199"/>
                  <a:pt x="63" y="196"/>
                  <a:pt x="63" y="192"/>
                </a:cubicBezTo>
                <a:lnTo>
                  <a:pt x="63" y="149"/>
                </a:lnTo>
                <a:close/>
                <a:moveTo>
                  <a:pt x="92" y="149"/>
                </a:moveTo>
                <a:cubicBezTo>
                  <a:pt x="92" y="145"/>
                  <a:pt x="89" y="142"/>
                  <a:pt x="85" y="142"/>
                </a:cubicBezTo>
                <a:cubicBezTo>
                  <a:pt x="81" y="142"/>
                  <a:pt x="78" y="145"/>
                  <a:pt x="78" y="149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78" y="196"/>
                  <a:pt x="81" y="199"/>
                  <a:pt x="85" y="199"/>
                </a:cubicBezTo>
                <a:cubicBezTo>
                  <a:pt x="89" y="199"/>
                  <a:pt x="92" y="196"/>
                  <a:pt x="92" y="192"/>
                </a:cubicBezTo>
                <a:lnTo>
                  <a:pt x="92" y="149"/>
                </a:lnTo>
                <a:close/>
                <a:moveTo>
                  <a:pt x="120" y="149"/>
                </a:moveTo>
                <a:cubicBezTo>
                  <a:pt x="120" y="145"/>
                  <a:pt x="117" y="142"/>
                  <a:pt x="113" y="142"/>
                </a:cubicBezTo>
                <a:cubicBezTo>
                  <a:pt x="109" y="142"/>
                  <a:pt x="106" y="145"/>
                  <a:pt x="106" y="149"/>
                </a:cubicBezTo>
                <a:cubicBezTo>
                  <a:pt x="106" y="192"/>
                  <a:pt x="106" y="192"/>
                  <a:pt x="106" y="192"/>
                </a:cubicBezTo>
                <a:cubicBezTo>
                  <a:pt x="106" y="196"/>
                  <a:pt x="109" y="199"/>
                  <a:pt x="113" y="199"/>
                </a:cubicBezTo>
                <a:cubicBezTo>
                  <a:pt x="117" y="199"/>
                  <a:pt x="120" y="196"/>
                  <a:pt x="120" y="192"/>
                </a:cubicBezTo>
                <a:lnTo>
                  <a:pt x="120" y="149"/>
                </a:lnTo>
                <a:close/>
                <a:moveTo>
                  <a:pt x="148" y="149"/>
                </a:moveTo>
                <a:cubicBezTo>
                  <a:pt x="148" y="145"/>
                  <a:pt x="145" y="142"/>
                  <a:pt x="141" y="142"/>
                </a:cubicBezTo>
                <a:cubicBezTo>
                  <a:pt x="137" y="142"/>
                  <a:pt x="134" y="145"/>
                  <a:pt x="134" y="149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6"/>
                  <a:pt x="137" y="199"/>
                  <a:pt x="141" y="199"/>
                </a:cubicBezTo>
                <a:cubicBezTo>
                  <a:pt x="145" y="199"/>
                  <a:pt x="148" y="196"/>
                  <a:pt x="148" y="192"/>
                </a:cubicBezTo>
                <a:lnTo>
                  <a:pt x="148" y="149"/>
                </a:lnTo>
                <a:close/>
                <a:moveTo>
                  <a:pt x="176" y="149"/>
                </a:moveTo>
                <a:cubicBezTo>
                  <a:pt x="176" y="145"/>
                  <a:pt x="173" y="142"/>
                  <a:pt x="169" y="142"/>
                </a:cubicBezTo>
                <a:cubicBezTo>
                  <a:pt x="165" y="142"/>
                  <a:pt x="162" y="145"/>
                  <a:pt x="162" y="149"/>
                </a:cubicBezTo>
                <a:cubicBezTo>
                  <a:pt x="162" y="192"/>
                  <a:pt x="162" y="192"/>
                  <a:pt x="162" y="192"/>
                </a:cubicBezTo>
                <a:cubicBezTo>
                  <a:pt x="162" y="196"/>
                  <a:pt x="165" y="199"/>
                  <a:pt x="169" y="199"/>
                </a:cubicBezTo>
                <a:cubicBezTo>
                  <a:pt x="173" y="199"/>
                  <a:pt x="176" y="196"/>
                  <a:pt x="176" y="192"/>
                </a:cubicBezTo>
                <a:lnTo>
                  <a:pt x="176" y="149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A51A47D1-C916-2F02-2EB5-E14DA0BDBB2B}"/>
              </a:ext>
            </a:extLst>
          </p:cNvPr>
          <p:cNvSpPr>
            <a:spLocks/>
          </p:cNvSpPr>
          <p:nvPr/>
        </p:nvSpPr>
        <p:spPr bwMode="auto">
          <a:xfrm>
            <a:off x="6469742" y="3472182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77A9C9C6-6FA2-ED6B-01CD-7549208E6F1E}"/>
              </a:ext>
            </a:extLst>
          </p:cNvPr>
          <p:cNvSpPr>
            <a:spLocks/>
          </p:cNvSpPr>
          <p:nvPr/>
        </p:nvSpPr>
        <p:spPr bwMode="auto">
          <a:xfrm>
            <a:off x="5479706" y="4023721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3286874E-00D4-F77E-B0CF-A43ED1BF5681}"/>
              </a:ext>
            </a:extLst>
          </p:cNvPr>
          <p:cNvSpPr>
            <a:spLocks/>
          </p:cNvSpPr>
          <p:nvPr/>
        </p:nvSpPr>
        <p:spPr bwMode="auto">
          <a:xfrm>
            <a:off x="4490737" y="3472182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5F2DE812-4F9C-B97F-67E0-213108C6E673}"/>
              </a:ext>
            </a:extLst>
          </p:cNvPr>
          <p:cNvSpPr>
            <a:spLocks noEditPoints="1"/>
          </p:cNvSpPr>
          <p:nvPr/>
        </p:nvSpPr>
        <p:spPr bwMode="auto">
          <a:xfrm>
            <a:off x="6865453" y="3798527"/>
            <a:ext cx="441164" cy="442822"/>
          </a:xfrm>
          <a:custGeom>
            <a:avLst/>
            <a:gdLst>
              <a:gd name="T0" fmla="*/ 107 w 225"/>
              <a:gd name="T1" fmla="*/ 116 h 226"/>
              <a:gd name="T2" fmla="*/ 163 w 225"/>
              <a:gd name="T3" fmla="*/ 214 h 226"/>
              <a:gd name="T4" fmla="*/ 113 w 225"/>
              <a:gd name="T5" fmla="*/ 226 h 226"/>
              <a:gd name="T6" fmla="*/ 0 w 225"/>
              <a:gd name="T7" fmla="*/ 113 h 226"/>
              <a:gd name="T8" fmla="*/ 106 w 225"/>
              <a:gd name="T9" fmla="*/ 0 h 226"/>
              <a:gd name="T10" fmla="*/ 106 w 225"/>
              <a:gd name="T11" fmla="*/ 113 h 226"/>
              <a:gd name="T12" fmla="*/ 107 w 225"/>
              <a:gd name="T13" fmla="*/ 116 h 226"/>
              <a:gd name="T14" fmla="*/ 225 w 225"/>
              <a:gd name="T15" fmla="*/ 106 h 226"/>
              <a:gd name="T16" fmla="*/ 120 w 225"/>
              <a:gd name="T17" fmla="*/ 106 h 226"/>
              <a:gd name="T18" fmla="*/ 120 w 225"/>
              <a:gd name="T19" fmla="*/ 0 h 226"/>
              <a:gd name="T20" fmla="*/ 225 w 225"/>
              <a:gd name="T21" fmla="*/ 106 h 226"/>
              <a:gd name="T22" fmla="*/ 134 w 225"/>
              <a:gd name="T23" fmla="*/ 92 h 226"/>
              <a:gd name="T24" fmla="*/ 209 w 225"/>
              <a:gd name="T25" fmla="*/ 92 h 226"/>
              <a:gd name="T26" fmla="*/ 134 w 225"/>
              <a:gd name="T27" fmla="*/ 16 h 226"/>
              <a:gd name="T28" fmla="*/ 134 w 225"/>
              <a:gd name="T29" fmla="*/ 92 h 226"/>
              <a:gd name="T30" fmla="*/ 175 w 225"/>
              <a:gd name="T31" fmla="*/ 207 h 226"/>
              <a:gd name="T32" fmla="*/ 225 w 225"/>
              <a:gd name="T33" fmla="*/ 120 h 226"/>
              <a:gd name="T34" fmla="*/ 125 w 225"/>
              <a:gd name="T35" fmla="*/ 120 h 226"/>
              <a:gd name="T36" fmla="*/ 175 w 225"/>
              <a:gd name="T37" fmla="*/ 20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5" h="226">
                <a:moveTo>
                  <a:pt x="107" y="116"/>
                </a:moveTo>
                <a:cubicBezTo>
                  <a:pt x="163" y="214"/>
                  <a:pt x="163" y="214"/>
                  <a:pt x="163" y="214"/>
                </a:cubicBezTo>
                <a:cubicBezTo>
                  <a:pt x="148" y="221"/>
                  <a:pt x="131" y="226"/>
                  <a:pt x="113" y="226"/>
                </a:cubicBezTo>
                <a:cubicBezTo>
                  <a:pt x="51" y="226"/>
                  <a:pt x="0" y="175"/>
                  <a:pt x="0" y="113"/>
                </a:cubicBezTo>
                <a:cubicBezTo>
                  <a:pt x="0" y="53"/>
                  <a:pt x="47" y="4"/>
                  <a:pt x="106" y="0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6" y="114"/>
                  <a:pt x="106" y="115"/>
                  <a:pt x="107" y="116"/>
                </a:cubicBezTo>
                <a:close/>
                <a:moveTo>
                  <a:pt x="225" y="106"/>
                </a:moveTo>
                <a:cubicBezTo>
                  <a:pt x="120" y="106"/>
                  <a:pt x="120" y="106"/>
                  <a:pt x="120" y="106"/>
                </a:cubicBezTo>
                <a:cubicBezTo>
                  <a:pt x="120" y="0"/>
                  <a:pt x="120" y="0"/>
                  <a:pt x="120" y="0"/>
                </a:cubicBezTo>
                <a:cubicBezTo>
                  <a:pt x="177" y="4"/>
                  <a:pt x="222" y="49"/>
                  <a:pt x="225" y="106"/>
                </a:cubicBezTo>
                <a:moveTo>
                  <a:pt x="134" y="92"/>
                </a:moveTo>
                <a:cubicBezTo>
                  <a:pt x="209" y="92"/>
                  <a:pt x="209" y="92"/>
                  <a:pt x="209" y="92"/>
                </a:cubicBezTo>
                <a:cubicBezTo>
                  <a:pt x="201" y="54"/>
                  <a:pt x="172" y="25"/>
                  <a:pt x="134" y="16"/>
                </a:cubicBezTo>
                <a:lnTo>
                  <a:pt x="134" y="92"/>
                </a:lnTo>
                <a:close/>
                <a:moveTo>
                  <a:pt x="175" y="207"/>
                </a:moveTo>
                <a:cubicBezTo>
                  <a:pt x="204" y="188"/>
                  <a:pt x="223" y="156"/>
                  <a:pt x="225" y="120"/>
                </a:cubicBezTo>
                <a:cubicBezTo>
                  <a:pt x="125" y="120"/>
                  <a:pt x="125" y="120"/>
                  <a:pt x="125" y="120"/>
                </a:cubicBezTo>
                <a:lnTo>
                  <a:pt x="175" y="20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EAF87350-6AF1-A3FE-1514-F3A2EADFD27D}"/>
              </a:ext>
            </a:extLst>
          </p:cNvPr>
          <p:cNvSpPr>
            <a:spLocks/>
          </p:cNvSpPr>
          <p:nvPr/>
        </p:nvSpPr>
        <p:spPr bwMode="auto">
          <a:xfrm>
            <a:off x="5896978" y="4394016"/>
            <a:ext cx="398042" cy="354922"/>
          </a:xfrm>
          <a:custGeom>
            <a:avLst/>
            <a:gdLst>
              <a:gd name="T0" fmla="*/ 196 w 203"/>
              <a:gd name="T1" fmla="*/ 152 h 181"/>
              <a:gd name="T2" fmla="*/ 182 w 203"/>
              <a:gd name="T3" fmla="*/ 140 h 181"/>
              <a:gd name="T4" fmla="*/ 148 w 203"/>
              <a:gd name="T5" fmla="*/ 127 h 181"/>
              <a:gd name="T6" fmla="*/ 147 w 203"/>
              <a:gd name="T7" fmla="*/ 126 h 181"/>
              <a:gd name="T8" fmla="*/ 147 w 203"/>
              <a:gd name="T9" fmla="*/ 126 h 181"/>
              <a:gd name="T10" fmla="*/ 133 w 203"/>
              <a:gd name="T11" fmla="*/ 117 h 181"/>
              <a:gd name="T12" fmla="*/ 133 w 203"/>
              <a:gd name="T13" fmla="*/ 117 h 181"/>
              <a:gd name="T14" fmla="*/ 133 w 203"/>
              <a:gd name="T15" fmla="*/ 117 h 181"/>
              <a:gd name="T16" fmla="*/ 133 w 203"/>
              <a:gd name="T17" fmla="*/ 116 h 181"/>
              <a:gd name="T18" fmla="*/ 133 w 203"/>
              <a:gd name="T19" fmla="*/ 116 h 181"/>
              <a:gd name="T20" fmla="*/ 133 w 203"/>
              <a:gd name="T21" fmla="*/ 116 h 181"/>
              <a:gd name="T22" fmla="*/ 133 w 203"/>
              <a:gd name="T23" fmla="*/ 116 h 181"/>
              <a:gd name="T24" fmla="*/ 133 w 203"/>
              <a:gd name="T25" fmla="*/ 116 h 181"/>
              <a:gd name="T26" fmla="*/ 130 w 203"/>
              <a:gd name="T27" fmla="*/ 114 h 181"/>
              <a:gd name="T28" fmla="*/ 130 w 203"/>
              <a:gd name="T29" fmla="*/ 114 h 181"/>
              <a:gd name="T30" fmla="*/ 130 w 203"/>
              <a:gd name="T31" fmla="*/ 114 h 181"/>
              <a:gd name="T32" fmla="*/ 130 w 203"/>
              <a:gd name="T33" fmla="*/ 114 h 181"/>
              <a:gd name="T34" fmla="*/ 130 w 203"/>
              <a:gd name="T35" fmla="*/ 114 h 181"/>
              <a:gd name="T36" fmla="*/ 130 w 203"/>
              <a:gd name="T37" fmla="*/ 114 h 181"/>
              <a:gd name="T38" fmla="*/ 130 w 203"/>
              <a:gd name="T39" fmla="*/ 114 h 181"/>
              <a:gd name="T40" fmla="*/ 129 w 203"/>
              <a:gd name="T41" fmla="*/ 113 h 181"/>
              <a:gd name="T42" fmla="*/ 126 w 203"/>
              <a:gd name="T43" fmla="*/ 105 h 181"/>
              <a:gd name="T44" fmla="*/ 125 w 203"/>
              <a:gd name="T45" fmla="*/ 104 h 181"/>
              <a:gd name="T46" fmla="*/ 126 w 203"/>
              <a:gd name="T47" fmla="*/ 97 h 181"/>
              <a:gd name="T48" fmla="*/ 127 w 203"/>
              <a:gd name="T49" fmla="*/ 96 h 181"/>
              <a:gd name="T50" fmla="*/ 130 w 203"/>
              <a:gd name="T51" fmla="*/ 85 h 181"/>
              <a:gd name="T52" fmla="*/ 136 w 203"/>
              <a:gd name="T53" fmla="*/ 75 h 181"/>
              <a:gd name="T54" fmla="*/ 138 w 203"/>
              <a:gd name="T55" fmla="*/ 57 h 181"/>
              <a:gd name="T56" fmla="*/ 136 w 203"/>
              <a:gd name="T57" fmla="*/ 58 h 181"/>
              <a:gd name="T58" fmla="*/ 138 w 203"/>
              <a:gd name="T59" fmla="*/ 44 h 181"/>
              <a:gd name="T60" fmla="*/ 133 w 203"/>
              <a:gd name="T61" fmla="*/ 17 h 181"/>
              <a:gd name="T62" fmla="*/ 122 w 203"/>
              <a:gd name="T63" fmla="*/ 7 h 181"/>
              <a:gd name="T64" fmla="*/ 115 w 203"/>
              <a:gd name="T65" fmla="*/ 3 h 181"/>
              <a:gd name="T66" fmla="*/ 82 w 203"/>
              <a:gd name="T67" fmla="*/ 3 h 181"/>
              <a:gd name="T68" fmla="*/ 65 w 203"/>
              <a:gd name="T69" fmla="*/ 15 h 181"/>
              <a:gd name="T70" fmla="*/ 60 w 203"/>
              <a:gd name="T71" fmla="*/ 44 h 181"/>
              <a:gd name="T72" fmla="*/ 63 w 203"/>
              <a:gd name="T73" fmla="*/ 54 h 181"/>
              <a:gd name="T74" fmla="*/ 63 w 203"/>
              <a:gd name="T75" fmla="*/ 57 h 181"/>
              <a:gd name="T76" fmla="*/ 62 w 203"/>
              <a:gd name="T77" fmla="*/ 57 h 181"/>
              <a:gd name="T78" fmla="*/ 64 w 203"/>
              <a:gd name="T79" fmla="*/ 75 h 181"/>
              <a:gd name="T80" fmla="*/ 70 w 203"/>
              <a:gd name="T81" fmla="*/ 85 h 181"/>
              <a:gd name="T82" fmla="*/ 73 w 203"/>
              <a:gd name="T83" fmla="*/ 96 h 181"/>
              <a:gd name="T84" fmla="*/ 75 w 203"/>
              <a:gd name="T85" fmla="*/ 97 h 181"/>
              <a:gd name="T86" fmla="*/ 75 w 203"/>
              <a:gd name="T87" fmla="*/ 103 h 181"/>
              <a:gd name="T88" fmla="*/ 76 w 203"/>
              <a:gd name="T89" fmla="*/ 106 h 181"/>
              <a:gd name="T90" fmla="*/ 75 w 203"/>
              <a:gd name="T91" fmla="*/ 105 h 181"/>
              <a:gd name="T92" fmla="*/ 72 w 203"/>
              <a:gd name="T93" fmla="*/ 114 h 181"/>
              <a:gd name="T94" fmla="*/ 72 w 203"/>
              <a:gd name="T95" fmla="*/ 114 h 181"/>
              <a:gd name="T96" fmla="*/ 68 w 203"/>
              <a:gd name="T97" fmla="*/ 116 h 181"/>
              <a:gd name="T98" fmla="*/ 55 w 203"/>
              <a:gd name="T99" fmla="*/ 125 h 181"/>
              <a:gd name="T100" fmla="*/ 55 w 203"/>
              <a:gd name="T101" fmla="*/ 126 h 181"/>
              <a:gd name="T102" fmla="*/ 54 w 203"/>
              <a:gd name="T103" fmla="*/ 126 h 181"/>
              <a:gd name="T104" fmla="*/ 54 w 203"/>
              <a:gd name="T105" fmla="*/ 126 h 181"/>
              <a:gd name="T106" fmla="*/ 53 w 203"/>
              <a:gd name="T107" fmla="*/ 127 h 181"/>
              <a:gd name="T108" fmla="*/ 19 w 203"/>
              <a:gd name="T109" fmla="*/ 140 h 181"/>
              <a:gd name="T110" fmla="*/ 6 w 203"/>
              <a:gd name="T111" fmla="*/ 152 h 181"/>
              <a:gd name="T112" fmla="*/ 0 w 203"/>
              <a:gd name="T113" fmla="*/ 181 h 181"/>
              <a:gd name="T114" fmla="*/ 203 w 203"/>
              <a:gd name="T115" fmla="*/ 181 h 181"/>
              <a:gd name="T116" fmla="*/ 196 w 203"/>
              <a:gd name="T117" fmla="*/ 1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3" h="181">
                <a:moveTo>
                  <a:pt x="196" y="152"/>
                </a:moveTo>
                <a:cubicBezTo>
                  <a:pt x="196" y="143"/>
                  <a:pt x="189" y="143"/>
                  <a:pt x="182" y="140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48" y="126"/>
                  <a:pt x="147" y="126"/>
                  <a:pt x="147" y="126"/>
                </a:cubicBezTo>
                <a:cubicBezTo>
                  <a:pt x="147" y="126"/>
                  <a:pt x="147" y="126"/>
                  <a:pt x="147" y="126"/>
                </a:cubicBezTo>
                <a:cubicBezTo>
                  <a:pt x="141" y="123"/>
                  <a:pt x="135" y="119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2" y="114"/>
                  <a:pt x="131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29" y="115"/>
                  <a:pt x="129" y="114"/>
                  <a:pt x="129" y="113"/>
                </a:cubicBezTo>
                <a:cubicBezTo>
                  <a:pt x="128" y="111"/>
                  <a:pt x="126" y="106"/>
                  <a:pt x="126" y="105"/>
                </a:cubicBezTo>
                <a:cubicBezTo>
                  <a:pt x="126" y="104"/>
                  <a:pt x="125" y="107"/>
                  <a:pt x="125" y="104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26" y="97"/>
                  <a:pt x="127" y="96"/>
                  <a:pt x="127" y="96"/>
                </a:cubicBezTo>
                <a:cubicBezTo>
                  <a:pt x="129" y="93"/>
                  <a:pt x="129" y="86"/>
                  <a:pt x="130" y="85"/>
                </a:cubicBezTo>
                <a:cubicBezTo>
                  <a:pt x="132" y="83"/>
                  <a:pt x="134" y="83"/>
                  <a:pt x="136" y="75"/>
                </a:cubicBezTo>
                <a:cubicBezTo>
                  <a:pt x="138" y="68"/>
                  <a:pt x="141" y="57"/>
                  <a:pt x="138" y="57"/>
                </a:cubicBezTo>
                <a:cubicBezTo>
                  <a:pt x="137" y="57"/>
                  <a:pt x="137" y="57"/>
                  <a:pt x="136" y="58"/>
                </a:cubicBezTo>
                <a:cubicBezTo>
                  <a:pt x="136" y="55"/>
                  <a:pt x="137" y="49"/>
                  <a:pt x="138" y="44"/>
                </a:cubicBezTo>
                <a:cubicBezTo>
                  <a:pt x="138" y="38"/>
                  <a:pt x="137" y="22"/>
                  <a:pt x="133" y="17"/>
                </a:cubicBezTo>
                <a:cubicBezTo>
                  <a:pt x="131" y="13"/>
                  <a:pt x="127" y="9"/>
                  <a:pt x="122" y="7"/>
                </a:cubicBezTo>
                <a:cubicBezTo>
                  <a:pt x="120" y="5"/>
                  <a:pt x="117" y="4"/>
                  <a:pt x="115" y="3"/>
                </a:cubicBezTo>
                <a:cubicBezTo>
                  <a:pt x="109" y="0"/>
                  <a:pt x="89" y="1"/>
                  <a:pt x="82" y="3"/>
                </a:cubicBezTo>
                <a:cubicBezTo>
                  <a:pt x="74" y="4"/>
                  <a:pt x="69" y="9"/>
                  <a:pt x="65" y="15"/>
                </a:cubicBezTo>
                <a:cubicBezTo>
                  <a:pt x="62" y="21"/>
                  <a:pt x="60" y="38"/>
                  <a:pt x="60" y="44"/>
                </a:cubicBezTo>
                <a:cubicBezTo>
                  <a:pt x="61" y="47"/>
                  <a:pt x="62" y="52"/>
                  <a:pt x="63" y="54"/>
                </a:cubicBezTo>
                <a:cubicBezTo>
                  <a:pt x="63" y="56"/>
                  <a:pt x="63" y="56"/>
                  <a:pt x="63" y="57"/>
                </a:cubicBezTo>
                <a:cubicBezTo>
                  <a:pt x="63" y="57"/>
                  <a:pt x="63" y="57"/>
                  <a:pt x="62" y="57"/>
                </a:cubicBezTo>
                <a:cubicBezTo>
                  <a:pt x="60" y="57"/>
                  <a:pt x="62" y="68"/>
                  <a:pt x="64" y="75"/>
                </a:cubicBezTo>
                <a:cubicBezTo>
                  <a:pt x="67" y="83"/>
                  <a:pt x="69" y="83"/>
                  <a:pt x="70" y="85"/>
                </a:cubicBezTo>
                <a:cubicBezTo>
                  <a:pt x="71" y="86"/>
                  <a:pt x="71" y="93"/>
                  <a:pt x="73" y="96"/>
                </a:cubicBezTo>
                <a:cubicBezTo>
                  <a:pt x="74" y="96"/>
                  <a:pt x="74" y="97"/>
                  <a:pt x="75" y="97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6" y="105"/>
                  <a:pt x="75" y="104"/>
                  <a:pt x="75" y="105"/>
                </a:cubicBezTo>
                <a:cubicBezTo>
                  <a:pt x="74" y="108"/>
                  <a:pt x="73" y="111"/>
                  <a:pt x="72" y="114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1" y="113"/>
                  <a:pt x="69" y="114"/>
                  <a:pt x="68" y="116"/>
                </a:cubicBezTo>
                <a:cubicBezTo>
                  <a:pt x="67" y="118"/>
                  <a:pt x="61" y="122"/>
                  <a:pt x="55" y="125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26"/>
                  <a:pt x="53" y="126"/>
                  <a:pt x="53" y="127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2" y="143"/>
                  <a:pt x="6" y="143"/>
                  <a:pt x="6" y="152"/>
                </a:cubicBezTo>
                <a:cubicBezTo>
                  <a:pt x="0" y="181"/>
                  <a:pt x="0" y="181"/>
                  <a:pt x="0" y="181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196" y="152"/>
                  <a:pt x="196" y="152"/>
                  <a:pt x="196" y="152"/>
                </a:cubicBezTo>
                <a:close/>
              </a:path>
            </a:pathLst>
          </a:cu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id="{CB0D387D-2CA0-DA28-61C2-AB10C7EF6476}"/>
              </a:ext>
            </a:extLst>
          </p:cNvPr>
          <p:cNvSpPr>
            <a:spLocks/>
          </p:cNvSpPr>
          <p:nvPr/>
        </p:nvSpPr>
        <p:spPr bwMode="auto">
          <a:xfrm>
            <a:off x="4886448" y="3866940"/>
            <a:ext cx="441164" cy="305996"/>
          </a:xfrm>
          <a:custGeom>
            <a:avLst/>
            <a:gdLst>
              <a:gd name="T0" fmla="*/ 211 w 225"/>
              <a:gd name="T1" fmla="*/ 0 h 156"/>
              <a:gd name="T2" fmla="*/ 169 w 225"/>
              <a:gd name="T3" fmla="*/ 0 h 156"/>
              <a:gd name="T4" fmla="*/ 155 w 225"/>
              <a:gd name="T5" fmla="*/ 15 h 156"/>
              <a:gd name="T6" fmla="*/ 42 w 225"/>
              <a:gd name="T7" fmla="*/ 15 h 156"/>
              <a:gd name="T8" fmla="*/ 42 w 225"/>
              <a:gd name="T9" fmla="*/ 29 h 156"/>
              <a:gd name="T10" fmla="*/ 208 w 225"/>
              <a:gd name="T11" fmla="*/ 29 h 156"/>
              <a:gd name="T12" fmla="*/ 189 w 225"/>
              <a:gd name="T13" fmla="*/ 124 h 156"/>
              <a:gd name="T14" fmla="*/ 169 w 225"/>
              <a:gd name="T15" fmla="*/ 43 h 156"/>
              <a:gd name="T16" fmla="*/ 0 w 225"/>
              <a:gd name="T17" fmla="*/ 43 h 156"/>
              <a:gd name="T18" fmla="*/ 28 w 225"/>
              <a:gd name="T19" fmla="*/ 156 h 156"/>
              <a:gd name="T20" fmla="*/ 197 w 225"/>
              <a:gd name="T21" fmla="*/ 156 h 156"/>
              <a:gd name="T22" fmla="*/ 225 w 225"/>
              <a:gd name="T23" fmla="*/ 15 h 156"/>
              <a:gd name="T24" fmla="*/ 211 w 225"/>
              <a:gd name="T2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5" h="156">
                <a:moveTo>
                  <a:pt x="211" y="0"/>
                </a:moveTo>
                <a:cubicBezTo>
                  <a:pt x="169" y="0"/>
                  <a:pt x="169" y="0"/>
                  <a:pt x="169" y="0"/>
                </a:cubicBezTo>
                <a:cubicBezTo>
                  <a:pt x="161" y="0"/>
                  <a:pt x="155" y="7"/>
                  <a:pt x="155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29"/>
                  <a:pt x="42" y="29"/>
                  <a:pt x="42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189" y="124"/>
                  <a:pt x="189" y="124"/>
                  <a:pt x="189" y="124"/>
                </a:cubicBezTo>
                <a:cubicBezTo>
                  <a:pt x="169" y="43"/>
                  <a:pt x="169" y="43"/>
                  <a:pt x="169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197" y="156"/>
                  <a:pt x="197" y="156"/>
                  <a:pt x="197" y="156"/>
                </a:cubicBezTo>
                <a:cubicBezTo>
                  <a:pt x="225" y="15"/>
                  <a:pt x="225" y="15"/>
                  <a:pt x="225" y="15"/>
                </a:cubicBezTo>
                <a:cubicBezTo>
                  <a:pt x="225" y="7"/>
                  <a:pt x="219" y="0"/>
                  <a:pt x="211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7468BC8-D0D8-7085-5637-E39233518A61}"/>
              </a:ext>
            </a:extLst>
          </p:cNvPr>
          <p:cNvGrpSpPr/>
          <p:nvPr/>
        </p:nvGrpSpPr>
        <p:grpSpPr>
          <a:xfrm>
            <a:off x="7795718" y="2500376"/>
            <a:ext cx="2870900" cy="791122"/>
            <a:chOff x="-94764" y="1931934"/>
            <a:chExt cx="2870900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FF16430-56DD-DCAE-5A28-D3D7E5915691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460897F-E654-B7F8-5142-266B7B235CF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139DCC1-B702-0FE5-1931-D1DCFF747D3B}"/>
              </a:ext>
            </a:extLst>
          </p:cNvPr>
          <p:cNvGrpSpPr/>
          <p:nvPr/>
        </p:nvGrpSpPr>
        <p:grpSpPr>
          <a:xfrm>
            <a:off x="1515491" y="2500376"/>
            <a:ext cx="2885770" cy="791122"/>
            <a:chOff x="-121438" y="1931934"/>
            <a:chExt cx="2885770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FC3A0-3DC1-76DC-ECA5-5C4C145854B6}"/>
                </a:ext>
              </a:extLst>
            </p:cNvPr>
            <p:cNvSpPr txBox="1"/>
            <p:nvPr/>
          </p:nvSpPr>
          <p:spPr>
            <a:xfrm>
              <a:off x="-121438" y="2190603"/>
              <a:ext cx="2885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18B452E-DEE3-DB20-4B84-C20B8EB72B82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A061203-6FFE-8185-9921-3638E8923157}"/>
              </a:ext>
            </a:extLst>
          </p:cNvPr>
          <p:cNvGrpSpPr/>
          <p:nvPr/>
        </p:nvGrpSpPr>
        <p:grpSpPr>
          <a:xfrm>
            <a:off x="7795718" y="3624377"/>
            <a:ext cx="2870900" cy="791122"/>
            <a:chOff x="-94764" y="1931934"/>
            <a:chExt cx="2870900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5E14BC4-DEBD-379B-50E1-AB3EC5AB7F71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D1E6668-51C0-3FD6-864D-4FD69DD0C7B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F792EAD-35D4-FE2A-5781-7E2FC6037B85}"/>
              </a:ext>
            </a:extLst>
          </p:cNvPr>
          <p:cNvGrpSpPr/>
          <p:nvPr/>
        </p:nvGrpSpPr>
        <p:grpSpPr>
          <a:xfrm>
            <a:off x="1515491" y="3624377"/>
            <a:ext cx="2885770" cy="791122"/>
            <a:chOff x="-121438" y="1931934"/>
            <a:chExt cx="2885770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A59715B-6D8A-9398-263B-4E195A3FC387}"/>
                </a:ext>
              </a:extLst>
            </p:cNvPr>
            <p:cNvSpPr txBox="1"/>
            <p:nvPr/>
          </p:nvSpPr>
          <p:spPr>
            <a:xfrm>
              <a:off x="-121438" y="2190603"/>
              <a:ext cx="2885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64444BA-51F3-1D25-13FC-67BB144B77F3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EF1740C-5E18-7F5C-3B1D-3552760EFDEE}"/>
              </a:ext>
            </a:extLst>
          </p:cNvPr>
          <p:cNvGrpSpPr/>
          <p:nvPr/>
        </p:nvGrpSpPr>
        <p:grpSpPr>
          <a:xfrm>
            <a:off x="6042601" y="986981"/>
            <a:ext cx="2870900" cy="791122"/>
            <a:chOff x="-94764" y="1931934"/>
            <a:chExt cx="2870900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E43074D-68DF-1481-6933-6FC1222F3D77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B96578D-AA6B-6874-D026-80DE4FE4608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B80C713-4F6C-135D-3491-F80689F627C1}"/>
              </a:ext>
            </a:extLst>
          </p:cNvPr>
          <p:cNvGrpSpPr/>
          <p:nvPr/>
        </p:nvGrpSpPr>
        <p:grpSpPr>
          <a:xfrm>
            <a:off x="3274453" y="5181209"/>
            <a:ext cx="2885770" cy="791122"/>
            <a:chOff x="-121438" y="1931934"/>
            <a:chExt cx="2885770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2CB4565-8B87-E1CA-3FC1-6B25C37DEBC8}"/>
                </a:ext>
              </a:extLst>
            </p:cNvPr>
            <p:cNvSpPr txBox="1"/>
            <p:nvPr/>
          </p:nvSpPr>
          <p:spPr>
            <a:xfrm>
              <a:off x="-121438" y="2190603"/>
              <a:ext cx="2885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372C77A-3533-8048-8836-0453872D25AC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35" name="图片 34" descr="D:\51PPT模板网\51pptmoban.com\图片003.jpg">
            <a:extLst>
              <a:ext uri="{FF2B5EF4-FFF2-40B4-BE49-F238E27FC236}">
                <a16:creationId xmlns:a16="http://schemas.microsoft.com/office/drawing/2014/main" id="{E91F8E33-3456-EB0B-C82D-6B948C059B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1096" y="2935727"/>
            <a:ext cx="1211676" cy="91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84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37774" y="80430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3" name="Group 41">
            <a:extLst>
              <a:ext uri="{FF2B5EF4-FFF2-40B4-BE49-F238E27FC236}">
                <a16:creationId xmlns:a16="http://schemas.microsoft.com/office/drawing/2014/main" id="{D6E03579-898A-3173-9CA1-C46A706CC072}"/>
              </a:ext>
            </a:extLst>
          </p:cNvPr>
          <p:cNvGrpSpPr/>
          <p:nvPr/>
        </p:nvGrpSpPr>
        <p:grpSpPr>
          <a:xfrm>
            <a:off x="3687531" y="3980769"/>
            <a:ext cx="4815727" cy="1978701"/>
            <a:chOff x="3771586" y="4037956"/>
            <a:chExt cx="4650100" cy="1435499"/>
          </a:xfrm>
        </p:grpSpPr>
        <p:sp>
          <p:nvSpPr>
            <p:cNvPr id="4" name="Freeform 52">
              <a:extLst>
                <a:ext uri="{FF2B5EF4-FFF2-40B4-BE49-F238E27FC236}">
                  <a16:creationId xmlns:a16="http://schemas.microsoft.com/office/drawing/2014/main" id="{67DE67DF-6283-A630-09C5-099FDB2BB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3727" y="4037956"/>
              <a:ext cx="3634708" cy="720753"/>
            </a:xfrm>
            <a:custGeom>
              <a:avLst/>
              <a:gdLst>
                <a:gd name="T0" fmla="*/ 999 w 1997"/>
                <a:gd name="T1" fmla="*/ 0 h 396"/>
                <a:gd name="T2" fmla="*/ 0 w 1997"/>
                <a:gd name="T3" fmla="*/ 199 h 396"/>
                <a:gd name="T4" fmla="*/ 999 w 1997"/>
                <a:gd name="T5" fmla="*/ 396 h 396"/>
                <a:gd name="T6" fmla="*/ 1997 w 1997"/>
                <a:gd name="T7" fmla="*/ 199 h 396"/>
                <a:gd name="T8" fmla="*/ 999 w 1997"/>
                <a:gd name="T9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7" h="396">
                  <a:moveTo>
                    <a:pt x="999" y="0"/>
                  </a:moveTo>
                  <a:lnTo>
                    <a:pt x="0" y="199"/>
                  </a:lnTo>
                  <a:lnTo>
                    <a:pt x="999" y="396"/>
                  </a:lnTo>
                  <a:lnTo>
                    <a:pt x="1997" y="199"/>
                  </a:lnTo>
                  <a:lnTo>
                    <a:pt x="999" y="0"/>
                  </a:lnTo>
                  <a:close/>
                </a:path>
              </a:pathLst>
            </a:custGeom>
            <a:solidFill>
              <a:srgbClr val="E52A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Freeform 50">
              <a:extLst>
                <a:ext uri="{FF2B5EF4-FFF2-40B4-BE49-F238E27FC236}">
                  <a16:creationId xmlns:a16="http://schemas.microsoft.com/office/drawing/2014/main" id="{8AC181AF-65E8-E93B-5A70-97CC484A9F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91991" y="4400152"/>
              <a:ext cx="2329695" cy="1073303"/>
            </a:xfrm>
            <a:custGeom>
              <a:avLst/>
              <a:gdLst>
                <a:gd name="T0" fmla="*/ 724 w 1723"/>
                <a:gd name="T1" fmla="*/ 0 h 1221"/>
                <a:gd name="T2" fmla="*/ 0 w 1723"/>
                <a:gd name="T3" fmla="*/ 878 h 1221"/>
                <a:gd name="T4" fmla="*/ 1723 w 1723"/>
                <a:gd name="T5" fmla="*/ 1221 h 1221"/>
                <a:gd name="T6" fmla="*/ 1723 w 1723"/>
                <a:gd name="T7" fmla="*/ 197 h 1221"/>
                <a:gd name="T8" fmla="*/ 724 w 1723"/>
                <a:gd name="T9" fmla="*/ 0 h 1221"/>
                <a:gd name="connsiteX0" fmla="*/ 4202 w 10000"/>
                <a:gd name="connsiteY0" fmla="*/ 0 h 10000"/>
                <a:gd name="connsiteX1" fmla="*/ 0 w 10000"/>
                <a:gd name="connsiteY1" fmla="*/ 7191 h 10000"/>
                <a:gd name="connsiteX2" fmla="*/ 10000 w 10000"/>
                <a:gd name="connsiteY2" fmla="*/ 10000 h 10000"/>
                <a:gd name="connsiteX3" fmla="*/ 9988 w 10000"/>
                <a:gd name="connsiteY3" fmla="*/ 6282 h 10000"/>
                <a:gd name="connsiteX4" fmla="*/ 10000 w 10000"/>
                <a:gd name="connsiteY4" fmla="*/ 1613 h 10000"/>
                <a:gd name="connsiteX5" fmla="*/ 4202 w 10000"/>
                <a:gd name="connsiteY5" fmla="*/ 0 h 10000"/>
                <a:gd name="connsiteX0" fmla="*/ 4202 w 10000"/>
                <a:gd name="connsiteY0" fmla="*/ 0 h 7191"/>
                <a:gd name="connsiteX1" fmla="*/ 0 w 10000"/>
                <a:gd name="connsiteY1" fmla="*/ 7191 h 7191"/>
                <a:gd name="connsiteX2" fmla="*/ 9988 w 10000"/>
                <a:gd name="connsiteY2" fmla="*/ 6282 h 7191"/>
                <a:gd name="connsiteX3" fmla="*/ 10000 w 10000"/>
                <a:gd name="connsiteY3" fmla="*/ 1613 h 7191"/>
                <a:gd name="connsiteX4" fmla="*/ 4202 w 10000"/>
                <a:gd name="connsiteY4" fmla="*/ 0 h 7191"/>
                <a:gd name="connsiteX0" fmla="*/ 4202 w 10000"/>
                <a:gd name="connsiteY0" fmla="*/ 0 h 10000"/>
                <a:gd name="connsiteX1" fmla="*/ 1840 w 10000"/>
                <a:gd name="connsiteY1" fmla="*/ 5501 h 10000"/>
                <a:gd name="connsiteX2" fmla="*/ 0 w 10000"/>
                <a:gd name="connsiteY2" fmla="*/ 10000 h 10000"/>
                <a:gd name="connsiteX3" fmla="*/ 9988 w 10000"/>
                <a:gd name="connsiteY3" fmla="*/ 8736 h 10000"/>
                <a:gd name="connsiteX4" fmla="*/ 10000 w 10000"/>
                <a:gd name="connsiteY4" fmla="*/ 2243 h 10000"/>
                <a:gd name="connsiteX5" fmla="*/ 4202 w 10000"/>
                <a:gd name="connsiteY5" fmla="*/ 0 h 10000"/>
                <a:gd name="connsiteX0" fmla="*/ 2362 w 8160"/>
                <a:gd name="connsiteY0" fmla="*/ 0 h 8736"/>
                <a:gd name="connsiteX1" fmla="*/ 0 w 8160"/>
                <a:gd name="connsiteY1" fmla="*/ 5501 h 8736"/>
                <a:gd name="connsiteX2" fmla="*/ 8148 w 8160"/>
                <a:gd name="connsiteY2" fmla="*/ 8736 h 8736"/>
                <a:gd name="connsiteX3" fmla="*/ 8160 w 8160"/>
                <a:gd name="connsiteY3" fmla="*/ 2243 h 8736"/>
                <a:gd name="connsiteX4" fmla="*/ 2362 w 8160"/>
                <a:gd name="connsiteY4" fmla="*/ 0 h 8736"/>
                <a:gd name="connsiteX0" fmla="*/ 2895 w 10000"/>
                <a:gd name="connsiteY0" fmla="*/ 0 h 7688"/>
                <a:gd name="connsiteX1" fmla="*/ 0 w 10000"/>
                <a:gd name="connsiteY1" fmla="*/ 6297 h 7688"/>
                <a:gd name="connsiteX2" fmla="*/ 9992 w 10000"/>
                <a:gd name="connsiteY2" fmla="*/ 7688 h 7688"/>
                <a:gd name="connsiteX3" fmla="*/ 10000 w 10000"/>
                <a:gd name="connsiteY3" fmla="*/ 2568 h 7688"/>
                <a:gd name="connsiteX4" fmla="*/ 2895 w 10000"/>
                <a:gd name="connsiteY4" fmla="*/ 0 h 7688"/>
                <a:gd name="connsiteX0" fmla="*/ 2895 w 10000"/>
                <a:gd name="connsiteY0" fmla="*/ 0 h 10000"/>
                <a:gd name="connsiteX1" fmla="*/ 896 w 10000"/>
                <a:gd name="connsiteY1" fmla="*/ 5618 h 10000"/>
                <a:gd name="connsiteX2" fmla="*/ 0 w 10000"/>
                <a:gd name="connsiteY2" fmla="*/ 8191 h 10000"/>
                <a:gd name="connsiteX3" fmla="*/ 9992 w 10000"/>
                <a:gd name="connsiteY3" fmla="*/ 10000 h 10000"/>
                <a:gd name="connsiteX4" fmla="*/ 10000 w 10000"/>
                <a:gd name="connsiteY4" fmla="*/ 3340 h 10000"/>
                <a:gd name="connsiteX5" fmla="*/ 2895 w 10000"/>
                <a:gd name="connsiteY5" fmla="*/ 0 h 10000"/>
                <a:gd name="connsiteX0" fmla="*/ 1999 w 9104"/>
                <a:gd name="connsiteY0" fmla="*/ 0 h 10000"/>
                <a:gd name="connsiteX1" fmla="*/ 0 w 9104"/>
                <a:gd name="connsiteY1" fmla="*/ 5618 h 10000"/>
                <a:gd name="connsiteX2" fmla="*/ 9096 w 9104"/>
                <a:gd name="connsiteY2" fmla="*/ 10000 h 10000"/>
                <a:gd name="connsiteX3" fmla="*/ 9104 w 9104"/>
                <a:gd name="connsiteY3" fmla="*/ 3340 h 10000"/>
                <a:gd name="connsiteX4" fmla="*/ 1999 w 9104"/>
                <a:gd name="connsiteY4" fmla="*/ 0 h 10000"/>
                <a:gd name="connsiteX0" fmla="*/ 2196 w 10000"/>
                <a:gd name="connsiteY0" fmla="*/ 0 h 10000"/>
                <a:gd name="connsiteX1" fmla="*/ 0 w 10000"/>
                <a:gd name="connsiteY1" fmla="*/ 5618 h 10000"/>
                <a:gd name="connsiteX2" fmla="*/ 9999 w 10000"/>
                <a:gd name="connsiteY2" fmla="*/ 10000 h 10000"/>
                <a:gd name="connsiteX3" fmla="*/ 10000 w 10000"/>
                <a:gd name="connsiteY3" fmla="*/ 3340 h 10000"/>
                <a:gd name="connsiteX4" fmla="*/ 2196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2196" y="0"/>
                  </a:moveTo>
                  <a:lnTo>
                    <a:pt x="0" y="5618"/>
                  </a:lnTo>
                  <a:lnTo>
                    <a:pt x="9999" y="10000"/>
                  </a:lnTo>
                  <a:cubicBezTo>
                    <a:pt x="10005" y="6778"/>
                    <a:pt x="9995" y="6562"/>
                    <a:pt x="10000" y="3340"/>
                  </a:cubicBezTo>
                  <a:lnTo>
                    <a:pt x="2196" y="0"/>
                  </a:lnTo>
                  <a:close/>
                </a:path>
              </a:pathLst>
            </a:custGeom>
            <a:solidFill>
              <a:srgbClr val="E52A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Freeform 50">
              <a:extLst>
                <a:ext uri="{FF2B5EF4-FFF2-40B4-BE49-F238E27FC236}">
                  <a16:creationId xmlns:a16="http://schemas.microsoft.com/office/drawing/2014/main" id="{66E005A0-3E5F-79C7-FDCC-BA85AB9EF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1586" y="4400152"/>
              <a:ext cx="2329695" cy="1073303"/>
            </a:xfrm>
            <a:custGeom>
              <a:avLst/>
              <a:gdLst>
                <a:gd name="T0" fmla="*/ 724 w 1723"/>
                <a:gd name="T1" fmla="*/ 0 h 1221"/>
                <a:gd name="T2" fmla="*/ 0 w 1723"/>
                <a:gd name="T3" fmla="*/ 878 h 1221"/>
                <a:gd name="T4" fmla="*/ 1723 w 1723"/>
                <a:gd name="T5" fmla="*/ 1221 h 1221"/>
                <a:gd name="T6" fmla="*/ 1723 w 1723"/>
                <a:gd name="T7" fmla="*/ 197 h 1221"/>
                <a:gd name="T8" fmla="*/ 724 w 1723"/>
                <a:gd name="T9" fmla="*/ 0 h 1221"/>
                <a:gd name="connsiteX0" fmla="*/ 4202 w 10000"/>
                <a:gd name="connsiteY0" fmla="*/ 0 h 10000"/>
                <a:gd name="connsiteX1" fmla="*/ 0 w 10000"/>
                <a:gd name="connsiteY1" fmla="*/ 7191 h 10000"/>
                <a:gd name="connsiteX2" fmla="*/ 10000 w 10000"/>
                <a:gd name="connsiteY2" fmla="*/ 10000 h 10000"/>
                <a:gd name="connsiteX3" fmla="*/ 9988 w 10000"/>
                <a:gd name="connsiteY3" fmla="*/ 6282 h 10000"/>
                <a:gd name="connsiteX4" fmla="*/ 10000 w 10000"/>
                <a:gd name="connsiteY4" fmla="*/ 1613 h 10000"/>
                <a:gd name="connsiteX5" fmla="*/ 4202 w 10000"/>
                <a:gd name="connsiteY5" fmla="*/ 0 h 10000"/>
                <a:gd name="connsiteX0" fmla="*/ 4202 w 10000"/>
                <a:gd name="connsiteY0" fmla="*/ 0 h 7191"/>
                <a:gd name="connsiteX1" fmla="*/ 0 w 10000"/>
                <a:gd name="connsiteY1" fmla="*/ 7191 h 7191"/>
                <a:gd name="connsiteX2" fmla="*/ 9988 w 10000"/>
                <a:gd name="connsiteY2" fmla="*/ 6282 h 7191"/>
                <a:gd name="connsiteX3" fmla="*/ 10000 w 10000"/>
                <a:gd name="connsiteY3" fmla="*/ 1613 h 7191"/>
                <a:gd name="connsiteX4" fmla="*/ 4202 w 10000"/>
                <a:gd name="connsiteY4" fmla="*/ 0 h 7191"/>
                <a:gd name="connsiteX0" fmla="*/ 4202 w 10000"/>
                <a:gd name="connsiteY0" fmla="*/ 0 h 10000"/>
                <a:gd name="connsiteX1" fmla="*/ 1840 w 10000"/>
                <a:gd name="connsiteY1" fmla="*/ 5501 h 10000"/>
                <a:gd name="connsiteX2" fmla="*/ 0 w 10000"/>
                <a:gd name="connsiteY2" fmla="*/ 10000 h 10000"/>
                <a:gd name="connsiteX3" fmla="*/ 9988 w 10000"/>
                <a:gd name="connsiteY3" fmla="*/ 8736 h 10000"/>
                <a:gd name="connsiteX4" fmla="*/ 10000 w 10000"/>
                <a:gd name="connsiteY4" fmla="*/ 2243 h 10000"/>
                <a:gd name="connsiteX5" fmla="*/ 4202 w 10000"/>
                <a:gd name="connsiteY5" fmla="*/ 0 h 10000"/>
                <a:gd name="connsiteX0" fmla="*/ 2362 w 8160"/>
                <a:gd name="connsiteY0" fmla="*/ 0 h 8736"/>
                <a:gd name="connsiteX1" fmla="*/ 0 w 8160"/>
                <a:gd name="connsiteY1" fmla="*/ 5501 h 8736"/>
                <a:gd name="connsiteX2" fmla="*/ 8148 w 8160"/>
                <a:gd name="connsiteY2" fmla="*/ 8736 h 8736"/>
                <a:gd name="connsiteX3" fmla="*/ 8160 w 8160"/>
                <a:gd name="connsiteY3" fmla="*/ 2243 h 8736"/>
                <a:gd name="connsiteX4" fmla="*/ 2362 w 8160"/>
                <a:gd name="connsiteY4" fmla="*/ 0 h 8736"/>
                <a:gd name="connsiteX0" fmla="*/ 2895 w 10000"/>
                <a:gd name="connsiteY0" fmla="*/ 0 h 7688"/>
                <a:gd name="connsiteX1" fmla="*/ 0 w 10000"/>
                <a:gd name="connsiteY1" fmla="*/ 6297 h 7688"/>
                <a:gd name="connsiteX2" fmla="*/ 9992 w 10000"/>
                <a:gd name="connsiteY2" fmla="*/ 7688 h 7688"/>
                <a:gd name="connsiteX3" fmla="*/ 10000 w 10000"/>
                <a:gd name="connsiteY3" fmla="*/ 2568 h 7688"/>
                <a:gd name="connsiteX4" fmla="*/ 2895 w 10000"/>
                <a:gd name="connsiteY4" fmla="*/ 0 h 7688"/>
                <a:gd name="connsiteX0" fmla="*/ 2895 w 10000"/>
                <a:gd name="connsiteY0" fmla="*/ 0 h 10000"/>
                <a:gd name="connsiteX1" fmla="*/ 896 w 10000"/>
                <a:gd name="connsiteY1" fmla="*/ 5618 h 10000"/>
                <a:gd name="connsiteX2" fmla="*/ 0 w 10000"/>
                <a:gd name="connsiteY2" fmla="*/ 8191 h 10000"/>
                <a:gd name="connsiteX3" fmla="*/ 9992 w 10000"/>
                <a:gd name="connsiteY3" fmla="*/ 10000 h 10000"/>
                <a:gd name="connsiteX4" fmla="*/ 10000 w 10000"/>
                <a:gd name="connsiteY4" fmla="*/ 3340 h 10000"/>
                <a:gd name="connsiteX5" fmla="*/ 2895 w 10000"/>
                <a:gd name="connsiteY5" fmla="*/ 0 h 10000"/>
                <a:gd name="connsiteX0" fmla="*/ 1999 w 9104"/>
                <a:gd name="connsiteY0" fmla="*/ 0 h 10000"/>
                <a:gd name="connsiteX1" fmla="*/ 0 w 9104"/>
                <a:gd name="connsiteY1" fmla="*/ 5618 h 10000"/>
                <a:gd name="connsiteX2" fmla="*/ 9096 w 9104"/>
                <a:gd name="connsiteY2" fmla="*/ 10000 h 10000"/>
                <a:gd name="connsiteX3" fmla="*/ 9104 w 9104"/>
                <a:gd name="connsiteY3" fmla="*/ 3340 h 10000"/>
                <a:gd name="connsiteX4" fmla="*/ 1999 w 9104"/>
                <a:gd name="connsiteY4" fmla="*/ 0 h 10000"/>
                <a:gd name="connsiteX0" fmla="*/ 2196 w 10000"/>
                <a:gd name="connsiteY0" fmla="*/ 0 h 10000"/>
                <a:gd name="connsiteX1" fmla="*/ 0 w 10000"/>
                <a:gd name="connsiteY1" fmla="*/ 5618 h 10000"/>
                <a:gd name="connsiteX2" fmla="*/ 9999 w 10000"/>
                <a:gd name="connsiteY2" fmla="*/ 10000 h 10000"/>
                <a:gd name="connsiteX3" fmla="*/ 10000 w 10000"/>
                <a:gd name="connsiteY3" fmla="*/ 3340 h 10000"/>
                <a:gd name="connsiteX4" fmla="*/ 2196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2196" y="0"/>
                  </a:moveTo>
                  <a:lnTo>
                    <a:pt x="0" y="5618"/>
                  </a:lnTo>
                  <a:lnTo>
                    <a:pt x="9999" y="10000"/>
                  </a:lnTo>
                  <a:cubicBezTo>
                    <a:pt x="10005" y="6778"/>
                    <a:pt x="9995" y="6562"/>
                    <a:pt x="10000" y="3340"/>
                  </a:cubicBezTo>
                  <a:lnTo>
                    <a:pt x="2196" y="0"/>
                  </a:lnTo>
                  <a:close/>
                </a:path>
              </a:pathLst>
            </a:custGeom>
            <a:solidFill>
              <a:srgbClr val="E52A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9" name="Group 45">
            <a:extLst>
              <a:ext uri="{FF2B5EF4-FFF2-40B4-BE49-F238E27FC236}">
                <a16:creationId xmlns:a16="http://schemas.microsoft.com/office/drawing/2014/main" id="{1746EAFE-7460-F347-3A52-F543680F311A}"/>
              </a:ext>
            </a:extLst>
          </p:cNvPr>
          <p:cNvGrpSpPr/>
          <p:nvPr/>
        </p:nvGrpSpPr>
        <p:grpSpPr>
          <a:xfrm>
            <a:off x="4257063" y="3116963"/>
            <a:ext cx="3676663" cy="1685604"/>
            <a:chOff x="4321530" y="3467128"/>
            <a:chExt cx="3550212" cy="1222864"/>
          </a:xfrm>
        </p:grpSpPr>
        <p:sp>
          <p:nvSpPr>
            <p:cNvPr id="10" name="Freeform 50">
              <a:extLst>
                <a:ext uri="{FF2B5EF4-FFF2-40B4-BE49-F238E27FC236}">
                  <a16:creationId xmlns:a16="http://schemas.microsoft.com/office/drawing/2014/main" id="{9C476DE0-81B1-7CE4-2F1B-FEAA436A9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530" y="3719032"/>
              <a:ext cx="1779751" cy="970960"/>
            </a:xfrm>
            <a:custGeom>
              <a:avLst/>
              <a:gdLst>
                <a:gd name="T0" fmla="*/ 724 w 1723"/>
                <a:gd name="T1" fmla="*/ 0 h 1221"/>
                <a:gd name="T2" fmla="*/ 0 w 1723"/>
                <a:gd name="T3" fmla="*/ 878 h 1221"/>
                <a:gd name="T4" fmla="*/ 1723 w 1723"/>
                <a:gd name="T5" fmla="*/ 1221 h 1221"/>
                <a:gd name="T6" fmla="*/ 1723 w 1723"/>
                <a:gd name="T7" fmla="*/ 197 h 1221"/>
                <a:gd name="T8" fmla="*/ 724 w 1723"/>
                <a:gd name="T9" fmla="*/ 0 h 1221"/>
                <a:gd name="connsiteX0" fmla="*/ 4202 w 10000"/>
                <a:gd name="connsiteY0" fmla="*/ 0 h 10000"/>
                <a:gd name="connsiteX1" fmla="*/ 0 w 10000"/>
                <a:gd name="connsiteY1" fmla="*/ 7191 h 10000"/>
                <a:gd name="connsiteX2" fmla="*/ 10000 w 10000"/>
                <a:gd name="connsiteY2" fmla="*/ 10000 h 10000"/>
                <a:gd name="connsiteX3" fmla="*/ 9988 w 10000"/>
                <a:gd name="connsiteY3" fmla="*/ 6282 h 10000"/>
                <a:gd name="connsiteX4" fmla="*/ 10000 w 10000"/>
                <a:gd name="connsiteY4" fmla="*/ 1613 h 10000"/>
                <a:gd name="connsiteX5" fmla="*/ 4202 w 10000"/>
                <a:gd name="connsiteY5" fmla="*/ 0 h 10000"/>
                <a:gd name="connsiteX0" fmla="*/ 4202 w 10000"/>
                <a:gd name="connsiteY0" fmla="*/ 0 h 7191"/>
                <a:gd name="connsiteX1" fmla="*/ 0 w 10000"/>
                <a:gd name="connsiteY1" fmla="*/ 7191 h 7191"/>
                <a:gd name="connsiteX2" fmla="*/ 9988 w 10000"/>
                <a:gd name="connsiteY2" fmla="*/ 6282 h 7191"/>
                <a:gd name="connsiteX3" fmla="*/ 10000 w 10000"/>
                <a:gd name="connsiteY3" fmla="*/ 1613 h 7191"/>
                <a:gd name="connsiteX4" fmla="*/ 4202 w 10000"/>
                <a:gd name="connsiteY4" fmla="*/ 0 h 7191"/>
                <a:gd name="connsiteX0" fmla="*/ 4202 w 10000"/>
                <a:gd name="connsiteY0" fmla="*/ 0 h 10000"/>
                <a:gd name="connsiteX1" fmla="*/ 1840 w 10000"/>
                <a:gd name="connsiteY1" fmla="*/ 5501 h 10000"/>
                <a:gd name="connsiteX2" fmla="*/ 0 w 10000"/>
                <a:gd name="connsiteY2" fmla="*/ 10000 h 10000"/>
                <a:gd name="connsiteX3" fmla="*/ 9988 w 10000"/>
                <a:gd name="connsiteY3" fmla="*/ 8736 h 10000"/>
                <a:gd name="connsiteX4" fmla="*/ 10000 w 10000"/>
                <a:gd name="connsiteY4" fmla="*/ 2243 h 10000"/>
                <a:gd name="connsiteX5" fmla="*/ 4202 w 10000"/>
                <a:gd name="connsiteY5" fmla="*/ 0 h 10000"/>
                <a:gd name="connsiteX0" fmla="*/ 2362 w 8160"/>
                <a:gd name="connsiteY0" fmla="*/ 0 h 8736"/>
                <a:gd name="connsiteX1" fmla="*/ 0 w 8160"/>
                <a:gd name="connsiteY1" fmla="*/ 5501 h 8736"/>
                <a:gd name="connsiteX2" fmla="*/ 8148 w 8160"/>
                <a:gd name="connsiteY2" fmla="*/ 8736 h 8736"/>
                <a:gd name="connsiteX3" fmla="*/ 8160 w 8160"/>
                <a:gd name="connsiteY3" fmla="*/ 2243 h 8736"/>
                <a:gd name="connsiteX4" fmla="*/ 2362 w 8160"/>
                <a:gd name="connsiteY4" fmla="*/ 0 h 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0" h="8736">
                  <a:moveTo>
                    <a:pt x="2362" y="0"/>
                  </a:moveTo>
                  <a:lnTo>
                    <a:pt x="0" y="5501"/>
                  </a:lnTo>
                  <a:lnTo>
                    <a:pt x="8148" y="8736"/>
                  </a:lnTo>
                  <a:cubicBezTo>
                    <a:pt x="8152" y="6572"/>
                    <a:pt x="8156" y="4407"/>
                    <a:pt x="8160" y="2243"/>
                  </a:cubicBezTo>
                  <a:lnTo>
                    <a:pt x="2362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E31612"/>
              </a:solidFill>
            </a:ln>
            <a:effectLst>
              <a:outerShdw blurRad="76200" dist="762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52">
              <a:extLst>
                <a:ext uri="{FF2B5EF4-FFF2-40B4-BE49-F238E27FC236}">
                  <a16:creationId xmlns:a16="http://schemas.microsoft.com/office/drawing/2014/main" id="{30F48E46-0CF6-366F-1652-90D1B3705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7402" y="3467128"/>
              <a:ext cx="2527912" cy="501278"/>
            </a:xfrm>
            <a:custGeom>
              <a:avLst/>
              <a:gdLst>
                <a:gd name="T0" fmla="*/ 999 w 1997"/>
                <a:gd name="T1" fmla="*/ 0 h 396"/>
                <a:gd name="T2" fmla="*/ 0 w 1997"/>
                <a:gd name="T3" fmla="*/ 199 h 396"/>
                <a:gd name="T4" fmla="*/ 999 w 1997"/>
                <a:gd name="T5" fmla="*/ 396 h 396"/>
                <a:gd name="T6" fmla="*/ 1997 w 1997"/>
                <a:gd name="T7" fmla="*/ 199 h 396"/>
                <a:gd name="T8" fmla="*/ 999 w 1997"/>
                <a:gd name="T9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7" h="396">
                  <a:moveTo>
                    <a:pt x="999" y="0"/>
                  </a:moveTo>
                  <a:lnTo>
                    <a:pt x="0" y="199"/>
                  </a:lnTo>
                  <a:lnTo>
                    <a:pt x="999" y="396"/>
                  </a:lnTo>
                  <a:lnTo>
                    <a:pt x="1997" y="199"/>
                  </a:lnTo>
                  <a:lnTo>
                    <a:pt x="999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E31612"/>
              </a:solidFill>
            </a:ln>
            <a:effectLst>
              <a:outerShdw blurRad="76200" dist="762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50">
              <a:extLst>
                <a:ext uri="{FF2B5EF4-FFF2-40B4-BE49-F238E27FC236}">
                  <a16:creationId xmlns:a16="http://schemas.microsoft.com/office/drawing/2014/main" id="{F84660F7-8C33-BB91-F5B4-6E8E4FE0197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91991" y="3719032"/>
              <a:ext cx="1779751" cy="970960"/>
            </a:xfrm>
            <a:custGeom>
              <a:avLst/>
              <a:gdLst>
                <a:gd name="T0" fmla="*/ 724 w 1723"/>
                <a:gd name="T1" fmla="*/ 0 h 1221"/>
                <a:gd name="T2" fmla="*/ 0 w 1723"/>
                <a:gd name="T3" fmla="*/ 878 h 1221"/>
                <a:gd name="T4" fmla="*/ 1723 w 1723"/>
                <a:gd name="T5" fmla="*/ 1221 h 1221"/>
                <a:gd name="T6" fmla="*/ 1723 w 1723"/>
                <a:gd name="T7" fmla="*/ 197 h 1221"/>
                <a:gd name="T8" fmla="*/ 724 w 1723"/>
                <a:gd name="T9" fmla="*/ 0 h 1221"/>
                <a:gd name="connsiteX0" fmla="*/ 4202 w 10000"/>
                <a:gd name="connsiteY0" fmla="*/ 0 h 10000"/>
                <a:gd name="connsiteX1" fmla="*/ 0 w 10000"/>
                <a:gd name="connsiteY1" fmla="*/ 7191 h 10000"/>
                <a:gd name="connsiteX2" fmla="*/ 10000 w 10000"/>
                <a:gd name="connsiteY2" fmla="*/ 10000 h 10000"/>
                <a:gd name="connsiteX3" fmla="*/ 9988 w 10000"/>
                <a:gd name="connsiteY3" fmla="*/ 6282 h 10000"/>
                <a:gd name="connsiteX4" fmla="*/ 10000 w 10000"/>
                <a:gd name="connsiteY4" fmla="*/ 1613 h 10000"/>
                <a:gd name="connsiteX5" fmla="*/ 4202 w 10000"/>
                <a:gd name="connsiteY5" fmla="*/ 0 h 10000"/>
                <a:gd name="connsiteX0" fmla="*/ 4202 w 10000"/>
                <a:gd name="connsiteY0" fmla="*/ 0 h 7191"/>
                <a:gd name="connsiteX1" fmla="*/ 0 w 10000"/>
                <a:gd name="connsiteY1" fmla="*/ 7191 h 7191"/>
                <a:gd name="connsiteX2" fmla="*/ 9988 w 10000"/>
                <a:gd name="connsiteY2" fmla="*/ 6282 h 7191"/>
                <a:gd name="connsiteX3" fmla="*/ 10000 w 10000"/>
                <a:gd name="connsiteY3" fmla="*/ 1613 h 7191"/>
                <a:gd name="connsiteX4" fmla="*/ 4202 w 10000"/>
                <a:gd name="connsiteY4" fmla="*/ 0 h 7191"/>
                <a:gd name="connsiteX0" fmla="*/ 4202 w 10000"/>
                <a:gd name="connsiteY0" fmla="*/ 0 h 10000"/>
                <a:gd name="connsiteX1" fmla="*/ 1840 w 10000"/>
                <a:gd name="connsiteY1" fmla="*/ 5501 h 10000"/>
                <a:gd name="connsiteX2" fmla="*/ 0 w 10000"/>
                <a:gd name="connsiteY2" fmla="*/ 10000 h 10000"/>
                <a:gd name="connsiteX3" fmla="*/ 9988 w 10000"/>
                <a:gd name="connsiteY3" fmla="*/ 8736 h 10000"/>
                <a:gd name="connsiteX4" fmla="*/ 10000 w 10000"/>
                <a:gd name="connsiteY4" fmla="*/ 2243 h 10000"/>
                <a:gd name="connsiteX5" fmla="*/ 4202 w 10000"/>
                <a:gd name="connsiteY5" fmla="*/ 0 h 10000"/>
                <a:gd name="connsiteX0" fmla="*/ 2362 w 8160"/>
                <a:gd name="connsiteY0" fmla="*/ 0 h 8736"/>
                <a:gd name="connsiteX1" fmla="*/ 0 w 8160"/>
                <a:gd name="connsiteY1" fmla="*/ 5501 h 8736"/>
                <a:gd name="connsiteX2" fmla="*/ 8148 w 8160"/>
                <a:gd name="connsiteY2" fmla="*/ 8736 h 8736"/>
                <a:gd name="connsiteX3" fmla="*/ 8160 w 8160"/>
                <a:gd name="connsiteY3" fmla="*/ 2243 h 8736"/>
                <a:gd name="connsiteX4" fmla="*/ 2362 w 8160"/>
                <a:gd name="connsiteY4" fmla="*/ 0 h 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0" h="8736">
                  <a:moveTo>
                    <a:pt x="2362" y="0"/>
                  </a:moveTo>
                  <a:lnTo>
                    <a:pt x="0" y="5501"/>
                  </a:lnTo>
                  <a:lnTo>
                    <a:pt x="8148" y="8736"/>
                  </a:lnTo>
                  <a:cubicBezTo>
                    <a:pt x="8152" y="6572"/>
                    <a:pt x="8156" y="4407"/>
                    <a:pt x="8160" y="2243"/>
                  </a:cubicBezTo>
                  <a:lnTo>
                    <a:pt x="2362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E31612"/>
              </a:solidFill>
            </a:ln>
            <a:effectLst>
              <a:outerShdw blurRad="76200" dist="762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49">
            <a:extLst>
              <a:ext uri="{FF2B5EF4-FFF2-40B4-BE49-F238E27FC236}">
                <a16:creationId xmlns:a16="http://schemas.microsoft.com/office/drawing/2014/main" id="{9FF1AD86-E188-024E-A0E7-59B9F9589F95}"/>
              </a:ext>
            </a:extLst>
          </p:cNvPr>
          <p:cNvGrpSpPr/>
          <p:nvPr/>
        </p:nvGrpSpPr>
        <p:grpSpPr>
          <a:xfrm>
            <a:off x="4848041" y="2239271"/>
            <a:ext cx="2492969" cy="1371464"/>
            <a:chOff x="4892390" y="2894962"/>
            <a:chExt cx="2407228" cy="994962"/>
          </a:xfrm>
        </p:grpSpPr>
        <p:sp>
          <p:nvSpPr>
            <p:cNvPr id="14" name="Freeform 53">
              <a:extLst>
                <a:ext uri="{FF2B5EF4-FFF2-40B4-BE49-F238E27FC236}">
                  <a16:creationId xmlns:a16="http://schemas.microsoft.com/office/drawing/2014/main" id="{D026336B-4062-8D96-7545-64CFCC1DF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390" y="3034206"/>
              <a:ext cx="1208891" cy="855718"/>
            </a:xfrm>
            <a:custGeom>
              <a:avLst/>
              <a:gdLst>
                <a:gd name="T0" fmla="*/ 401 w 955"/>
                <a:gd name="T1" fmla="*/ 0 h 676"/>
                <a:gd name="T2" fmla="*/ 0 w 955"/>
                <a:gd name="T3" fmla="*/ 488 h 676"/>
                <a:gd name="T4" fmla="*/ 955 w 955"/>
                <a:gd name="T5" fmla="*/ 676 h 676"/>
                <a:gd name="T6" fmla="*/ 955 w 955"/>
                <a:gd name="T7" fmla="*/ 111 h 676"/>
                <a:gd name="T8" fmla="*/ 401 w 955"/>
                <a:gd name="T9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676">
                  <a:moveTo>
                    <a:pt x="401" y="0"/>
                  </a:moveTo>
                  <a:lnTo>
                    <a:pt x="0" y="488"/>
                  </a:lnTo>
                  <a:lnTo>
                    <a:pt x="955" y="676"/>
                  </a:lnTo>
                  <a:lnTo>
                    <a:pt x="955" y="111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E52A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Freeform 54">
              <a:extLst>
                <a:ext uri="{FF2B5EF4-FFF2-40B4-BE49-F238E27FC236}">
                  <a16:creationId xmlns:a16="http://schemas.microsoft.com/office/drawing/2014/main" id="{D1D59275-E1AD-FB69-FA7E-B0DA97FB4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993" y="3034206"/>
              <a:ext cx="1207625" cy="855718"/>
            </a:xfrm>
            <a:custGeom>
              <a:avLst/>
              <a:gdLst>
                <a:gd name="T0" fmla="*/ 553 w 954"/>
                <a:gd name="T1" fmla="*/ 0 h 676"/>
                <a:gd name="T2" fmla="*/ 954 w 954"/>
                <a:gd name="T3" fmla="*/ 488 h 676"/>
                <a:gd name="T4" fmla="*/ 0 w 954"/>
                <a:gd name="T5" fmla="*/ 676 h 676"/>
                <a:gd name="T6" fmla="*/ 0 w 954"/>
                <a:gd name="T7" fmla="*/ 111 h 676"/>
                <a:gd name="T8" fmla="*/ 553 w 954"/>
                <a:gd name="T9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" h="676">
                  <a:moveTo>
                    <a:pt x="553" y="0"/>
                  </a:moveTo>
                  <a:lnTo>
                    <a:pt x="954" y="488"/>
                  </a:lnTo>
                  <a:lnTo>
                    <a:pt x="0" y="676"/>
                  </a:lnTo>
                  <a:lnTo>
                    <a:pt x="0" y="111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52A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Freeform 55">
              <a:extLst>
                <a:ext uri="{FF2B5EF4-FFF2-40B4-BE49-F238E27FC236}">
                  <a16:creationId xmlns:a16="http://schemas.microsoft.com/office/drawing/2014/main" id="{58D416DC-09D8-0889-D0AC-45849835A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709" y="2894962"/>
              <a:ext cx="1401301" cy="279754"/>
            </a:xfrm>
            <a:custGeom>
              <a:avLst/>
              <a:gdLst>
                <a:gd name="T0" fmla="*/ 554 w 1107"/>
                <a:gd name="T1" fmla="*/ 0 h 221"/>
                <a:gd name="T2" fmla="*/ 0 w 1107"/>
                <a:gd name="T3" fmla="*/ 110 h 221"/>
                <a:gd name="T4" fmla="*/ 554 w 1107"/>
                <a:gd name="T5" fmla="*/ 221 h 221"/>
                <a:gd name="T6" fmla="*/ 1107 w 1107"/>
                <a:gd name="T7" fmla="*/ 110 h 221"/>
                <a:gd name="T8" fmla="*/ 554 w 1107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7" h="221">
                  <a:moveTo>
                    <a:pt x="554" y="0"/>
                  </a:moveTo>
                  <a:lnTo>
                    <a:pt x="0" y="110"/>
                  </a:lnTo>
                  <a:lnTo>
                    <a:pt x="554" y="221"/>
                  </a:lnTo>
                  <a:lnTo>
                    <a:pt x="1107" y="110"/>
                  </a:lnTo>
                  <a:lnTo>
                    <a:pt x="554" y="0"/>
                  </a:lnTo>
                  <a:close/>
                </a:path>
              </a:pathLst>
            </a:custGeom>
            <a:solidFill>
              <a:srgbClr val="E52A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7" name="Group 53">
            <a:extLst>
              <a:ext uri="{FF2B5EF4-FFF2-40B4-BE49-F238E27FC236}">
                <a16:creationId xmlns:a16="http://schemas.microsoft.com/office/drawing/2014/main" id="{1D5A0D66-73E3-396A-033C-47C706376DC3}"/>
              </a:ext>
            </a:extLst>
          </p:cNvPr>
          <p:cNvGrpSpPr/>
          <p:nvPr/>
        </p:nvGrpSpPr>
        <p:grpSpPr>
          <a:xfrm>
            <a:off x="5437962" y="1172610"/>
            <a:ext cx="1313123" cy="1249322"/>
            <a:chOff x="5462023" y="2201323"/>
            <a:chExt cx="1267960" cy="906352"/>
          </a:xfrm>
        </p:grpSpPr>
        <p:sp>
          <p:nvSpPr>
            <p:cNvPr id="18" name="Freeform 56">
              <a:extLst>
                <a:ext uri="{FF2B5EF4-FFF2-40B4-BE49-F238E27FC236}">
                  <a16:creationId xmlns:a16="http://schemas.microsoft.com/office/drawing/2014/main" id="{45DB4AD7-653C-314C-B228-9DB685CE2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992" y="2201323"/>
              <a:ext cx="637991" cy="906352"/>
            </a:xfrm>
            <a:custGeom>
              <a:avLst/>
              <a:gdLst>
                <a:gd name="T0" fmla="*/ 0 w 504"/>
                <a:gd name="T1" fmla="*/ 0 h 716"/>
                <a:gd name="T2" fmla="*/ 0 w 504"/>
                <a:gd name="T3" fmla="*/ 716 h 716"/>
                <a:gd name="T4" fmla="*/ 504 w 504"/>
                <a:gd name="T5" fmla="*/ 614 h 716"/>
                <a:gd name="T6" fmla="*/ 0 w 504"/>
                <a:gd name="T7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4" h="716">
                  <a:moveTo>
                    <a:pt x="0" y="0"/>
                  </a:moveTo>
                  <a:lnTo>
                    <a:pt x="0" y="716"/>
                  </a:lnTo>
                  <a:lnTo>
                    <a:pt x="504" y="6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E31612"/>
              </a:solidFill>
            </a:ln>
            <a:effectLst>
              <a:outerShdw blurRad="76200" dist="762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7">
              <a:extLst>
                <a:ext uri="{FF2B5EF4-FFF2-40B4-BE49-F238E27FC236}">
                  <a16:creationId xmlns:a16="http://schemas.microsoft.com/office/drawing/2014/main" id="{C9030FE0-A6E3-1850-C90E-8076DE481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023" y="2201323"/>
              <a:ext cx="639256" cy="906352"/>
            </a:xfrm>
            <a:custGeom>
              <a:avLst/>
              <a:gdLst>
                <a:gd name="T0" fmla="*/ 505 w 505"/>
                <a:gd name="T1" fmla="*/ 0 h 716"/>
                <a:gd name="T2" fmla="*/ 505 w 505"/>
                <a:gd name="T3" fmla="*/ 716 h 716"/>
                <a:gd name="T4" fmla="*/ 0 w 505"/>
                <a:gd name="T5" fmla="*/ 614 h 716"/>
                <a:gd name="T6" fmla="*/ 505 w 505"/>
                <a:gd name="T7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716">
                  <a:moveTo>
                    <a:pt x="505" y="0"/>
                  </a:moveTo>
                  <a:lnTo>
                    <a:pt x="505" y="716"/>
                  </a:lnTo>
                  <a:lnTo>
                    <a:pt x="0" y="61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E31612"/>
              </a:solidFill>
            </a:ln>
            <a:effectLst>
              <a:outerShdw blurRad="76200" dist="762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0" name="Elbow Connector 58">
            <a:extLst>
              <a:ext uri="{FF2B5EF4-FFF2-40B4-BE49-F238E27FC236}">
                <a16:creationId xmlns:a16="http://schemas.microsoft.com/office/drawing/2014/main" id="{BF914165-0592-C300-A602-96F1336FFD2F}"/>
              </a:ext>
            </a:extLst>
          </p:cNvPr>
          <p:cNvCxnSpPr/>
          <p:nvPr/>
        </p:nvCxnSpPr>
        <p:spPr>
          <a:xfrm flipV="1">
            <a:off x="3286046" y="1746214"/>
            <a:ext cx="2250388" cy="579771"/>
          </a:xfrm>
          <a:prstGeom prst="bentConnector3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59">
            <a:extLst>
              <a:ext uri="{FF2B5EF4-FFF2-40B4-BE49-F238E27FC236}">
                <a16:creationId xmlns:a16="http://schemas.microsoft.com/office/drawing/2014/main" id="{F2718637-53B2-2A1F-CE3B-531890F14ED9}"/>
              </a:ext>
            </a:extLst>
          </p:cNvPr>
          <p:cNvCxnSpPr/>
          <p:nvPr/>
        </p:nvCxnSpPr>
        <p:spPr>
          <a:xfrm rot="10800000" flipV="1">
            <a:off x="7133335" y="2325985"/>
            <a:ext cx="1938103" cy="497740"/>
          </a:xfrm>
          <a:prstGeom prst="bentConnector3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71">
            <a:extLst>
              <a:ext uri="{FF2B5EF4-FFF2-40B4-BE49-F238E27FC236}">
                <a16:creationId xmlns:a16="http://schemas.microsoft.com/office/drawing/2014/main" id="{1B9E4B7D-0EAB-6B74-B186-0E5306999577}"/>
              </a:ext>
            </a:extLst>
          </p:cNvPr>
          <p:cNvCxnSpPr/>
          <p:nvPr/>
        </p:nvCxnSpPr>
        <p:spPr>
          <a:xfrm rot="10800000">
            <a:off x="7729768" y="3807928"/>
            <a:ext cx="1341673" cy="1336905"/>
          </a:xfrm>
          <a:prstGeom prst="bentConnector3">
            <a:avLst>
              <a:gd name="adj1" fmla="val 27773"/>
            </a:avLst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82">
            <a:extLst>
              <a:ext uri="{FF2B5EF4-FFF2-40B4-BE49-F238E27FC236}">
                <a16:creationId xmlns:a16="http://schemas.microsoft.com/office/drawing/2014/main" id="{F98CE3C2-E58F-0DA0-277B-0BA47BC8BD48}"/>
              </a:ext>
            </a:extLst>
          </p:cNvPr>
          <p:cNvCxnSpPr/>
          <p:nvPr/>
        </p:nvCxnSpPr>
        <p:spPr>
          <a:xfrm flipV="1">
            <a:off x="3286045" y="4555440"/>
            <a:ext cx="788166" cy="537013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A76DD1D-AAD1-02DB-18AF-140570B47269}"/>
              </a:ext>
            </a:extLst>
          </p:cNvPr>
          <p:cNvGrpSpPr/>
          <p:nvPr/>
        </p:nvGrpSpPr>
        <p:grpSpPr>
          <a:xfrm>
            <a:off x="8251903" y="2007071"/>
            <a:ext cx="2870900" cy="834664"/>
            <a:chOff x="-94764" y="1888392"/>
            <a:chExt cx="2870900" cy="83466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6268F12-417A-A9F5-ADE6-8F44ABE9FD79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6AD7910-5DB7-B947-C0A3-7560473051B9}"/>
                </a:ext>
              </a:extLst>
            </p:cNvPr>
            <p:cNvSpPr txBox="1"/>
            <p:nvPr/>
          </p:nvSpPr>
          <p:spPr>
            <a:xfrm>
              <a:off x="-94764" y="18883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183A727-6961-F566-077D-5FC79E40C993}"/>
              </a:ext>
            </a:extLst>
          </p:cNvPr>
          <p:cNvGrpSpPr/>
          <p:nvPr/>
        </p:nvGrpSpPr>
        <p:grpSpPr>
          <a:xfrm>
            <a:off x="1371293" y="2002350"/>
            <a:ext cx="2885770" cy="849178"/>
            <a:chOff x="-121438" y="1873878"/>
            <a:chExt cx="2885770" cy="84917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9E28A5E-91A6-F56B-1DCD-7396471D3A1B}"/>
                </a:ext>
              </a:extLst>
            </p:cNvPr>
            <p:cNvSpPr txBox="1"/>
            <p:nvPr/>
          </p:nvSpPr>
          <p:spPr>
            <a:xfrm>
              <a:off x="-121438" y="2190603"/>
              <a:ext cx="2885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29BB720-97CF-FBCE-7BC8-620754EF4235}"/>
                </a:ext>
              </a:extLst>
            </p:cNvPr>
            <p:cNvSpPr txBox="1"/>
            <p:nvPr/>
          </p:nvSpPr>
          <p:spPr>
            <a:xfrm>
              <a:off x="528765" y="18738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F47EB77-967B-B76C-88C1-0E12F1BA1775}"/>
              </a:ext>
            </a:extLst>
          </p:cNvPr>
          <p:cNvGrpSpPr/>
          <p:nvPr/>
        </p:nvGrpSpPr>
        <p:grpSpPr>
          <a:xfrm>
            <a:off x="8790589" y="4139596"/>
            <a:ext cx="2870900" cy="834664"/>
            <a:chOff x="-94764" y="1888392"/>
            <a:chExt cx="2870900" cy="83466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4539689-1343-2D91-8E45-6569C5350E03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077070C-3ED1-28B3-D4AB-8327FC913857}"/>
                </a:ext>
              </a:extLst>
            </p:cNvPr>
            <p:cNvSpPr txBox="1"/>
            <p:nvPr/>
          </p:nvSpPr>
          <p:spPr>
            <a:xfrm>
              <a:off x="-94764" y="18883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052B4C1-E98C-443D-2FAD-F17E4AE7B74C}"/>
              </a:ext>
            </a:extLst>
          </p:cNvPr>
          <p:cNvGrpSpPr/>
          <p:nvPr/>
        </p:nvGrpSpPr>
        <p:grpSpPr>
          <a:xfrm>
            <a:off x="669585" y="4107427"/>
            <a:ext cx="2885770" cy="849178"/>
            <a:chOff x="-121438" y="1873878"/>
            <a:chExt cx="2885770" cy="849178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20D2D6B-D529-B9A2-27B2-52B094B057FD}"/>
                </a:ext>
              </a:extLst>
            </p:cNvPr>
            <p:cNvSpPr txBox="1"/>
            <p:nvPr/>
          </p:nvSpPr>
          <p:spPr>
            <a:xfrm>
              <a:off x="-121438" y="2190603"/>
              <a:ext cx="2885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1C2E543-340F-B929-5014-4367722CA1E3}"/>
                </a:ext>
              </a:extLst>
            </p:cNvPr>
            <p:cNvSpPr txBox="1"/>
            <p:nvPr/>
          </p:nvSpPr>
          <p:spPr>
            <a:xfrm>
              <a:off x="528765" y="18738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3198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D1A1AFA-E39C-A99B-D73F-4408BAEA2AF8}"/>
              </a:ext>
            </a:extLst>
          </p:cNvPr>
          <p:cNvGrpSpPr/>
          <p:nvPr/>
        </p:nvGrpSpPr>
        <p:grpSpPr>
          <a:xfrm>
            <a:off x="4697240" y="2288212"/>
            <a:ext cx="3143180" cy="715639"/>
            <a:chOff x="1718364" y="2016599"/>
            <a:chExt cx="3143180" cy="71563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3DECF74-4241-7C8D-E127-6E0DCADBA5FD}"/>
                </a:ext>
              </a:extLst>
            </p:cNvPr>
            <p:cNvSpPr/>
            <p:nvPr/>
          </p:nvSpPr>
          <p:spPr>
            <a:xfrm>
              <a:off x="1824531" y="2125177"/>
              <a:ext cx="3037013" cy="607061"/>
            </a:xfrm>
            <a:prstGeom prst="roundRect">
              <a:avLst>
                <a:gd name="adj" fmla="val 14435"/>
              </a:avLst>
            </a:prstGeom>
            <a:noFill/>
            <a:ln w="25400">
              <a:solidFill>
                <a:srgbClr val="E52A2A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4D0B2EB-20F7-1836-AF8B-B882BF119A2B}"/>
                </a:ext>
              </a:extLst>
            </p:cNvPr>
            <p:cNvSpPr/>
            <p:nvPr/>
          </p:nvSpPr>
          <p:spPr>
            <a:xfrm>
              <a:off x="1718364" y="2016599"/>
              <a:ext cx="3037013" cy="607061"/>
            </a:xfrm>
            <a:prstGeom prst="roundRect">
              <a:avLst>
                <a:gd name="adj" fmla="val 14435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4B563C7-1952-1321-8A89-DC6AB00920E2}"/>
                </a:ext>
              </a:extLst>
            </p:cNvPr>
            <p:cNvSpPr txBox="1"/>
            <p:nvPr/>
          </p:nvSpPr>
          <p:spPr>
            <a:xfrm>
              <a:off x="2540939" y="2140837"/>
              <a:ext cx="18075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6317CFF-2EE0-AA3A-1516-4BE09BAA4F7F}"/>
              </a:ext>
            </a:extLst>
          </p:cNvPr>
          <p:cNvSpPr txBox="1"/>
          <p:nvPr/>
        </p:nvSpPr>
        <p:spPr>
          <a:xfrm>
            <a:off x="1678065" y="1821451"/>
            <a:ext cx="306045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>
                <a:blipFill>
                  <a:blip r:embed="rId4"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6600" b="1" dirty="0">
              <a:blipFill>
                <a:blip r:embed="rId4"/>
                <a:stretch>
                  <a:fillRect/>
                </a:stretch>
              </a:blip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1D0D47-B5A1-AA80-FFCB-645E73FBFADC}"/>
              </a:ext>
            </a:extLst>
          </p:cNvPr>
          <p:cNvSpPr txBox="1"/>
          <p:nvPr/>
        </p:nvSpPr>
        <p:spPr>
          <a:xfrm>
            <a:off x="4621637" y="3159215"/>
            <a:ext cx="450259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862002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08746" y="80430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B64C23B5-70DF-9105-C341-6FF934C4D7F8}"/>
              </a:ext>
            </a:extLst>
          </p:cNvPr>
          <p:cNvSpPr>
            <a:spLocks noEditPoints="1"/>
          </p:cNvSpPr>
          <p:nvPr/>
        </p:nvSpPr>
        <p:spPr bwMode="auto">
          <a:xfrm>
            <a:off x="4059284" y="1466977"/>
            <a:ext cx="4080646" cy="3670738"/>
          </a:xfrm>
          <a:custGeom>
            <a:avLst/>
            <a:gdLst>
              <a:gd name="T0" fmla="*/ 233 w 747"/>
              <a:gd name="T1" fmla="*/ 0 h 672"/>
              <a:gd name="T2" fmla="*/ 306 w 747"/>
              <a:gd name="T3" fmla="*/ 37 h 672"/>
              <a:gd name="T4" fmla="*/ 374 w 747"/>
              <a:gd name="T5" fmla="*/ 66 h 672"/>
              <a:gd name="T6" fmla="*/ 444 w 747"/>
              <a:gd name="T7" fmla="*/ 33 h 672"/>
              <a:gd name="T8" fmla="*/ 514 w 747"/>
              <a:gd name="T9" fmla="*/ 0 h 672"/>
              <a:gd name="T10" fmla="*/ 606 w 747"/>
              <a:gd name="T11" fmla="*/ 92 h 672"/>
              <a:gd name="T12" fmla="*/ 601 w 747"/>
              <a:gd name="T13" fmla="*/ 122 h 672"/>
              <a:gd name="T14" fmla="*/ 594 w 747"/>
              <a:gd name="T15" fmla="*/ 154 h 672"/>
              <a:gd name="T16" fmla="*/ 643 w 747"/>
              <a:gd name="T17" fmla="*/ 237 h 672"/>
              <a:gd name="T18" fmla="*/ 681 w 747"/>
              <a:gd name="T19" fmla="*/ 248 h 672"/>
              <a:gd name="T20" fmla="*/ 747 w 747"/>
              <a:gd name="T21" fmla="*/ 336 h 672"/>
              <a:gd name="T22" fmla="*/ 679 w 747"/>
              <a:gd name="T23" fmla="*/ 424 h 672"/>
              <a:gd name="T24" fmla="*/ 644 w 747"/>
              <a:gd name="T25" fmla="*/ 434 h 672"/>
              <a:gd name="T26" fmla="*/ 594 w 747"/>
              <a:gd name="T27" fmla="*/ 517 h 672"/>
              <a:gd name="T28" fmla="*/ 602 w 747"/>
              <a:gd name="T29" fmla="*/ 552 h 672"/>
              <a:gd name="T30" fmla="*/ 606 w 747"/>
              <a:gd name="T31" fmla="*/ 580 h 672"/>
              <a:gd name="T32" fmla="*/ 514 w 747"/>
              <a:gd name="T33" fmla="*/ 672 h 672"/>
              <a:gd name="T34" fmla="*/ 449 w 747"/>
              <a:gd name="T35" fmla="*/ 644 h 672"/>
              <a:gd name="T36" fmla="*/ 422 w 747"/>
              <a:gd name="T37" fmla="*/ 620 h 672"/>
              <a:gd name="T38" fmla="*/ 373 w 747"/>
              <a:gd name="T39" fmla="*/ 606 h 672"/>
              <a:gd name="T40" fmla="*/ 323 w 747"/>
              <a:gd name="T41" fmla="*/ 621 h 672"/>
              <a:gd name="T42" fmla="*/ 284 w 747"/>
              <a:gd name="T43" fmla="*/ 655 h 672"/>
              <a:gd name="T44" fmla="*/ 233 w 747"/>
              <a:gd name="T45" fmla="*/ 672 h 672"/>
              <a:gd name="T46" fmla="*/ 141 w 747"/>
              <a:gd name="T47" fmla="*/ 580 h 672"/>
              <a:gd name="T48" fmla="*/ 146 w 747"/>
              <a:gd name="T49" fmla="*/ 551 h 672"/>
              <a:gd name="T50" fmla="*/ 152 w 747"/>
              <a:gd name="T51" fmla="*/ 528 h 672"/>
              <a:gd name="T52" fmla="*/ 153 w 747"/>
              <a:gd name="T53" fmla="*/ 519 h 672"/>
              <a:gd name="T54" fmla="*/ 69 w 747"/>
              <a:gd name="T55" fmla="*/ 425 h 672"/>
              <a:gd name="T56" fmla="*/ 0 w 747"/>
              <a:gd name="T57" fmla="*/ 336 h 672"/>
              <a:gd name="T58" fmla="*/ 74 w 747"/>
              <a:gd name="T59" fmla="*/ 246 h 672"/>
              <a:gd name="T60" fmla="*/ 153 w 747"/>
              <a:gd name="T61" fmla="*/ 153 h 672"/>
              <a:gd name="T62" fmla="*/ 147 w 747"/>
              <a:gd name="T63" fmla="*/ 124 h 672"/>
              <a:gd name="T64" fmla="*/ 141 w 747"/>
              <a:gd name="T65" fmla="*/ 92 h 672"/>
              <a:gd name="T66" fmla="*/ 233 w 747"/>
              <a:gd name="T67" fmla="*/ 0 h 672"/>
              <a:gd name="T68" fmla="*/ 180 w 747"/>
              <a:gd name="T69" fmla="*/ 310 h 672"/>
              <a:gd name="T70" fmla="*/ 184 w 747"/>
              <a:gd name="T71" fmla="*/ 336 h 672"/>
              <a:gd name="T72" fmla="*/ 180 w 747"/>
              <a:gd name="T73" fmla="*/ 364 h 672"/>
              <a:gd name="T74" fmla="*/ 220 w 747"/>
              <a:gd name="T75" fmla="*/ 482 h 672"/>
              <a:gd name="T76" fmla="*/ 247 w 747"/>
              <a:gd name="T77" fmla="*/ 490 h 672"/>
              <a:gd name="T78" fmla="*/ 278 w 747"/>
              <a:gd name="T79" fmla="*/ 500 h 672"/>
              <a:gd name="T80" fmla="*/ 304 w 747"/>
              <a:gd name="T81" fmla="*/ 524 h 672"/>
              <a:gd name="T82" fmla="*/ 319 w 747"/>
              <a:gd name="T83" fmla="*/ 538 h 672"/>
              <a:gd name="T84" fmla="*/ 373 w 747"/>
              <a:gd name="T85" fmla="*/ 555 h 672"/>
              <a:gd name="T86" fmla="*/ 429 w 747"/>
              <a:gd name="T87" fmla="*/ 537 h 672"/>
              <a:gd name="T88" fmla="*/ 445 w 747"/>
              <a:gd name="T89" fmla="*/ 521 h 672"/>
              <a:gd name="T90" fmla="*/ 470 w 747"/>
              <a:gd name="T91" fmla="*/ 500 h 672"/>
              <a:gd name="T92" fmla="*/ 503 w 747"/>
              <a:gd name="T93" fmla="*/ 490 h 672"/>
              <a:gd name="T94" fmla="*/ 523 w 747"/>
              <a:gd name="T95" fmla="*/ 484 h 672"/>
              <a:gd name="T96" fmla="*/ 576 w 747"/>
              <a:gd name="T97" fmla="*/ 398 h 672"/>
              <a:gd name="T98" fmla="*/ 569 w 747"/>
              <a:gd name="T99" fmla="*/ 368 h 672"/>
              <a:gd name="T100" fmla="*/ 563 w 747"/>
              <a:gd name="T101" fmla="*/ 336 h 672"/>
              <a:gd name="T102" fmla="*/ 569 w 747"/>
              <a:gd name="T103" fmla="*/ 304 h 672"/>
              <a:gd name="T104" fmla="*/ 575 w 747"/>
              <a:gd name="T105" fmla="*/ 274 h 672"/>
              <a:gd name="T106" fmla="*/ 524 w 747"/>
              <a:gd name="T107" fmla="*/ 190 h 672"/>
              <a:gd name="T108" fmla="*/ 500 w 747"/>
              <a:gd name="T109" fmla="*/ 182 h 672"/>
              <a:gd name="T110" fmla="*/ 472 w 747"/>
              <a:gd name="T111" fmla="*/ 173 h 672"/>
              <a:gd name="T112" fmla="*/ 445 w 747"/>
              <a:gd name="T113" fmla="*/ 152 h 672"/>
              <a:gd name="T114" fmla="*/ 374 w 747"/>
              <a:gd name="T115" fmla="*/ 119 h 672"/>
              <a:gd name="T116" fmla="*/ 302 w 747"/>
              <a:gd name="T117" fmla="*/ 152 h 672"/>
              <a:gd name="T118" fmla="*/ 253 w 747"/>
              <a:gd name="T119" fmla="*/ 182 h 672"/>
              <a:gd name="T120" fmla="*/ 173 w 747"/>
              <a:gd name="T121" fmla="*/ 275 h 672"/>
              <a:gd name="T122" fmla="*/ 180 w 747"/>
              <a:gd name="T123" fmla="*/ 31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47" h="672">
                <a:moveTo>
                  <a:pt x="233" y="0"/>
                </a:moveTo>
                <a:cubicBezTo>
                  <a:pt x="262" y="0"/>
                  <a:pt x="289" y="14"/>
                  <a:pt x="306" y="37"/>
                </a:cubicBezTo>
                <a:cubicBezTo>
                  <a:pt x="321" y="57"/>
                  <a:pt x="349" y="66"/>
                  <a:pt x="374" y="66"/>
                </a:cubicBezTo>
                <a:cubicBezTo>
                  <a:pt x="402" y="66"/>
                  <a:pt x="426" y="55"/>
                  <a:pt x="444" y="33"/>
                </a:cubicBezTo>
                <a:cubicBezTo>
                  <a:pt x="461" y="12"/>
                  <a:pt x="487" y="0"/>
                  <a:pt x="514" y="0"/>
                </a:cubicBezTo>
                <a:cubicBezTo>
                  <a:pt x="565" y="0"/>
                  <a:pt x="606" y="41"/>
                  <a:pt x="606" y="92"/>
                </a:cubicBezTo>
                <a:cubicBezTo>
                  <a:pt x="606" y="103"/>
                  <a:pt x="604" y="112"/>
                  <a:pt x="601" y="122"/>
                </a:cubicBezTo>
                <a:cubicBezTo>
                  <a:pt x="598" y="133"/>
                  <a:pt x="594" y="143"/>
                  <a:pt x="594" y="154"/>
                </a:cubicBezTo>
                <a:cubicBezTo>
                  <a:pt x="594" y="189"/>
                  <a:pt x="613" y="220"/>
                  <a:pt x="643" y="237"/>
                </a:cubicBezTo>
                <a:cubicBezTo>
                  <a:pt x="655" y="244"/>
                  <a:pt x="669" y="244"/>
                  <a:pt x="681" y="248"/>
                </a:cubicBezTo>
                <a:cubicBezTo>
                  <a:pt x="720" y="259"/>
                  <a:pt x="747" y="295"/>
                  <a:pt x="747" y="336"/>
                </a:cubicBezTo>
                <a:cubicBezTo>
                  <a:pt x="747" y="377"/>
                  <a:pt x="719" y="414"/>
                  <a:pt x="679" y="424"/>
                </a:cubicBezTo>
                <a:cubicBezTo>
                  <a:pt x="667" y="428"/>
                  <a:pt x="655" y="428"/>
                  <a:pt x="644" y="434"/>
                </a:cubicBezTo>
                <a:cubicBezTo>
                  <a:pt x="613" y="450"/>
                  <a:pt x="594" y="482"/>
                  <a:pt x="594" y="517"/>
                </a:cubicBezTo>
                <a:cubicBezTo>
                  <a:pt x="594" y="529"/>
                  <a:pt x="598" y="541"/>
                  <a:pt x="602" y="552"/>
                </a:cubicBezTo>
                <a:cubicBezTo>
                  <a:pt x="604" y="561"/>
                  <a:pt x="606" y="570"/>
                  <a:pt x="606" y="580"/>
                </a:cubicBezTo>
                <a:cubicBezTo>
                  <a:pt x="606" y="631"/>
                  <a:pt x="565" y="672"/>
                  <a:pt x="514" y="672"/>
                </a:cubicBezTo>
                <a:cubicBezTo>
                  <a:pt x="490" y="672"/>
                  <a:pt x="466" y="662"/>
                  <a:pt x="449" y="644"/>
                </a:cubicBezTo>
                <a:cubicBezTo>
                  <a:pt x="440" y="635"/>
                  <a:pt x="433" y="626"/>
                  <a:pt x="422" y="620"/>
                </a:cubicBezTo>
                <a:cubicBezTo>
                  <a:pt x="407" y="611"/>
                  <a:pt x="390" y="606"/>
                  <a:pt x="373" y="606"/>
                </a:cubicBezTo>
                <a:cubicBezTo>
                  <a:pt x="355" y="606"/>
                  <a:pt x="338" y="611"/>
                  <a:pt x="323" y="621"/>
                </a:cubicBezTo>
                <a:cubicBezTo>
                  <a:pt x="308" y="630"/>
                  <a:pt x="297" y="644"/>
                  <a:pt x="284" y="655"/>
                </a:cubicBezTo>
                <a:cubicBezTo>
                  <a:pt x="268" y="667"/>
                  <a:pt x="253" y="672"/>
                  <a:pt x="233" y="672"/>
                </a:cubicBezTo>
                <a:cubicBezTo>
                  <a:pt x="182" y="672"/>
                  <a:pt x="141" y="631"/>
                  <a:pt x="141" y="580"/>
                </a:cubicBezTo>
                <a:cubicBezTo>
                  <a:pt x="141" y="570"/>
                  <a:pt x="144" y="561"/>
                  <a:pt x="146" y="551"/>
                </a:cubicBezTo>
                <a:cubicBezTo>
                  <a:pt x="149" y="543"/>
                  <a:pt x="151" y="536"/>
                  <a:pt x="152" y="528"/>
                </a:cubicBezTo>
                <a:cubicBezTo>
                  <a:pt x="152" y="525"/>
                  <a:pt x="153" y="522"/>
                  <a:pt x="153" y="519"/>
                </a:cubicBezTo>
                <a:cubicBezTo>
                  <a:pt x="153" y="466"/>
                  <a:pt x="117" y="437"/>
                  <a:pt x="69" y="425"/>
                </a:cubicBezTo>
                <a:cubicBezTo>
                  <a:pt x="29" y="414"/>
                  <a:pt x="0" y="378"/>
                  <a:pt x="0" y="336"/>
                </a:cubicBezTo>
                <a:cubicBezTo>
                  <a:pt x="0" y="292"/>
                  <a:pt x="31" y="254"/>
                  <a:pt x="74" y="246"/>
                </a:cubicBezTo>
                <a:cubicBezTo>
                  <a:pt x="120" y="236"/>
                  <a:pt x="153" y="201"/>
                  <a:pt x="153" y="153"/>
                </a:cubicBezTo>
                <a:cubicBezTo>
                  <a:pt x="153" y="142"/>
                  <a:pt x="150" y="134"/>
                  <a:pt x="147" y="124"/>
                </a:cubicBezTo>
                <a:cubicBezTo>
                  <a:pt x="143" y="113"/>
                  <a:pt x="141" y="103"/>
                  <a:pt x="141" y="92"/>
                </a:cubicBezTo>
                <a:cubicBezTo>
                  <a:pt x="141" y="41"/>
                  <a:pt x="182" y="0"/>
                  <a:pt x="233" y="0"/>
                </a:cubicBezTo>
                <a:close/>
                <a:moveTo>
                  <a:pt x="180" y="310"/>
                </a:moveTo>
                <a:cubicBezTo>
                  <a:pt x="183" y="318"/>
                  <a:pt x="184" y="327"/>
                  <a:pt x="184" y="336"/>
                </a:cubicBezTo>
                <a:cubicBezTo>
                  <a:pt x="184" y="345"/>
                  <a:pt x="183" y="355"/>
                  <a:pt x="180" y="364"/>
                </a:cubicBezTo>
                <a:cubicBezTo>
                  <a:pt x="165" y="409"/>
                  <a:pt x="176" y="458"/>
                  <a:pt x="220" y="482"/>
                </a:cubicBezTo>
                <a:cubicBezTo>
                  <a:pt x="228" y="486"/>
                  <a:pt x="238" y="488"/>
                  <a:pt x="247" y="490"/>
                </a:cubicBezTo>
                <a:cubicBezTo>
                  <a:pt x="258" y="492"/>
                  <a:pt x="268" y="495"/>
                  <a:pt x="278" y="500"/>
                </a:cubicBezTo>
                <a:cubicBezTo>
                  <a:pt x="289" y="506"/>
                  <a:pt x="296" y="514"/>
                  <a:pt x="304" y="524"/>
                </a:cubicBezTo>
                <a:cubicBezTo>
                  <a:pt x="309" y="529"/>
                  <a:pt x="313" y="534"/>
                  <a:pt x="319" y="538"/>
                </a:cubicBezTo>
                <a:cubicBezTo>
                  <a:pt x="335" y="549"/>
                  <a:pt x="354" y="555"/>
                  <a:pt x="373" y="555"/>
                </a:cubicBezTo>
                <a:cubicBezTo>
                  <a:pt x="393" y="555"/>
                  <a:pt x="412" y="549"/>
                  <a:pt x="429" y="537"/>
                </a:cubicBezTo>
                <a:cubicBezTo>
                  <a:pt x="435" y="533"/>
                  <a:pt x="440" y="527"/>
                  <a:pt x="445" y="521"/>
                </a:cubicBezTo>
                <a:cubicBezTo>
                  <a:pt x="453" y="513"/>
                  <a:pt x="460" y="506"/>
                  <a:pt x="470" y="500"/>
                </a:cubicBezTo>
                <a:cubicBezTo>
                  <a:pt x="480" y="494"/>
                  <a:pt x="491" y="492"/>
                  <a:pt x="503" y="490"/>
                </a:cubicBezTo>
                <a:cubicBezTo>
                  <a:pt x="509" y="489"/>
                  <a:pt x="516" y="487"/>
                  <a:pt x="523" y="484"/>
                </a:cubicBezTo>
                <a:cubicBezTo>
                  <a:pt x="555" y="468"/>
                  <a:pt x="576" y="435"/>
                  <a:pt x="576" y="398"/>
                </a:cubicBezTo>
                <a:cubicBezTo>
                  <a:pt x="576" y="388"/>
                  <a:pt x="573" y="378"/>
                  <a:pt x="569" y="368"/>
                </a:cubicBezTo>
                <a:cubicBezTo>
                  <a:pt x="566" y="357"/>
                  <a:pt x="563" y="347"/>
                  <a:pt x="563" y="336"/>
                </a:cubicBezTo>
                <a:cubicBezTo>
                  <a:pt x="563" y="325"/>
                  <a:pt x="566" y="315"/>
                  <a:pt x="569" y="304"/>
                </a:cubicBezTo>
                <a:cubicBezTo>
                  <a:pt x="572" y="295"/>
                  <a:pt x="575" y="285"/>
                  <a:pt x="575" y="274"/>
                </a:cubicBezTo>
                <a:cubicBezTo>
                  <a:pt x="575" y="239"/>
                  <a:pt x="555" y="206"/>
                  <a:pt x="524" y="190"/>
                </a:cubicBezTo>
                <a:cubicBezTo>
                  <a:pt x="516" y="186"/>
                  <a:pt x="508" y="184"/>
                  <a:pt x="500" y="182"/>
                </a:cubicBezTo>
                <a:cubicBezTo>
                  <a:pt x="490" y="180"/>
                  <a:pt x="481" y="178"/>
                  <a:pt x="472" y="173"/>
                </a:cubicBezTo>
                <a:cubicBezTo>
                  <a:pt x="462" y="168"/>
                  <a:pt x="453" y="161"/>
                  <a:pt x="445" y="152"/>
                </a:cubicBezTo>
                <a:cubicBezTo>
                  <a:pt x="426" y="130"/>
                  <a:pt x="402" y="119"/>
                  <a:pt x="374" y="119"/>
                </a:cubicBezTo>
                <a:cubicBezTo>
                  <a:pt x="345" y="119"/>
                  <a:pt x="321" y="131"/>
                  <a:pt x="302" y="152"/>
                </a:cubicBezTo>
                <a:cubicBezTo>
                  <a:pt x="289" y="167"/>
                  <a:pt x="272" y="177"/>
                  <a:pt x="253" y="182"/>
                </a:cubicBezTo>
                <a:cubicBezTo>
                  <a:pt x="206" y="192"/>
                  <a:pt x="173" y="225"/>
                  <a:pt x="173" y="275"/>
                </a:cubicBezTo>
                <a:cubicBezTo>
                  <a:pt x="173" y="288"/>
                  <a:pt x="177" y="298"/>
                  <a:pt x="180" y="31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" name="Oval 6">
            <a:extLst>
              <a:ext uri="{FF2B5EF4-FFF2-40B4-BE49-F238E27FC236}">
                <a16:creationId xmlns:a16="http://schemas.microsoft.com/office/drawing/2014/main" id="{3B4A541E-7049-B742-8F7F-7EE5AA436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4099" y="1584076"/>
            <a:ext cx="768033" cy="765725"/>
          </a:xfrm>
          <a:prstGeom prst="ellipse">
            <a:avLst/>
          </a:pr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ym typeface="+mn-lt"/>
              </a:rPr>
              <a:t>A</a:t>
            </a:r>
            <a:endParaRPr lang="zh-CN" altLang="en-US" dirty="0">
              <a:sym typeface="+mn-lt"/>
            </a:endParaRPr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2D852635-CED4-160A-5614-E29C314A7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2471" y="1584076"/>
            <a:ext cx="770339" cy="765725"/>
          </a:xfrm>
          <a:prstGeom prst="ellipse">
            <a:avLst/>
          </a:pr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ym typeface="+mn-lt"/>
              </a:rPr>
              <a:t>B</a:t>
            </a:r>
            <a:endParaRPr lang="zh-CN" altLang="en-US" dirty="0">
              <a:sym typeface="+mn-lt"/>
            </a:endParaRPr>
          </a:p>
        </p:txBody>
      </p:sp>
      <p:sp>
        <p:nvSpPr>
          <p:cNvPr id="6" name="Oval 8">
            <a:extLst>
              <a:ext uri="{FF2B5EF4-FFF2-40B4-BE49-F238E27FC236}">
                <a16:creationId xmlns:a16="http://schemas.microsoft.com/office/drawing/2014/main" id="{CFFD5C90-E2E8-E3BB-C1F1-CCA46589E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2809" y="2914870"/>
            <a:ext cx="772646" cy="770338"/>
          </a:xfrm>
          <a:prstGeom prst="ellipse">
            <a:avLst/>
          </a:pr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ym typeface="+mn-lt"/>
              </a:rPr>
              <a:t>C</a:t>
            </a:r>
            <a:endParaRPr lang="zh-CN" altLang="en-US" dirty="0">
              <a:sym typeface="+mn-lt"/>
            </a:endParaRPr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id="{B9B29184-5AEA-7214-145A-982D431240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3761" y="2914870"/>
            <a:ext cx="770339" cy="770338"/>
          </a:xfrm>
          <a:prstGeom prst="ellipse">
            <a:avLst/>
          </a:pr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ym typeface="+mn-lt"/>
              </a:rPr>
              <a:t>F</a:t>
            </a:r>
            <a:endParaRPr lang="zh-CN" altLang="en-US" dirty="0">
              <a:sym typeface="+mn-lt"/>
            </a:endParaRPr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id="{8D8C4114-7048-6BCC-51CE-07F55A4E4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4099" y="4254889"/>
            <a:ext cx="768033" cy="770338"/>
          </a:xfrm>
          <a:prstGeom prst="ellipse">
            <a:avLst/>
          </a:pr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ym typeface="+mn-lt"/>
              </a:rPr>
              <a:t>E</a:t>
            </a:r>
            <a:endParaRPr lang="zh-CN" altLang="en-US" dirty="0">
              <a:sym typeface="+mn-lt"/>
            </a:endParaRPr>
          </a:p>
        </p:txBody>
      </p:sp>
      <p:sp>
        <p:nvSpPr>
          <p:cNvPr id="11" name="Oval 11">
            <a:extLst>
              <a:ext uri="{FF2B5EF4-FFF2-40B4-BE49-F238E27FC236}">
                <a16:creationId xmlns:a16="http://schemas.microsoft.com/office/drawing/2014/main" id="{8DBB2AD4-205E-BC32-1EEF-C9348E8B0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2471" y="4254889"/>
            <a:ext cx="770339" cy="770338"/>
          </a:xfrm>
          <a:prstGeom prst="ellipse">
            <a:avLst/>
          </a:prstGeom>
          <a:solidFill>
            <a:srgbClr val="E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ym typeface="+mn-lt"/>
              </a:rPr>
              <a:t>D</a:t>
            </a:r>
            <a:endParaRPr lang="zh-CN" altLang="en-US" dirty="0"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5C294CA-92C6-491C-55F8-DB1915DB35EE}"/>
              </a:ext>
            </a:extLst>
          </p:cNvPr>
          <p:cNvGrpSpPr/>
          <p:nvPr/>
        </p:nvGrpSpPr>
        <p:grpSpPr>
          <a:xfrm>
            <a:off x="7589295" y="1554067"/>
            <a:ext cx="2870900" cy="791122"/>
            <a:chOff x="-94764" y="1931934"/>
            <a:chExt cx="2870900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98593A3-128B-E712-F829-BEFB7A659AC0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810A273-6B24-115D-51B1-59F40AD4EFD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D4B5CFF-F12B-E251-E23C-0A026A276FC5}"/>
              </a:ext>
            </a:extLst>
          </p:cNvPr>
          <p:cNvGrpSpPr/>
          <p:nvPr/>
        </p:nvGrpSpPr>
        <p:grpSpPr>
          <a:xfrm>
            <a:off x="1701144" y="1554067"/>
            <a:ext cx="2885770" cy="791122"/>
            <a:chOff x="-121438" y="1931934"/>
            <a:chExt cx="2885770" cy="7911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531174E-C306-3C2B-ACEB-B77B65AAB4B8}"/>
                </a:ext>
              </a:extLst>
            </p:cNvPr>
            <p:cNvSpPr txBox="1"/>
            <p:nvPr/>
          </p:nvSpPr>
          <p:spPr>
            <a:xfrm>
              <a:off x="-121438" y="2190603"/>
              <a:ext cx="2885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781B6B7-451E-BCDE-58E7-46811CAB3B72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8FC3BE5-2771-B6F0-F488-AB45212B7E69}"/>
              </a:ext>
            </a:extLst>
          </p:cNvPr>
          <p:cNvGrpSpPr/>
          <p:nvPr/>
        </p:nvGrpSpPr>
        <p:grpSpPr>
          <a:xfrm>
            <a:off x="7589295" y="4371858"/>
            <a:ext cx="2870900" cy="791122"/>
            <a:chOff x="-94764" y="1931934"/>
            <a:chExt cx="2870900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7ECB17A-A537-6145-9DE8-9E86D01EFD26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DD530EB-20B5-29D7-D391-3BD3580FD9C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0BF5100-1D41-45C5-CB27-25439CDC78D2}"/>
              </a:ext>
            </a:extLst>
          </p:cNvPr>
          <p:cNvGrpSpPr/>
          <p:nvPr/>
        </p:nvGrpSpPr>
        <p:grpSpPr>
          <a:xfrm>
            <a:off x="1701144" y="4371858"/>
            <a:ext cx="2885770" cy="791122"/>
            <a:chOff x="-121438" y="1931934"/>
            <a:chExt cx="2885770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543BD50-A6CE-CBA2-2274-5BBA50D46CB6}"/>
                </a:ext>
              </a:extLst>
            </p:cNvPr>
            <p:cNvSpPr txBox="1"/>
            <p:nvPr/>
          </p:nvSpPr>
          <p:spPr>
            <a:xfrm>
              <a:off x="-121438" y="2190603"/>
              <a:ext cx="2885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8DA43BB-9184-B45E-127F-16144D93C97B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CAC88CE-CBDA-7AD1-338C-6A7A62EAFA5A}"/>
              </a:ext>
            </a:extLst>
          </p:cNvPr>
          <p:cNvGrpSpPr/>
          <p:nvPr/>
        </p:nvGrpSpPr>
        <p:grpSpPr>
          <a:xfrm>
            <a:off x="8264700" y="2886375"/>
            <a:ext cx="2870900" cy="791122"/>
            <a:chOff x="-94764" y="1931934"/>
            <a:chExt cx="2870900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B450D48-7C29-97F3-6595-225E0E0A8D1F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A38D74A-C3A1-2B91-9F9E-7D3FEEDCCBF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4403ADF-ADF2-DBD3-8436-2A4F02530266}"/>
              </a:ext>
            </a:extLst>
          </p:cNvPr>
          <p:cNvGrpSpPr/>
          <p:nvPr/>
        </p:nvGrpSpPr>
        <p:grpSpPr>
          <a:xfrm>
            <a:off x="1048744" y="2886375"/>
            <a:ext cx="2885770" cy="791122"/>
            <a:chOff x="-121438" y="1931934"/>
            <a:chExt cx="2885770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84DE08D-6ED2-A42A-8B04-DE4B000C2E9F}"/>
                </a:ext>
              </a:extLst>
            </p:cNvPr>
            <p:cNvSpPr txBox="1"/>
            <p:nvPr/>
          </p:nvSpPr>
          <p:spPr>
            <a:xfrm>
              <a:off x="-121438" y="2190603"/>
              <a:ext cx="2885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3F0B0C9-8D20-D889-6BD8-B90251A85963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31" name="图片 30" descr="D:\51PPT模板网\51pptmoban.com\图片003.jpg">
            <a:extLst>
              <a:ext uri="{FF2B5EF4-FFF2-40B4-BE49-F238E27FC236}">
                <a16:creationId xmlns:a16="http://schemas.microsoft.com/office/drawing/2014/main" id="{83E7DFB0-A26A-70BE-5D79-B9429E91F7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2385" y="2759024"/>
            <a:ext cx="1150196" cy="108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318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1" name="图片 5900">
            <a:extLst>
              <a:ext uri="{FF2B5EF4-FFF2-40B4-BE49-F238E27FC236}">
                <a16:creationId xmlns:a16="http://schemas.microsoft.com/office/drawing/2014/main" id="{9F054681-48A1-7771-3B4F-848937BBEB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71824"/>
            <a:ext cx="12192000" cy="368617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968" name="图片 5967">
            <a:extLst>
              <a:ext uri="{FF2B5EF4-FFF2-40B4-BE49-F238E27FC236}">
                <a16:creationId xmlns:a16="http://schemas.microsoft.com/office/drawing/2014/main" id="{9D2DE548-01C6-A5B3-AA1F-27FC601A28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200368">
            <a:off x="9290089" y="-356210"/>
            <a:ext cx="3461295" cy="7363876"/>
          </a:xfrm>
          <a:custGeom>
            <a:avLst/>
            <a:gdLst>
              <a:gd name="connsiteX0" fmla="*/ 3461294 w 3461295"/>
              <a:gd name="connsiteY0" fmla="*/ 7363876 h 7363876"/>
              <a:gd name="connsiteX1" fmla="*/ 0 w 3461295"/>
              <a:gd name="connsiteY1" fmla="*/ 6753939 h 7363876"/>
              <a:gd name="connsiteX2" fmla="*/ 1190156 w 3461295"/>
              <a:gd name="connsiteY2" fmla="*/ 0 h 7363876"/>
              <a:gd name="connsiteX3" fmla="*/ 3461295 w 3461295"/>
              <a:gd name="connsiteY3" fmla="*/ 400212 h 736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1295" h="7363876">
                <a:moveTo>
                  <a:pt x="3461294" y="7363876"/>
                </a:moveTo>
                <a:lnTo>
                  <a:pt x="0" y="6753939"/>
                </a:lnTo>
                <a:lnTo>
                  <a:pt x="1190156" y="0"/>
                </a:lnTo>
                <a:lnTo>
                  <a:pt x="3461295" y="400212"/>
                </a:lnTo>
                <a:close/>
              </a:path>
            </a:pathLst>
          </a:custGeom>
        </p:spPr>
      </p:pic>
      <p:pic>
        <p:nvPicPr>
          <p:cNvPr id="5966" name="图片 5965">
            <a:extLst>
              <a:ext uri="{FF2B5EF4-FFF2-40B4-BE49-F238E27FC236}">
                <a16:creationId xmlns:a16="http://schemas.microsoft.com/office/drawing/2014/main" id="{6483C52C-6E6D-9F04-2602-D6E1EEC4C7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200368">
            <a:off x="-464202" y="-913093"/>
            <a:ext cx="11670247" cy="4329337"/>
          </a:xfrm>
          <a:custGeom>
            <a:avLst/>
            <a:gdLst>
              <a:gd name="connsiteX0" fmla="*/ 10907346 w 11670247"/>
              <a:gd name="connsiteY0" fmla="*/ 4329337 h 4329337"/>
              <a:gd name="connsiteX1" fmla="*/ 0 w 11670247"/>
              <a:gd name="connsiteY1" fmla="*/ 2407282 h 4329337"/>
              <a:gd name="connsiteX2" fmla="*/ 0 w 11670247"/>
              <a:gd name="connsiteY2" fmla="*/ 0 h 4329337"/>
              <a:gd name="connsiteX3" fmla="*/ 11670247 w 11670247"/>
              <a:gd name="connsiteY3" fmla="*/ 0 h 432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0247" h="4329337">
                <a:moveTo>
                  <a:pt x="10907346" y="4329337"/>
                </a:moveTo>
                <a:lnTo>
                  <a:pt x="0" y="2407282"/>
                </a:lnTo>
                <a:lnTo>
                  <a:pt x="0" y="0"/>
                </a:lnTo>
                <a:lnTo>
                  <a:pt x="11670247" y="0"/>
                </a:lnTo>
                <a:close/>
              </a:path>
            </a:pathLst>
          </a:custGeom>
        </p:spPr>
      </p:pic>
      <p:sp>
        <p:nvSpPr>
          <p:cNvPr id="5933" name="任意多边形: 形状 5932">
            <a:extLst>
              <a:ext uri="{FF2B5EF4-FFF2-40B4-BE49-F238E27FC236}">
                <a16:creationId xmlns:a16="http://schemas.microsoft.com/office/drawing/2014/main" id="{539D3B84-A05C-747D-8415-EDEAED67FCF8}"/>
              </a:ext>
            </a:extLst>
          </p:cNvPr>
          <p:cNvSpPr/>
          <p:nvPr/>
        </p:nvSpPr>
        <p:spPr>
          <a:xfrm>
            <a:off x="3005662" y="0"/>
            <a:ext cx="6858000" cy="6858000"/>
          </a:xfrm>
          <a:custGeom>
            <a:avLst/>
            <a:gdLst>
              <a:gd name="connsiteX0" fmla="*/ 0 w 6858000"/>
              <a:gd name="connsiteY0" fmla="*/ 0 h 6858000"/>
              <a:gd name="connsiteX1" fmla="*/ 6858000 w 6858000"/>
              <a:gd name="connsiteY1" fmla="*/ 0 h 6858000"/>
              <a:gd name="connsiteX2" fmla="*/ 6858000 w 6858000"/>
              <a:gd name="connsiteY2" fmla="*/ 6858000 h 6858000"/>
              <a:gd name="connsiteX3" fmla="*/ 0 w 685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noFill/>
          <a:ln w="4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365B3405-1FCE-CAB3-FD35-4E0B6E64619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6196" y="2203554"/>
            <a:ext cx="1731667" cy="3570116"/>
          </a:xfrm>
          <a:prstGeom prst="rect">
            <a:avLst/>
          </a:prstGeom>
        </p:spPr>
      </p:pic>
      <p:pic>
        <p:nvPicPr>
          <p:cNvPr id="5903" name="图片 5902">
            <a:extLst>
              <a:ext uri="{FF2B5EF4-FFF2-40B4-BE49-F238E27FC236}">
                <a16:creationId xmlns:a16="http://schemas.microsoft.com/office/drawing/2014/main" id="{6F80E27C-A9E8-8EB2-6DE6-62FB7C147E9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82059" y="5507809"/>
            <a:ext cx="6608586" cy="1350191"/>
          </a:xfrm>
          <a:custGeom>
            <a:avLst/>
            <a:gdLst>
              <a:gd name="connsiteX0" fmla="*/ 0 w 6608586"/>
              <a:gd name="connsiteY0" fmla="*/ 0 h 1350191"/>
              <a:gd name="connsiteX1" fmla="*/ 6608586 w 6608586"/>
              <a:gd name="connsiteY1" fmla="*/ 0 h 1350191"/>
              <a:gd name="connsiteX2" fmla="*/ 6608586 w 6608586"/>
              <a:gd name="connsiteY2" fmla="*/ 1350191 h 1350191"/>
              <a:gd name="connsiteX3" fmla="*/ 0 w 6608586"/>
              <a:gd name="connsiteY3" fmla="*/ 1350191 h 1350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8586" h="1350191">
                <a:moveTo>
                  <a:pt x="0" y="0"/>
                </a:moveTo>
                <a:lnTo>
                  <a:pt x="6608586" y="0"/>
                </a:lnTo>
                <a:lnTo>
                  <a:pt x="6608586" y="1350191"/>
                </a:lnTo>
                <a:lnTo>
                  <a:pt x="0" y="1350191"/>
                </a:lnTo>
                <a:close/>
              </a:path>
            </a:pathLst>
          </a:custGeom>
        </p:spPr>
      </p:pic>
      <p:pic>
        <p:nvPicPr>
          <p:cNvPr id="5936" name="图片 5935">
            <a:extLst>
              <a:ext uri="{FF2B5EF4-FFF2-40B4-BE49-F238E27FC236}">
                <a16:creationId xmlns:a16="http://schemas.microsoft.com/office/drawing/2014/main" id="{8A59062D-5FB4-8F78-753C-90408030F6A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7757" y="4215694"/>
            <a:ext cx="5844243" cy="2415223"/>
          </a:xfrm>
          <a:prstGeom prst="rect">
            <a:avLst/>
          </a:prstGeom>
        </p:spPr>
      </p:pic>
      <p:pic>
        <p:nvPicPr>
          <p:cNvPr id="5917" name="图片 5916">
            <a:extLst>
              <a:ext uri="{FF2B5EF4-FFF2-40B4-BE49-F238E27FC236}">
                <a16:creationId xmlns:a16="http://schemas.microsoft.com/office/drawing/2014/main" id="{9CE2A850-0C4C-2571-05C6-526D97C1CB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49"/>
            <a:ext cx="12192000" cy="869950"/>
          </a:xfrm>
          <a:prstGeom prst="rect">
            <a:avLst/>
          </a:prstGeom>
        </p:spPr>
      </p:pic>
      <p:pic>
        <p:nvPicPr>
          <p:cNvPr id="5955" name="图片 5954">
            <a:extLst>
              <a:ext uri="{FF2B5EF4-FFF2-40B4-BE49-F238E27FC236}">
                <a16:creationId xmlns:a16="http://schemas.microsoft.com/office/drawing/2014/main" id="{724E3F18-6360-D987-A400-9C551987E88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6597" y="-573762"/>
            <a:ext cx="3037012" cy="3037012"/>
          </a:xfrm>
          <a:prstGeom prst="rect">
            <a:avLst/>
          </a:prstGeom>
        </p:spPr>
      </p:pic>
      <p:pic>
        <p:nvPicPr>
          <p:cNvPr id="5956" name="图片 5955">
            <a:extLst>
              <a:ext uri="{FF2B5EF4-FFF2-40B4-BE49-F238E27FC236}">
                <a16:creationId xmlns:a16="http://schemas.microsoft.com/office/drawing/2014/main" id="{304E6FFE-2BF8-B99B-E22D-86872014209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0245">
            <a:off x="1686803" y="497354"/>
            <a:ext cx="1003101" cy="100310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7488CAB-84E4-AD1D-A7E8-253F77DE58F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478" t="47257"/>
          <a:stretch/>
        </p:blipFill>
        <p:spPr>
          <a:xfrm>
            <a:off x="152222" y="4253329"/>
            <a:ext cx="1049687" cy="1245905"/>
          </a:xfrm>
          <a:prstGeom prst="rect">
            <a:avLst/>
          </a:prstGeom>
        </p:spPr>
      </p:pic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grpSp>
        <p:nvGrpSpPr>
          <p:cNvPr id="22" name="组合 21" descr="D:\51PPT模板网\51pptmoban.com\图片003.jpg">
            <a:extLst>
              <a:ext uri="{FF2B5EF4-FFF2-40B4-BE49-F238E27FC236}">
                <a16:creationId xmlns:a16="http://schemas.microsoft.com/office/drawing/2014/main" id="{1F3BCD87-7AF6-91D5-1FC4-B28035E1D37D}"/>
              </a:ext>
            </a:extLst>
          </p:cNvPr>
          <p:cNvGrpSpPr/>
          <p:nvPr/>
        </p:nvGrpSpPr>
        <p:grpSpPr>
          <a:xfrm>
            <a:off x="9439609" y="561724"/>
            <a:ext cx="2053559" cy="1579987"/>
            <a:chOff x="1886200" y="-2131827"/>
            <a:chExt cx="1400883" cy="1077825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3F157A47-9E87-6F7D-A047-241B76301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6200" y="-2131827"/>
              <a:ext cx="992817" cy="642595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95BDA47-DBD8-1964-FF21-4ABA23BCA75A}"/>
                </a:ext>
              </a:extLst>
            </p:cNvPr>
            <p:cNvSpPr txBox="1"/>
            <p:nvPr/>
          </p:nvSpPr>
          <p:spPr>
            <a:xfrm>
              <a:off x="2940068" y="-1892892"/>
              <a:ext cx="347015" cy="461765"/>
            </a:xfrm>
            <a:custGeom>
              <a:avLst/>
              <a:gdLst/>
              <a:ahLst/>
              <a:cxnLst/>
              <a:rect l="l" t="t" r="r" b="b"/>
              <a:pathLst>
                <a:path w="347015" h="461765">
                  <a:moveTo>
                    <a:pt x="247269" y="361181"/>
                  </a:moveTo>
                  <a:lnTo>
                    <a:pt x="239725" y="365372"/>
                  </a:lnTo>
                  <a:cubicBezTo>
                    <a:pt x="237490" y="366489"/>
                    <a:pt x="233858" y="368445"/>
                    <a:pt x="228829" y="371239"/>
                  </a:cubicBezTo>
                  <a:lnTo>
                    <a:pt x="222123" y="376269"/>
                  </a:lnTo>
                  <a:lnTo>
                    <a:pt x="208712" y="382974"/>
                  </a:lnTo>
                  <a:lnTo>
                    <a:pt x="199492" y="391356"/>
                  </a:lnTo>
                  <a:cubicBezTo>
                    <a:pt x="197815" y="393032"/>
                    <a:pt x="198095" y="394429"/>
                    <a:pt x="200330" y="395547"/>
                  </a:cubicBezTo>
                  <a:cubicBezTo>
                    <a:pt x="203683" y="396665"/>
                    <a:pt x="207315" y="397922"/>
                    <a:pt x="211227" y="399319"/>
                  </a:cubicBezTo>
                  <a:cubicBezTo>
                    <a:pt x="215138" y="400716"/>
                    <a:pt x="218770" y="401973"/>
                    <a:pt x="222123" y="403091"/>
                  </a:cubicBezTo>
                  <a:lnTo>
                    <a:pt x="243916" y="408120"/>
                  </a:lnTo>
                  <a:cubicBezTo>
                    <a:pt x="246710" y="408120"/>
                    <a:pt x="248107" y="407282"/>
                    <a:pt x="248107" y="405605"/>
                  </a:cubicBezTo>
                  <a:lnTo>
                    <a:pt x="248107" y="388842"/>
                  </a:lnTo>
                  <a:cubicBezTo>
                    <a:pt x="248107" y="377107"/>
                    <a:pt x="247828" y="367886"/>
                    <a:pt x="247269" y="361181"/>
                  </a:cubicBezTo>
                  <a:close/>
                  <a:moveTo>
                    <a:pt x="117348" y="307536"/>
                  </a:moveTo>
                  <a:lnTo>
                    <a:pt x="117348" y="319271"/>
                  </a:lnTo>
                  <a:lnTo>
                    <a:pt x="125730" y="310051"/>
                  </a:lnTo>
                  <a:cubicBezTo>
                    <a:pt x="127407" y="308933"/>
                    <a:pt x="126848" y="308095"/>
                    <a:pt x="124054" y="307536"/>
                  </a:cubicBezTo>
                  <a:cubicBezTo>
                    <a:pt x="122936" y="308095"/>
                    <a:pt x="121819" y="308235"/>
                    <a:pt x="120701" y="307955"/>
                  </a:cubicBezTo>
                  <a:cubicBezTo>
                    <a:pt x="119583" y="307676"/>
                    <a:pt x="118466" y="307536"/>
                    <a:pt x="117348" y="307536"/>
                  </a:cubicBezTo>
                  <a:close/>
                  <a:moveTo>
                    <a:pt x="247269" y="264788"/>
                  </a:moveTo>
                  <a:cubicBezTo>
                    <a:pt x="245593" y="264788"/>
                    <a:pt x="244056" y="265067"/>
                    <a:pt x="242659" y="265626"/>
                  </a:cubicBezTo>
                  <a:cubicBezTo>
                    <a:pt x="241262" y="266185"/>
                    <a:pt x="239167" y="267303"/>
                    <a:pt x="236373" y="268979"/>
                  </a:cubicBezTo>
                  <a:cubicBezTo>
                    <a:pt x="226314" y="274567"/>
                    <a:pt x="219609" y="278199"/>
                    <a:pt x="216256" y="279876"/>
                  </a:cubicBezTo>
                  <a:lnTo>
                    <a:pt x="200330" y="290772"/>
                  </a:lnTo>
                  <a:cubicBezTo>
                    <a:pt x="196418" y="293007"/>
                    <a:pt x="192926" y="295243"/>
                    <a:pt x="189852" y="297478"/>
                  </a:cubicBezTo>
                  <a:cubicBezTo>
                    <a:pt x="186779" y="299713"/>
                    <a:pt x="183845" y="301669"/>
                    <a:pt x="181051" y="303345"/>
                  </a:cubicBezTo>
                  <a:cubicBezTo>
                    <a:pt x="161493" y="315080"/>
                    <a:pt x="148362" y="322624"/>
                    <a:pt x="141656" y="325976"/>
                  </a:cubicBezTo>
                  <a:cubicBezTo>
                    <a:pt x="137186" y="328770"/>
                    <a:pt x="131598" y="332962"/>
                    <a:pt x="124892" y="338549"/>
                  </a:cubicBezTo>
                  <a:lnTo>
                    <a:pt x="113995" y="344417"/>
                  </a:lnTo>
                  <a:cubicBezTo>
                    <a:pt x="111760" y="346093"/>
                    <a:pt x="109106" y="347909"/>
                    <a:pt x="106032" y="349865"/>
                  </a:cubicBezTo>
                  <a:cubicBezTo>
                    <a:pt x="102959" y="351821"/>
                    <a:pt x="99467" y="354196"/>
                    <a:pt x="95555" y="356990"/>
                  </a:cubicBezTo>
                  <a:cubicBezTo>
                    <a:pt x="91085" y="360343"/>
                    <a:pt x="88849" y="363696"/>
                    <a:pt x="88849" y="367048"/>
                  </a:cubicBezTo>
                  <a:lnTo>
                    <a:pt x="88849" y="368725"/>
                  </a:lnTo>
                  <a:cubicBezTo>
                    <a:pt x="90526" y="368166"/>
                    <a:pt x="100584" y="365372"/>
                    <a:pt x="119025" y="360343"/>
                  </a:cubicBezTo>
                  <a:cubicBezTo>
                    <a:pt x="119583" y="360343"/>
                    <a:pt x="119863" y="359784"/>
                    <a:pt x="119863" y="358666"/>
                  </a:cubicBezTo>
                  <a:lnTo>
                    <a:pt x="110643" y="352799"/>
                  </a:lnTo>
                  <a:cubicBezTo>
                    <a:pt x="111760" y="352799"/>
                    <a:pt x="112459" y="352519"/>
                    <a:pt x="112738" y="351961"/>
                  </a:cubicBezTo>
                  <a:cubicBezTo>
                    <a:pt x="113017" y="351402"/>
                    <a:pt x="113437" y="351123"/>
                    <a:pt x="113995" y="351123"/>
                  </a:cubicBezTo>
                  <a:cubicBezTo>
                    <a:pt x="115113" y="351123"/>
                    <a:pt x="116510" y="350983"/>
                    <a:pt x="118186" y="350703"/>
                  </a:cubicBezTo>
                  <a:cubicBezTo>
                    <a:pt x="119863" y="350424"/>
                    <a:pt x="121260" y="350564"/>
                    <a:pt x="122377" y="351123"/>
                  </a:cubicBezTo>
                  <a:cubicBezTo>
                    <a:pt x="125171" y="351123"/>
                    <a:pt x="127686" y="352240"/>
                    <a:pt x="129921" y="354475"/>
                  </a:cubicBezTo>
                  <a:cubicBezTo>
                    <a:pt x="133274" y="355593"/>
                    <a:pt x="135789" y="355872"/>
                    <a:pt x="137465" y="355313"/>
                  </a:cubicBezTo>
                  <a:lnTo>
                    <a:pt x="176860" y="347770"/>
                  </a:lnTo>
                  <a:cubicBezTo>
                    <a:pt x="187478" y="345535"/>
                    <a:pt x="200609" y="342461"/>
                    <a:pt x="216256" y="338549"/>
                  </a:cubicBezTo>
                  <a:cubicBezTo>
                    <a:pt x="220726" y="337432"/>
                    <a:pt x="225476" y="336314"/>
                    <a:pt x="230505" y="335197"/>
                  </a:cubicBezTo>
                  <a:cubicBezTo>
                    <a:pt x="235534" y="334079"/>
                    <a:pt x="240843" y="332962"/>
                    <a:pt x="246431" y="331844"/>
                  </a:cubicBezTo>
                  <a:lnTo>
                    <a:pt x="248946" y="329329"/>
                  </a:lnTo>
                  <a:cubicBezTo>
                    <a:pt x="248946" y="328212"/>
                    <a:pt x="248806" y="326815"/>
                    <a:pt x="248526" y="325138"/>
                  </a:cubicBezTo>
                  <a:cubicBezTo>
                    <a:pt x="248247" y="323462"/>
                    <a:pt x="248387" y="321786"/>
                    <a:pt x="248946" y="320109"/>
                  </a:cubicBezTo>
                  <a:lnTo>
                    <a:pt x="248946" y="304183"/>
                  </a:lnTo>
                  <a:cubicBezTo>
                    <a:pt x="248387" y="300272"/>
                    <a:pt x="248107" y="294684"/>
                    <a:pt x="248107" y="287419"/>
                  </a:cubicBezTo>
                  <a:cubicBezTo>
                    <a:pt x="248107" y="277361"/>
                    <a:pt x="247828" y="269817"/>
                    <a:pt x="247269" y="264788"/>
                  </a:cubicBezTo>
                  <a:close/>
                  <a:moveTo>
                    <a:pt x="152553" y="206952"/>
                  </a:moveTo>
                  <a:cubicBezTo>
                    <a:pt x="149200" y="208070"/>
                    <a:pt x="145428" y="209467"/>
                    <a:pt x="141237" y="211143"/>
                  </a:cubicBezTo>
                  <a:cubicBezTo>
                    <a:pt x="137046" y="212819"/>
                    <a:pt x="132715" y="214496"/>
                    <a:pt x="128245" y="216172"/>
                  </a:cubicBezTo>
                  <a:lnTo>
                    <a:pt x="116510" y="224554"/>
                  </a:lnTo>
                  <a:lnTo>
                    <a:pt x="116510" y="226231"/>
                  </a:lnTo>
                  <a:cubicBezTo>
                    <a:pt x="115951" y="231260"/>
                    <a:pt x="115951" y="235730"/>
                    <a:pt x="116510" y="239642"/>
                  </a:cubicBezTo>
                  <a:lnTo>
                    <a:pt x="117348" y="251377"/>
                  </a:lnTo>
                  <a:lnTo>
                    <a:pt x="119025" y="251377"/>
                  </a:lnTo>
                  <a:cubicBezTo>
                    <a:pt x="122936" y="245230"/>
                    <a:pt x="129083" y="237686"/>
                    <a:pt x="137465" y="228745"/>
                  </a:cubicBezTo>
                  <a:cubicBezTo>
                    <a:pt x="145288" y="220922"/>
                    <a:pt x="151435" y="213658"/>
                    <a:pt x="155905" y="206952"/>
                  </a:cubicBezTo>
                  <a:close/>
                  <a:moveTo>
                    <a:pt x="243916" y="180968"/>
                  </a:moveTo>
                  <a:lnTo>
                    <a:pt x="231343" y="187673"/>
                  </a:lnTo>
                  <a:cubicBezTo>
                    <a:pt x="229108" y="189909"/>
                    <a:pt x="222682" y="194379"/>
                    <a:pt x="212065" y="201085"/>
                  </a:cubicBezTo>
                  <a:lnTo>
                    <a:pt x="194463" y="211143"/>
                  </a:lnTo>
                  <a:lnTo>
                    <a:pt x="185242" y="217011"/>
                  </a:lnTo>
                  <a:lnTo>
                    <a:pt x="172669" y="227069"/>
                  </a:lnTo>
                  <a:lnTo>
                    <a:pt x="160935" y="237127"/>
                  </a:lnTo>
                  <a:cubicBezTo>
                    <a:pt x="148641" y="247744"/>
                    <a:pt x="142215" y="253332"/>
                    <a:pt x="141656" y="253891"/>
                  </a:cubicBezTo>
                  <a:lnTo>
                    <a:pt x="138303" y="257244"/>
                  </a:lnTo>
                  <a:lnTo>
                    <a:pt x="144171" y="257244"/>
                  </a:lnTo>
                  <a:cubicBezTo>
                    <a:pt x="151435" y="254450"/>
                    <a:pt x="162332" y="250818"/>
                    <a:pt x="176860" y="246347"/>
                  </a:cubicBezTo>
                  <a:cubicBezTo>
                    <a:pt x="184125" y="244671"/>
                    <a:pt x="191389" y="242157"/>
                    <a:pt x="198654" y="238804"/>
                  </a:cubicBezTo>
                  <a:lnTo>
                    <a:pt x="200330" y="238804"/>
                  </a:lnTo>
                  <a:cubicBezTo>
                    <a:pt x="204800" y="239362"/>
                    <a:pt x="207036" y="238245"/>
                    <a:pt x="207036" y="235451"/>
                  </a:cubicBezTo>
                  <a:cubicBezTo>
                    <a:pt x="208153" y="233216"/>
                    <a:pt x="209271" y="231819"/>
                    <a:pt x="210388" y="231260"/>
                  </a:cubicBezTo>
                  <a:cubicBezTo>
                    <a:pt x="211506" y="230701"/>
                    <a:pt x="213462" y="230981"/>
                    <a:pt x="216256" y="232098"/>
                  </a:cubicBezTo>
                  <a:cubicBezTo>
                    <a:pt x="220726" y="233216"/>
                    <a:pt x="224079" y="233774"/>
                    <a:pt x="226314" y="233774"/>
                  </a:cubicBezTo>
                  <a:lnTo>
                    <a:pt x="229667" y="233774"/>
                  </a:lnTo>
                  <a:cubicBezTo>
                    <a:pt x="232461" y="233774"/>
                    <a:pt x="234976" y="234054"/>
                    <a:pt x="237211" y="234613"/>
                  </a:cubicBezTo>
                  <a:cubicBezTo>
                    <a:pt x="239446" y="235171"/>
                    <a:pt x="241681" y="235451"/>
                    <a:pt x="243916" y="235451"/>
                  </a:cubicBezTo>
                  <a:cubicBezTo>
                    <a:pt x="245593" y="235451"/>
                    <a:pt x="246431" y="234892"/>
                    <a:pt x="246431" y="233774"/>
                  </a:cubicBezTo>
                  <a:lnTo>
                    <a:pt x="246431" y="219525"/>
                  </a:lnTo>
                  <a:lnTo>
                    <a:pt x="246431" y="194379"/>
                  </a:lnTo>
                  <a:lnTo>
                    <a:pt x="245593" y="181806"/>
                  </a:lnTo>
                  <a:cubicBezTo>
                    <a:pt x="245593" y="181247"/>
                    <a:pt x="245453" y="180968"/>
                    <a:pt x="245174" y="180968"/>
                  </a:cubicBezTo>
                  <a:cubicBezTo>
                    <a:pt x="244894" y="180968"/>
                    <a:pt x="244475" y="180968"/>
                    <a:pt x="243916" y="180968"/>
                  </a:cubicBezTo>
                  <a:close/>
                  <a:moveTo>
                    <a:pt x="243916" y="42665"/>
                  </a:moveTo>
                  <a:cubicBezTo>
                    <a:pt x="240564" y="43782"/>
                    <a:pt x="233299" y="45738"/>
                    <a:pt x="222123" y="48532"/>
                  </a:cubicBezTo>
                  <a:cubicBezTo>
                    <a:pt x="217653" y="50209"/>
                    <a:pt x="213322" y="51606"/>
                    <a:pt x="209131" y="52723"/>
                  </a:cubicBezTo>
                  <a:cubicBezTo>
                    <a:pt x="204940" y="53841"/>
                    <a:pt x="200609" y="55238"/>
                    <a:pt x="196139" y="56914"/>
                  </a:cubicBezTo>
                  <a:cubicBezTo>
                    <a:pt x="191669" y="58591"/>
                    <a:pt x="187757" y="60127"/>
                    <a:pt x="184404" y="61524"/>
                  </a:cubicBezTo>
                  <a:cubicBezTo>
                    <a:pt x="181051" y="62921"/>
                    <a:pt x="177978" y="64179"/>
                    <a:pt x="175184" y="65296"/>
                  </a:cubicBezTo>
                  <a:cubicBezTo>
                    <a:pt x="173508" y="65855"/>
                    <a:pt x="171552" y="66414"/>
                    <a:pt x="169317" y="66973"/>
                  </a:cubicBezTo>
                  <a:cubicBezTo>
                    <a:pt x="167081" y="67531"/>
                    <a:pt x="164567" y="68649"/>
                    <a:pt x="161773" y="70326"/>
                  </a:cubicBezTo>
                  <a:cubicBezTo>
                    <a:pt x="160096" y="71443"/>
                    <a:pt x="157721" y="72840"/>
                    <a:pt x="154648" y="74516"/>
                  </a:cubicBezTo>
                  <a:cubicBezTo>
                    <a:pt x="151575" y="76193"/>
                    <a:pt x="148641" y="77590"/>
                    <a:pt x="145847" y="78707"/>
                  </a:cubicBezTo>
                  <a:lnTo>
                    <a:pt x="126568" y="87089"/>
                  </a:lnTo>
                  <a:lnTo>
                    <a:pt x="105613" y="96310"/>
                  </a:lnTo>
                  <a:cubicBezTo>
                    <a:pt x="101702" y="97427"/>
                    <a:pt x="99746" y="99383"/>
                    <a:pt x="99746" y="102177"/>
                  </a:cubicBezTo>
                  <a:lnTo>
                    <a:pt x="102261" y="113074"/>
                  </a:lnTo>
                  <a:cubicBezTo>
                    <a:pt x="102261" y="114750"/>
                    <a:pt x="102819" y="118382"/>
                    <a:pt x="103937" y="123970"/>
                  </a:cubicBezTo>
                  <a:lnTo>
                    <a:pt x="105613" y="135705"/>
                  </a:lnTo>
                  <a:cubicBezTo>
                    <a:pt x="106172" y="139058"/>
                    <a:pt x="106452" y="144646"/>
                    <a:pt x="106452" y="152469"/>
                  </a:cubicBezTo>
                  <a:lnTo>
                    <a:pt x="109804" y="175101"/>
                  </a:lnTo>
                  <a:lnTo>
                    <a:pt x="110643" y="179292"/>
                  </a:lnTo>
                  <a:lnTo>
                    <a:pt x="113157" y="178453"/>
                  </a:lnTo>
                  <a:cubicBezTo>
                    <a:pt x="124892" y="173424"/>
                    <a:pt x="132156" y="170351"/>
                    <a:pt x="134950" y="169233"/>
                  </a:cubicBezTo>
                  <a:cubicBezTo>
                    <a:pt x="146685" y="163645"/>
                    <a:pt x="157302" y="158895"/>
                    <a:pt x="166802" y="154984"/>
                  </a:cubicBezTo>
                  <a:cubicBezTo>
                    <a:pt x="174625" y="152749"/>
                    <a:pt x="183287" y="149675"/>
                    <a:pt x="192786" y="145763"/>
                  </a:cubicBezTo>
                  <a:lnTo>
                    <a:pt x="212065" y="138220"/>
                  </a:lnTo>
                  <a:cubicBezTo>
                    <a:pt x="217094" y="137102"/>
                    <a:pt x="219888" y="135426"/>
                    <a:pt x="220447" y="133190"/>
                  </a:cubicBezTo>
                  <a:cubicBezTo>
                    <a:pt x="220447" y="132632"/>
                    <a:pt x="221844" y="131794"/>
                    <a:pt x="224638" y="130676"/>
                  </a:cubicBezTo>
                  <a:lnTo>
                    <a:pt x="231343" y="131514"/>
                  </a:lnTo>
                  <a:cubicBezTo>
                    <a:pt x="235814" y="132632"/>
                    <a:pt x="240564" y="132632"/>
                    <a:pt x="245593" y="131514"/>
                  </a:cubicBezTo>
                  <a:cubicBezTo>
                    <a:pt x="247828" y="130396"/>
                    <a:pt x="248946" y="129558"/>
                    <a:pt x="248946" y="129000"/>
                  </a:cubicBezTo>
                  <a:lnTo>
                    <a:pt x="249784" y="105530"/>
                  </a:lnTo>
                  <a:lnTo>
                    <a:pt x="250622" y="88766"/>
                  </a:lnTo>
                  <a:lnTo>
                    <a:pt x="250622" y="87089"/>
                  </a:lnTo>
                  <a:cubicBezTo>
                    <a:pt x="250622" y="85413"/>
                    <a:pt x="250482" y="83318"/>
                    <a:pt x="250203" y="80803"/>
                  </a:cubicBezTo>
                  <a:cubicBezTo>
                    <a:pt x="249923" y="78288"/>
                    <a:pt x="250063" y="75355"/>
                    <a:pt x="250622" y="72002"/>
                  </a:cubicBezTo>
                  <a:cubicBezTo>
                    <a:pt x="250622" y="68090"/>
                    <a:pt x="252019" y="59988"/>
                    <a:pt x="254813" y="47694"/>
                  </a:cubicBezTo>
                  <a:lnTo>
                    <a:pt x="253975" y="46018"/>
                  </a:lnTo>
                  <a:cubicBezTo>
                    <a:pt x="253416" y="44900"/>
                    <a:pt x="252298" y="44062"/>
                    <a:pt x="250622" y="43503"/>
                  </a:cubicBezTo>
                  <a:cubicBezTo>
                    <a:pt x="248946" y="42944"/>
                    <a:pt x="247269" y="42665"/>
                    <a:pt x="245593" y="42665"/>
                  </a:cubicBezTo>
                  <a:close/>
                  <a:moveTo>
                    <a:pt x="245174" y="336"/>
                  </a:moveTo>
                  <a:cubicBezTo>
                    <a:pt x="247688" y="895"/>
                    <a:pt x="250343" y="2152"/>
                    <a:pt x="253137" y="4108"/>
                  </a:cubicBezTo>
                  <a:cubicBezTo>
                    <a:pt x="254813" y="6343"/>
                    <a:pt x="258166" y="7460"/>
                    <a:pt x="263195" y="7460"/>
                  </a:cubicBezTo>
                  <a:lnTo>
                    <a:pt x="284988" y="12490"/>
                  </a:lnTo>
                  <a:lnTo>
                    <a:pt x="289179" y="14166"/>
                  </a:lnTo>
                  <a:cubicBezTo>
                    <a:pt x="296444" y="18078"/>
                    <a:pt x="301473" y="20313"/>
                    <a:pt x="304267" y="20872"/>
                  </a:cubicBezTo>
                  <a:cubicBezTo>
                    <a:pt x="306502" y="21989"/>
                    <a:pt x="309156" y="23247"/>
                    <a:pt x="312230" y="24644"/>
                  </a:cubicBezTo>
                  <a:cubicBezTo>
                    <a:pt x="315303" y="26041"/>
                    <a:pt x="318796" y="27577"/>
                    <a:pt x="322707" y="29254"/>
                  </a:cubicBezTo>
                  <a:cubicBezTo>
                    <a:pt x="325501" y="30371"/>
                    <a:pt x="326898" y="32327"/>
                    <a:pt x="326898" y="35121"/>
                  </a:cubicBezTo>
                  <a:cubicBezTo>
                    <a:pt x="326898" y="37915"/>
                    <a:pt x="329692" y="40709"/>
                    <a:pt x="335280" y="43503"/>
                  </a:cubicBezTo>
                  <a:cubicBezTo>
                    <a:pt x="336957" y="44062"/>
                    <a:pt x="337655" y="45179"/>
                    <a:pt x="337376" y="46856"/>
                  </a:cubicBezTo>
                  <a:cubicBezTo>
                    <a:pt x="337096" y="48532"/>
                    <a:pt x="336957" y="49929"/>
                    <a:pt x="336957" y="51047"/>
                  </a:cubicBezTo>
                  <a:lnTo>
                    <a:pt x="336118" y="54400"/>
                  </a:lnTo>
                  <a:cubicBezTo>
                    <a:pt x="336118" y="55517"/>
                    <a:pt x="335001" y="57194"/>
                    <a:pt x="332766" y="59429"/>
                  </a:cubicBezTo>
                  <a:cubicBezTo>
                    <a:pt x="332207" y="59988"/>
                    <a:pt x="331648" y="60686"/>
                    <a:pt x="331089" y="61524"/>
                  </a:cubicBezTo>
                  <a:cubicBezTo>
                    <a:pt x="330530" y="62363"/>
                    <a:pt x="330251" y="63340"/>
                    <a:pt x="330251" y="64458"/>
                  </a:cubicBezTo>
                  <a:cubicBezTo>
                    <a:pt x="329692" y="68928"/>
                    <a:pt x="329552" y="72700"/>
                    <a:pt x="329832" y="75774"/>
                  </a:cubicBezTo>
                  <a:cubicBezTo>
                    <a:pt x="330111" y="78847"/>
                    <a:pt x="330251" y="81501"/>
                    <a:pt x="330251" y="83737"/>
                  </a:cubicBezTo>
                  <a:lnTo>
                    <a:pt x="329413" y="105530"/>
                  </a:lnTo>
                  <a:cubicBezTo>
                    <a:pt x="329413" y="107765"/>
                    <a:pt x="329692" y="109861"/>
                    <a:pt x="330251" y="111816"/>
                  </a:cubicBezTo>
                  <a:cubicBezTo>
                    <a:pt x="330810" y="113772"/>
                    <a:pt x="331089" y="115868"/>
                    <a:pt x="331089" y="118103"/>
                  </a:cubicBezTo>
                  <a:cubicBezTo>
                    <a:pt x="331089" y="119779"/>
                    <a:pt x="330810" y="121037"/>
                    <a:pt x="330251" y="121875"/>
                  </a:cubicBezTo>
                  <a:cubicBezTo>
                    <a:pt x="329692" y="122713"/>
                    <a:pt x="329413" y="123691"/>
                    <a:pt x="329413" y="124809"/>
                  </a:cubicBezTo>
                  <a:cubicBezTo>
                    <a:pt x="329413" y="129279"/>
                    <a:pt x="329972" y="136543"/>
                    <a:pt x="331089" y="146602"/>
                  </a:cubicBezTo>
                  <a:lnTo>
                    <a:pt x="330251" y="164204"/>
                  </a:lnTo>
                  <a:cubicBezTo>
                    <a:pt x="330810" y="172027"/>
                    <a:pt x="331089" y="184321"/>
                    <a:pt x="331089" y="201085"/>
                  </a:cubicBezTo>
                  <a:lnTo>
                    <a:pt x="331089" y="213658"/>
                  </a:lnTo>
                  <a:cubicBezTo>
                    <a:pt x="331089" y="225392"/>
                    <a:pt x="331369" y="234333"/>
                    <a:pt x="331927" y="240480"/>
                  </a:cubicBezTo>
                  <a:cubicBezTo>
                    <a:pt x="331927" y="241039"/>
                    <a:pt x="332067" y="242017"/>
                    <a:pt x="332346" y="243414"/>
                  </a:cubicBezTo>
                  <a:cubicBezTo>
                    <a:pt x="332626" y="244811"/>
                    <a:pt x="332486" y="246068"/>
                    <a:pt x="331927" y="247186"/>
                  </a:cubicBezTo>
                  <a:cubicBezTo>
                    <a:pt x="331369" y="252215"/>
                    <a:pt x="331508" y="258082"/>
                    <a:pt x="332346" y="264788"/>
                  </a:cubicBezTo>
                  <a:cubicBezTo>
                    <a:pt x="333185" y="271494"/>
                    <a:pt x="333604" y="277361"/>
                    <a:pt x="333604" y="282390"/>
                  </a:cubicBezTo>
                  <a:cubicBezTo>
                    <a:pt x="333604" y="286302"/>
                    <a:pt x="334163" y="292169"/>
                    <a:pt x="335280" y="299992"/>
                  </a:cubicBezTo>
                  <a:lnTo>
                    <a:pt x="335280" y="300830"/>
                  </a:lnTo>
                  <a:cubicBezTo>
                    <a:pt x="339192" y="300830"/>
                    <a:pt x="341706" y="301110"/>
                    <a:pt x="342824" y="301669"/>
                  </a:cubicBezTo>
                  <a:lnTo>
                    <a:pt x="347015" y="305021"/>
                  </a:lnTo>
                  <a:cubicBezTo>
                    <a:pt x="347015" y="305021"/>
                    <a:pt x="343662" y="308374"/>
                    <a:pt x="336957" y="315080"/>
                  </a:cubicBezTo>
                  <a:lnTo>
                    <a:pt x="335280" y="318433"/>
                  </a:lnTo>
                  <a:lnTo>
                    <a:pt x="336118" y="341902"/>
                  </a:lnTo>
                  <a:lnTo>
                    <a:pt x="336118" y="358666"/>
                  </a:lnTo>
                  <a:lnTo>
                    <a:pt x="336118" y="393871"/>
                  </a:lnTo>
                  <a:cubicBezTo>
                    <a:pt x="336118" y="408399"/>
                    <a:pt x="335839" y="419017"/>
                    <a:pt x="335280" y="425722"/>
                  </a:cubicBezTo>
                  <a:cubicBezTo>
                    <a:pt x="335280" y="429634"/>
                    <a:pt x="334442" y="433266"/>
                    <a:pt x="332766" y="436619"/>
                  </a:cubicBezTo>
                  <a:cubicBezTo>
                    <a:pt x="331089" y="439972"/>
                    <a:pt x="329972" y="441928"/>
                    <a:pt x="329413" y="442486"/>
                  </a:cubicBezTo>
                  <a:cubicBezTo>
                    <a:pt x="329413" y="443604"/>
                    <a:pt x="328016" y="444163"/>
                    <a:pt x="325222" y="444163"/>
                  </a:cubicBezTo>
                  <a:cubicBezTo>
                    <a:pt x="321310" y="444163"/>
                    <a:pt x="319075" y="445280"/>
                    <a:pt x="318516" y="447515"/>
                  </a:cubicBezTo>
                  <a:cubicBezTo>
                    <a:pt x="318516" y="447515"/>
                    <a:pt x="318237" y="448074"/>
                    <a:pt x="317678" y="449192"/>
                  </a:cubicBezTo>
                  <a:cubicBezTo>
                    <a:pt x="317119" y="450310"/>
                    <a:pt x="315722" y="450310"/>
                    <a:pt x="313487" y="449192"/>
                  </a:cubicBezTo>
                  <a:cubicBezTo>
                    <a:pt x="312369" y="448074"/>
                    <a:pt x="309575" y="448354"/>
                    <a:pt x="305105" y="450030"/>
                  </a:cubicBezTo>
                  <a:cubicBezTo>
                    <a:pt x="300635" y="452265"/>
                    <a:pt x="296444" y="455339"/>
                    <a:pt x="292532" y="459250"/>
                  </a:cubicBezTo>
                  <a:cubicBezTo>
                    <a:pt x="290856" y="460927"/>
                    <a:pt x="288620" y="461765"/>
                    <a:pt x="285826" y="461765"/>
                  </a:cubicBezTo>
                  <a:lnTo>
                    <a:pt x="283312" y="461765"/>
                  </a:lnTo>
                  <a:cubicBezTo>
                    <a:pt x="279959" y="460647"/>
                    <a:pt x="277025" y="459949"/>
                    <a:pt x="274511" y="459669"/>
                  </a:cubicBezTo>
                  <a:cubicBezTo>
                    <a:pt x="271996" y="459390"/>
                    <a:pt x="269901" y="459250"/>
                    <a:pt x="268224" y="459250"/>
                  </a:cubicBezTo>
                  <a:cubicBezTo>
                    <a:pt x="260401" y="458133"/>
                    <a:pt x="253416" y="455478"/>
                    <a:pt x="247269" y="451287"/>
                  </a:cubicBezTo>
                  <a:cubicBezTo>
                    <a:pt x="241122" y="447096"/>
                    <a:pt x="237490" y="444721"/>
                    <a:pt x="236373" y="444163"/>
                  </a:cubicBezTo>
                  <a:lnTo>
                    <a:pt x="189433" y="413988"/>
                  </a:lnTo>
                  <a:cubicBezTo>
                    <a:pt x="186081" y="411752"/>
                    <a:pt x="182728" y="409517"/>
                    <a:pt x="179375" y="407282"/>
                  </a:cubicBezTo>
                  <a:cubicBezTo>
                    <a:pt x="176022" y="405047"/>
                    <a:pt x="172669" y="403091"/>
                    <a:pt x="169317" y="401415"/>
                  </a:cubicBezTo>
                  <a:cubicBezTo>
                    <a:pt x="162611" y="402532"/>
                    <a:pt x="158420" y="403929"/>
                    <a:pt x="156744" y="405605"/>
                  </a:cubicBezTo>
                  <a:cubicBezTo>
                    <a:pt x="155626" y="406164"/>
                    <a:pt x="153810" y="406863"/>
                    <a:pt x="151295" y="407701"/>
                  </a:cubicBezTo>
                  <a:cubicBezTo>
                    <a:pt x="148781" y="408539"/>
                    <a:pt x="147244" y="409796"/>
                    <a:pt x="146685" y="411473"/>
                  </a:cubicBezTo>
                  <a:cubicBezTo>
                    <a:pt x="144450" y="411473"/>
                    <a:pt x="142774" y="411752"/>
                    <a:pt x="141656" y="412311"/>
                  </a:cubicBezTo>
                  <a:lnTo>
                    <a:pt x="139141" y="411473"/>
                  </a:lnTo>
                  <a:cubicBezTo>
                    <a:pt x="137465" y="412591"/>
                    <a:pt x="134252" y="413988"/>
                    <a:pt x="129502" y="415664"/>
                  </a:cubicBezTo>
                  <a:cubicBezTo>
                    <a:pt x="124752" y="417340"/>
                    <a:pt x="121539" y="419017"/>
                    <a:pt x="119863" y="420693"/>
                  </a:cubicBezTo>
                  <a:cubicBezTo>
                    <a:pt x="118745" y="421252"/>
                    <a:pt x="117348" y="421811"/>
                    <a:pt x="115672" y="422369"/>
                  </a:cubicBezTo>
                  <a:cubicBezTo>
                    <a:pt x="113995" y="422928"/>
                    <a:pt x="112319" y="423487"/>
                    <a:pt x="110643" y="424046"/>
                  </a:cubicBezTo>
                  <a:cubicBezTo>
                    <a:pt x="106731" y="424605"/>
                    <a:pt x="100864" y="426002"/>
                    <a:pt x="93040" y="428237"/>
                  </a:cubicBezTo>
                  <a:cubicBezTo>
                    <a:pt x="91364" y="428796"/>
                    <a:pt x="88849" y="429634"/>
                    <a:pt x="85497" y="430751"/>
                  </a:cubicBezTo>
                  <a:cubicBezTo>
                    <a:pt x="82144" y="431869"/>
                    <a:pt x="79070" y="432428"/>
                    <a:pt x="76276" y="432428"/>
                  </a:cubicBezTo>
                  <a:cubicBezTo>
                    <a:pt x="68453" y="432428"/>
                    <a:pt x="62306" y="430472"/>
                    <a:pt x="57836" y="426561"/>
                  </a:cubicBezTo>
                  <a:cubicBezTo>
                    <a:pt x="56718" y="426002"/>
                    <a:pt x="53086" y="424046"/>
                    <a:pt x="46939" y="420693"/>
                  </a:cubicBezTo>
                  <a:cubicBezTo>
                    <a:pt x="43587" y="418458"/>
                    <a:pt x="41910" y="415664"/>
                    <a:pt x="41910" y="412311"/>
                  </a:cubicBezTo>
                  <a:cubicBezTo>
                    <a:pt x="41910" y="410076"/>
                    <a:pt x="40793" y="407282"/>
                    <a:pt x="38557" y="403929"/>
                  </a:cubicBezTo>
                  <a:cubicBezTo>
                    <a:pt x="35205" y="401694"/>
                    <a:pt x="34646" y="399738"/>
                    <a:pt x="36881" y="398062"/>
                  </a:cubicBezTo>
                  <a:lnTo>
                    <a:pt x="29337" y="393032"/>
                  </a:lnTo>
                  <a:cubicBezTo>
                    <a:pt x="27102" y="390797"/>
                    <a:pt x="27381" y="388283"/>
                    <a:pt x="30175" y="385489"/>
                  </a:cubicBezTo>
                  <a:cubicBezTo>
                    <a:pt x="30734" y="384371"/>
                    <a:pt x="31014" y="383533"/>
                    <a:pt x="31014" y="382974"/>
                  </a:cubicBezTo>
                  <a:cubicBezTo>
                    <a:pt x="31014" y="382415"/>
                    <a:pt x="30734" y="381856"/>
                    <a:pt x="30175" y="381298"/>
                  </a:cubicBezTo>
                  <a:cubicBezTo>
                    <a:pt x="29058" y="380180"/>
                    <a:pt x="28778" y="379062"/>
                    <a:pt x="29337" y="377945"/>
                  </a:cubicBezTo>
                  <a:cubicBezTo>
                    <a:pt x="30455" y="374033"/>
                    <a:pt x="32969" y="371798"/>
                    <a:pt x="36881" y="371239"/>
                  </a:cubicBezTo>
                  <a:cubicBezTo>
                    <a:pt x="43028" y="369004"/>
                    <a:pt x="50292" y="367048"/>
                    <a:pt x="58674" y="365372"/>
                  </a:cubicBezTo>
                  <a:cubicBezTo>
                    <a:pt x="60909" y="365372"/>
                    <a:pt x="62306" y="364953"/>
                    <a:pt x="62865" y="364115"/>
                  </a:cubicBezTo>
                  <a:cubicBezTo>
                    <a:pt x="63424" y="363276"/>
                    <a:pt x="63424" y="362019"/>
                    <a:pt x="62865" y="360343"/>
                  </a:cubicBezTo>
                  <a:cubicBezTo>
                    <a:pt x="58954" y="351961"/>
                    <a:pt x="56160" y="342461"/>
                    <a:pt x="54483" y="331844"/>
                  </a:cubicBezTo>
                  <a:cubicBezTo>
                    <a:pt x="53924" y="326815"/>
                    <a:pt x="53645" y="319550"/>
                    <a:pt x="53645" y="310051"/>
                  </a:cubicBezTo>
                  <a:cubicBezTo>
                    <a:pt x="52527" y="305580"/>
                    <a:pt x="51969" y="298036"/>
                    <a:pt x="51969" y="287419"/>
                  </a:cubicBezTo>
                  <a:cubicBezTo>
                    <a:pt x="52527" y="279037"/>
                    <a:pt x="52807" y="266464"/>
                    <a:pt x="52807" y="249700"/>
                  </a:cubicBezTo>
                  <a:lnTo>
                    <a:pt x="51969" y="226231"/>
                  </a:lnTo>
                  <a:cubicBezTo>
                    <a:pt x="51969" y="221201"/>
                    <a:pt x="52248" y="216172"/>
                    <a:pt x="52807" y="211143"/>
                  </a:cubicBezTo>
                  <a:cubicBezTo>
                    <a:pt x="53366" y="206114"/>
                    <a:pt x="53645" y="201085"/>
                    <a:pt x="53645" y="196056"/>
                  </a:cubicBezTo>
                  <a:lnTo>
                    <a:pt x="53645" y="160851"/>
                  </a:lnTo>
                  <a:cubicBezTo>
                    <a:pt x="54204" y="152469"/>
                    <a:pt x="54483" y="139896"/>
                    <a:pt x="54483" y="123132"/>
                  </a:cubicBezTo>
                  <a:cubicBezTo>
                    <a:pt x="54483" y="118103"/>
                    <a:pt x="54763" y="114191"/>
                    <a:pt x="55321" y="111397"/>
                  </a:cubicBezTo>
                  <a:cubicBezTo>
                    <a:pt x="55321" y="109721"/>
                    <a:pt x="54204" y="108883"/>
                    <a:pt x="51969" y="108883"/>
                  </a:cubicBezTo>
                  <a:cubicBezTo>
                    <a:pt x="49175" y="108883"/>
                    <a:pt x="46800" y="108603"/>
                    <a:pt x="44844" y="108045"/>
                  </a:cubicBezTo>
                  <a:cubicBezTo>
                    <a:pt x="42888" y="107486"/>
                    <a:pt x="41072" y="106927"/>
                    <a:pt x="39396" y="106368"/>
                  </a:cubicBezTo>
                  <a:cubicBezTo>
                    <a:pt x="38278" y="106368"/>
                    <a:pt x="36602" y="106089"/>
                    <a:pt x="34366" y="105530"/>
                  </a:cubicBezTo>
                  <a:cubicBezTo>
                    <a:pt x="32131" y="104971"/>
                    <a:pt x="30175" y="104412"/>
                    <a:pt x="28499" y="103854"/>
                  </a:cubicBezTo>
                  <a:cubicBezTo>
                    <a:pt x="19558" y="102736"/>
                    <a:pt x="12853" y="101618"/>
                    <a:pt x="8382" y="100501"/>
                  </a:cubicBezTo>
                  <a:cubicBezTo>
                    <a:pt x="5588" y="98824"/>
                    <a:pt x="4191" y="97427"/>
                    <a:pt x="4191" y="96310"/>
                  </a:cubicBezTo>
                  <a:lnTo>
                    <a:pt x="0" y="94633"/>
                  </a:lnTo>
                  <a:lnTo>
                    <a:pt x="0" y="89604"/>
                  </a:lnTo>
                  <a:lnTo>
                    <a:pt x="1677" y="89604"/>
                  </a:lnTo>
                  <a:cubicBezTo>
                    <a:pt x="5588" y="89604"/>
                    <a:pt x="9360" y="88347"/>
                    <a:pt x="12992" y="85832"/>
                  </a:cubicBezTo>
                  <a:cubicBezTo>
                    <a:pt x="16624" y="83318"/>
                    <a:pt x="19558" y="81501"/>
                    <a:pt x="21793" y="80384"/>
                  </a:cubicBezTo>
                  <a:lnTo>
                    <a:pt x="52807" y="66134"/>
                  </a:lnTo>
                  <a:cubicBezTo>
                    <a:pt x="53366" y="65576"/>
                    <a:pt x="54064" y="65157"/>
                    <a:pt x="54902" y="64877"/>
                  </a:cubicBezTo>
                  <a:cubicBezTo>
                    <a:pt x="55740" y="64598"/>
                    <a:pt x="55880" y="63899"/>
                    <a:pt x="55321" y="62782"/>
                  </a:cubicBezTo>
                  <a:lnTo>
                    <a:pt x="46939" y="46018"/>
                  </a:lnTo>
                  <a:cubicBezTo>
                    <a:pt x="45822" y="43782"/>
                    <a:pt x="43307" y="41547"/>
                    <a:pt x="39396" y="39312"/>
                  </a:cubicBezTo>
                  <a:cubicBezTo>
                    <a:pt x="38278" y="38194"/>
                    <a:pt x="37440" y="37636"/>
                    <a:pt x="36881" y="37636"/>
                  </a:cubicBezTo>
                  <a:lnTo>
                    <a:pt x="36881" y="35959"/>
                  </a:lnTo>
                  <a:lnTo>
                    <a:pt x="50292" y="35959"/>
                  </a:lnTo>
                  <a:cubicBezTo>
                    <a:pt x="51969" y="35959"/>
                    <a:pt x="55601" y="36518"/>
                    <a:pt x="61189" y="37636"/>
                  </a:cubicBezTo>
                  <a:lnTo>
                    <a:pt x="64542" y="37636"/>
                  </a:lnTo>
                  <a:lnTo>
                    <a:pt x="72085" y="39312"/>
                  </a:lnTo>
                  <a:lnTo>
                    <a:pt x="90526" y="49370"/>
                  </a:lnTo>
                  <a:cubicBezTo>
                    <a:pt x="93879" y="47694"/>
                    <a:pt x="97790" y="45738"/>
                    <a:pt x="102261" y="43503"/>
                  </a:cubicBezTo>
                  <a:cubicBezTo>
                    <a:pt x="106731" y="41268"/>
                    <a:pt x="111760" y="39033"/>
                    <a:pt x="117348" y="36797"/>
                  </a:cubicBezTo>
                  <a:cubicBezTo>
                    <a:pt x="135230" y="28974"/>
                    <a:pt x="148920" y="23386"/>
                    <a:pt x="158420" y="20033"/>
                  </a:cubicBezTo>
                  <a:cubicBezTo>
                    <a:pt x="171831" y="15563"/>
                    <a:pt x="182169" y="12490"/>
                    <a:pt x="189433" y="10813"/>
                  </a:cubicBezTo>
                  <a:cubicBezTo>
                    <a:pt x="195021" y="8578"/>
                    <a:pt x="204521" y="6343"/>
                    <a:pt x="217932" y="4108"/>
                  </a:cubicBezTo>
                  <a:cubicBezTo>
                    <a:pt x="221285" y="2990"/>
                    <a:pt x="225057" y="2152"/>
                    <a:pt x="229248" y="1593"/>
                  </a:cubicBezTo>
                  <a:cubicBezTo>
                    <a:pt x="233439" y="1034"/>
                    <a:pt x="236373" y="755"/>
                    <a:pt x="238049" y="755"/>
                  </a:cubicBezTo>
                  <a:cubicBezTo>
                    <a:pt x="240284" y="-83"/>
                    <a:pt x="242659" y="-223"/>
                    <a:pt x="245174" y="336"/>
                  </a:cubicBezTo>
                  <a:close/>
                </a:path>
              </a:pathLst>
            </a:custGeom>
            <a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1500">
                  <a:solidFill>
                    <a:srgbClr val="000000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3D3A5FD-5D93-E90C-1562-E54899BBAE74}"/>
                </a:ext>
              </a:extLst>
            </p:cNvPr>
            <p:cNvSpPr txBox="1"/>
            <p:nvPr/>
          </p:nvSpPr>
          <p:spPr>
            <a:xfrm>
              <a:off x="2521182" y="-1564187"/>
              <a:ext cx="484480" cy="510185"/>
            </a:xfrm>
            <a:custGeom>
              <a:avLst/>
              <a:gdLst/>
              <a:ahLst/>
              <a:cxnLst/>
              <a:rect l="l" t="t" r="r" b="b"/>
              <a:pathLst>
                <a:path w="484480" h="510185">
                  <a:moveTo>
                    <a:pt x="204940" y="423013"/>
                  </a:moveTo>
                  <a:cubicBezTo>
                    <a:pt x="198235" y="428042"/>
                    <a:pt x="194882" y="430557"/>
                    <a:pt x="194882" y="430557"/>
                  </a:cubicBezTo>
                  <a:lnTo>
                    <a:pt x="181471" y="446482"/>
                  </a:lnTo>
                  <a:cubicBezTo>
                    <a:pt x="178677" y="448159"/>
                    <a:pt x="178956" y="449835"/>
                    <a:pt x="182309" y="451511"/>
                  </a:cubicBezTo>
                  <a:cubicBezTo>
                    <a:pt x="189015" y="455982"/>
                    <a:pt x="196558" y="458496"/>
                    <a:pt x="204940" y="459055"/>
                  </a:cubicBezTo>
                  <a:cubicBezTo>
                    <a:pt x="205499" y="457379"/>
                    <a:pt x="205779" y="452070"/>
                    <a:pt x="205779" y="443130"/>
                  </a:cubicBezTo>
                  <a:cubicBezTo>
                    <a:pt x="205779" y="430277"/>
                    <a:pt x="205499" y="423571"/>
                    <a:pt x="204940" y="423013"/>
                  </a:cubicBezTo>
                  <a:close/>
                  <a:moveTo>
                    <a:pt x="333185" y="269622"/>
                  </a:moveTo>
                  <a:cubicBezTo>
                    <a:pt x="335420" y="269622"/>
                    <a:pt x="339332" y="271019"/>
                    <a:pt x="344920" y="273813"/>
                  </a:cubicBezTo>
                  <a:lnTo>
                    <a:pt x="358331" y="280519"/>
                  </a:lnTo>
                  <a:lnTo>
                    <a:pt x="365037" y="286386"/>
                  </a:lnTo>
                  <a:cubicBezTo>
                    <a:pt x="366154" y="288621"/>
                    <a:pt x="367272" y="289739"/>
                    <a:pt x="368389" y="289739"/>
                  </a:cubicBezTo>
                  <a:cubicBezTo>
                    <a:pt x="372301" y="290856"/>
                    <a:pt x="375235" y="292952"/>
                    <a:pt x="377191" y="296025"/>
                  </a:cubicBezTo>
                  <a:cubicBezTo>
                    <a:pt x="379146" y="299099"/>
                    <a:pt x="380404" y="301194"/>
                    <a:pt x="380962" y="302312"/>
                  </a:cubicBezTo>
                  <a:cubicBezTo>
                    <a:pt x="380962" y="302871"/>
                    <a:pt x="380962" y="303290"/>
                    <a:pt x="380962" y="303569"/>
                  </a:cubicBezTo>
                  <a:cubicBezTo>
                    <a:pt x="380962" y="303849"/>
                    <a:pt x="381242" y="303988"/>
                    <a:pt x="381801" y="303988"/>
                  </a:cubicBezTo>
                  <a:cubicBezTo>
                    <a:pt x="383477" y="305665"/>
                    <a:pt x="384595" y="307620"/>
                    <a:pt x="385153" y="309856"/>
                  </a:cubicBezTo>
                  <a:cubicBezTo>
                    <a:pt x="385712" y="312091"/>
                    <a:pt x="385992" y="313488"/>
                    <a:pt x="385992" y="314047"/>
                  </a:cubicBezTo>
                  <a:cubicBezTo>
                    <a:pt x="386550" y="314605"/>
                    <a:pt x="386830" y="315304"/>
                    <a:pt x="386830" y="316142"/>
                  </a:cubicBezTo>
                  <a:cubicBezTo>
                    <a:pt x="386830" y="316980"/>
                    <a:pt x="387109" y="317679"/>
                    <a:pt x="387668" y="318238"/>
                  </a:cubicBezTo>
                  <a:cubicBezTo>
                    <a:pt x="389903" y="320473"/>
                    <a:pt x="391300" y="322149"/>
                    <a:pt x="391859" y="323267"/>
                  </a:cubicBezTo>
                  <a:lnTo>
                    <a:pt x="391859" y="325782"/>
                  </a:lnTo>
                  <a:cubicBezTo>
                    <a:pt x="391859" y="328575"/>
                    <a:pt x="390183" y="331649"/>
                    <a:pt x="386830" y="335002"/>
                  </a:cubicBezTo>
                  <a:lnTo>
                    <a:pt x="378448" y="344222"/>
                  </a:lnTo>
                  <a:cubicBezTo>
                    <a:pt x="373419" y="347575"/>
                    <a:pt x="370625" y="349531"/>
                    <a:pt x="370066" y="350089"/>
                  </a:cubicBezTo>
                  <a:cubicBezTo>
                    <a:pt x="368948" y="350648"/>
                    <a:pt x="367691" y="351626"/>
                    <a:pt x="366294" y="353023"/>
                  </a:cubicBezTo>
                  <a:cubicBezTo>
                    <a:pt x="364897" y="354420"/>
                    <a:pt x="363081" y="355677"/>
                    <a:pt x="360846" y="356795"/>
                  </a:cubicBezTo>
                  <a:cubicBezTo>
                    <a:pt x="358052" y="357912"/>
                    <a:pt x="355816" y="358192"/>
                    <a:pt x="354140" y="357633"/>
                  </a:cubicBezTo>
                  <a:cubicBezTo>
                    <a:pt x="352464" y="357633"/>
                    <a:pt x="349949" y="358751"/>
                    <a:pt x="346596" y="360986"/>
                  </a:cubicBezTo>
                  <a:cubicBezTo>
                    <a:pt x="346037" y="360986"/>
                    <a:pt x="345479" y="361265"/>
                    <a:pt x="344920" y="361824"/>
                  </a:cubicBezTo>
                  <a:cubicBezTo>
                    <a:pt x="344361" y="362383"/>
                    <a:pt x="343523" y="362662"/>
                    <a:pt x="342405" y="362662"/>
                  </a:cubicBezTo>
                  <a:cubicBezTo>
                    <a:pt x="341288" y="363221"/>
                    <a:pt x="339891" y="364199"/>
                    <a:pt x="338214" y="365596"/>
                  </a:cubicBezTo>
                  <a:cubicBezTo>
                    <a:pt x="336538" y="366993"/>
                    <a:pt x="334582" y="367971"/>
                    <a:pt x="332347" y="368530"/>
                  </a:cubicBezTo>
                  <a:cubicBezTo>
                    <a:pt x="327876" y="369088"/>
                    <a:pt x="323546" y="371184"/>
                    <a:pt x="319355" y="374816"/>
                  </a:cubicBezTo>
                  <a:cubicBezTo>
                    <a:pt x="315164" y="378448"/>
                    <a:pt x="312230" y="381103"/>
                    <a:pt x="310554" y="382779"/>
                  </a:cubicBezTo>
                  <a:cubicBezTo>
                    <a:pt x="306642" y="385014"/>
                    <a:pt x="306363" y="387808"/>
                    <a:pt x="309715" y="391161"/>
                  </a:cubicBezTo>
                  <a:cubicBezTo>
                    <a:pt x="311392" y="394514"/>
                    <a:pt x="313906" y="396889"/>
                    <a:pt x="317259" y="398286"/>
                  </a:cubicBezTo>
                  <a:cubicBezTo>
                    <a:pt x="320612" y="399683"/>
                    <a:pt x="322568" y="400661"/>
                    <a:pt x="323127" y="401220"/>
                  </a:cubicBezTo>
                  <a:cubicBezTo>
                    <a:pt x="332626" y="406249"/>
                    <a:pt x="343523" y="410998"/>
                    <a:pt x="355816" y="415469"/>
                  </a:cubicBezTo>
                  <a:cubicBezTo>
                    <a:pt x="359169" y="417145"/>
                    <a:pt x="364198" y="418542"/>
                    <a:pt x="370904" y="419660"/>
                  </a:cubicBezTo>
                  <a:cubicBezTo>
                    <a:pt x="388227" y="423013"/>
                    <a:pt x="406947" y="424130"/>
                    <a:pt x="427063" y="423013"/>
                  </a:cubicBezTo>
                  <a:lnTo>
                    <a:pt x="429578" y="423013"/>
                  </a:lnTo>
                  <a:cubicBezTo>
                    <a:pt x="430696" y="422454"/>
                    <a:pt x="432372" y="422174"/>
                    <a:pt x="434607" y="422174"/>
                  </a:cubicBezTo>
                  <a:cubicBezTo>
                    <a:pt x="438519" y="422174"/>
                    <a:pt x="442710" y="423292"/>
                    <a:pt x="447180" y="425527"/>
                  </a:cubicBezTo>
                  <a:cubicBezTo>
                    <a:pt x="448298" y="426086"/>
                    <a:pt x="449555" y="426226"/>
                    <a:pt x="450952" y="425946"/>
                  </a:cubicBezTo>
                  <a:cubicBezTo>
                    <a:pt x="452349" y="425667"/>
                    <a:pt x="453606" y="425807"/>
                    <a:pt x="454724" y="426366"/>
                  </a:cubicBezTo>
                  <a:lnTo>
                    <a:pt x="465621" y="427204"/>
                  </a:lnTo>
                  <a:lnTo>
                    <a:pt x="466459" y="428880"/>
                  </a:lnTo>
                  <a:lnTo>
                    <a:pt x="469812" y="435586"/>
                  </a:lnTo>
                  <a:cubicBezTo>
                    <a:pt x="470929" y="437821"/>
                    <a:pt x="472186" y="438659"/>
                    <a:pt x="473584" y="438100"/>
                  </a:cubicBezTo>
                  <a:cubicBezTo>
                    <a:pt x="474980" y="437541"/>
                    <a:pt x="475958" y="437262"/>
                    <a:pt x="476517" y="437262"/>
                  </a:cubicBezTo>
                  <a:cubicBezTo>
                    <a:pt x="478194" y="437821"/>
                    <a:pt x="479591" y="437961"/>
                    <a:pt x="480708" y="437681"/>
                  </a:cubicBezTo>
                  <a:cubicBezTo>
                    <a:pt x="481826" y="437402"/>
                    <a:pt x="482664" y="437262"/>
                    <a:pt x="483223" y="437262"/>
                  </a:cubicBezTo>
                  <a:cubicBezTo>
                    <a:pt x="483223" y="438939"/>
                    <a:pt x="482943" y="440056"/>
                    <a:pt x="482385" y="440615"/>
                  </a:cubicBezTo>
                  <a:cubicBezTo>
                    <a:pt x="481826" y="441174"/>
                    <a:pt x="480429" y="441174"/>
                    <a:pt x="478194" y="440615"/>
                  </a:cubicBezTo>
                  <a:cubicBezTo>
                    <a:pt x="477635" y="441733"/>
                    <a:pt x="477355" y="443130"/>
                    <a:pt x="477355" y="444806"/>
                  </a:cubicBezTo>
                  <a:cubicBezTo>
                    <a:pt x="477355" y="446482"/>
                    <a:pt x="477076" y="447600"/>
                    <a:pt x="476517" y="448159"/>
                  </a:cubicBezTo>
                  <a:cubicBezTo>
                    <a:pt x="475400" y="449835"/>
                    <a:pt x="475120" y="451232"/>
                    <a:pt x="475679" y="452350"/>
                  </a:cubicBezTo>
                  <a:cubicBezTo>
                    <a:pt x="476238" y="453467"/>
                    <a:pt x="476797" y="454306"/>
                    <a:pt x="477355" y="454864"/>
                  </a:cubicBezTo>
                  <a:cubicBezTo>
                    <a:pt x="480708" y="457658"/>
                    <a:pt x="482943" y="461011"/>
                    <a:pt x="484061" y="464923"/>
                  </a:cubicBezTo>
                  <a:cubicBezTo>
                    <a:pt x="484620" y="465482"/>
                    <a:pt x="484620" y="466320"/>
                    <a:pt x="484061" y="467437"/>
                  </a:cubicBezTo>
                  <a:cubicBezTo>
                    <a:pt x="483502" y="468555"/>
                    <a:pt x="483223" y="469673"/>
                    <a:pt x="483223" y="470790"/>
                  </a:cubicBezTo>
                  <a:cubicBezTo>
                    <a:pt x="480429" y="473584"/>
                    <a:pt x="479032" y="474981"/>
                    <a:pt x="479032" y="474981"/>
                  </a:cubicBezTo>
                  <a:cubicBezTo>
                    <a:pt x="477914" y="477216"/>
                    <a:pt x="475120" y="478893"/>
                    <a:pt x="470650" y="480010"/>
                  </a:cubicBezTo>
                  <a:cubicBezTo>
                    <a:pt x="468415" y="480010"/>
                    <a:pt x="466738" y="479731"/>
                    <a:pt x="465621" y="479172"/>
                  </a:cubicBezTo>
                  <a:cubicBezTo>
                    <a:pt x="462827" y="475819"/>
                    <a:pt x="459194" y="475540"/>
                    <a:pt x="454724" y="478334"/>
                  </a:cubicBezTo>
                  <a:lnTo>
                    <a:pt x="449695" y="478334"/>
                  </a:lnTo>
                  <a:lnTo>
                    <a:pt x="448857" y="474981"/>
                  </a:lnTo>
                  <a:cubicBezTo>
                    <a:pt x="446621" y="476099"/>
                    <a:pt x="444945" y="476657"/>
                    <a:pt x="443827" y="476657"/>
                  </a:cubicBezTo>
                  <a:lnTo>
                    <a:pt x="439636" y="474981"/>
                  </a:lnTo>
                  <a:lnTo>
                    <a:pt x="438798" y="478334"/>
                  </a:lnTo>
                  <a:lnTo>
                    <a:pt x="437960" y="478334"/>
                  </a:lnTo>
                  <a:lnTo>
                    <a:pt x="437122" y="474981"/>
                  </a:lnTo>
                  <a:cubicBezTo>
                    <a:pt x="436004" y="475540"/>
                    <a:pt x="433210" y="475819"/>
                    <a:pt x="428740" y="475819"/>
                  </a:cubicBezTo>
                  <a:cubicBezTo>
                    <a:pt x="428740" y="475260"/>
                    <a:pt x="428460" y="474702"/>
                    <a:pt x="427902" y="474143"/>
                  </a:cubicBezTo>
                  <a:cubicBezTo>
                    <a:pt x="427343" y="473584"/>
                    <a:pt x="426784" y="473305"/>
                    <a:pt x="426225" y="473305"/>
                  </a:cubicBezTo>
                  <a:cubicBezTo>
                    <a:pt x="425108" y="473305"/>
                    <a:pt x="423990" y="473863"/>
                    <a:pt x="422872" y="474981"/>
                  </a:cubicBezTo>
                  <a:cubicBezTo>
                    <a:pt x="420078" y="476657"/>
                    <a:pt x="417564" y="476378"/>
                    <a:pt x="415329" y="474143"/>
                  </a:cubicBezTo>
                  <a:cubicBezTo>
                    <a:pt x="414770" y="473025"/>
                    <a:pt x="413373" y="473025"/>
                    <a:pt x="411138" y="474143"/>
                  </a:cubicBezTo>
                  <a:cubicBezTo>
                    <a:pt x="410579" y="474143"/>
                    <a:pt x="410160" y="474283"/>
                    <a:pt x="409880" y="474562"/>
                  </a:cubicBezTo>
                  <a:cubicBezTo>
                    <a:pt x="409601" y="474841"/>
                    <a:pt x="409461" y="474702"/>
                    <a:pt x="409461" y="474143"/>
                  </a:cubicBezTo>
                  <a:cubicBezTo>
                    <a:pt x="408344" y="473025"/>
                    <a:pt x="407086" y="472606"/>
                    <a:pt x="405689" y="472886"/>
                  </a:cubicBezTo>
                  <a:cubicBezTo>
                    <a:pt x="404292" y="473165"/>
                    <a:pt x="403035" y="473305"/>
                    <a:pt x="401917" y="473305"/>
                  </a:cubicBezTo>
                  <a:lnTo>
                    <a:pt x="398565" y="473305"/>
                  </a:lnTo>
                  <a:cubicBezTo>
                    <a:pt x="396329" y="473305"/>
                    <a:pt x="390183" y="471908"/>
                    <a:pt x="380124" y="469114"/>
                  </a:cubicBezTo>
                  <a:cubicBezTo>
                    <a:pt x="369507" y="466320"/>
                    <a:pt x="358052" y="461570"/>
                    <a:pt x="345758" y="454864"/>
                  </a:cubicBezTo>
                  <a:cubicBezTo>
                    <a:pt x="336817" y="449835"/>
                    <a:pt x="328575" y="443828"/>
                    <a:pt x="321031" y="436843"/>
                  </a:cubicBezTo>
                  <a:cubicBezTo>
                    <a:pt x="313487" y="429858"/>
                    <a:pt x="309157" y="425807"/>
                    <a:pt x="308039" y="424689"/>
                  </a:cubicBezTo>
                  <a:cubicBezTo>
                    <a:pt x="302451" y="419101"/>
                    <a:pt x="299098" y="414351"/>
                    <a:pt x="297981" y="410440"/>
                  </a:cubicBezTo>
                  <a:cubicBezTo>
                    <a:pt x="297981" y="408204"/>
                    <a:pt x="297142" y="406807"/>
                    <a:pt x="295466" y="406249"/>
                  </a:cubicBezTo>
                  <a:cubicBezTo>
                    <a:pt x="290996" y="400661"/>
                    <a:pt x="289599" y="394234"/>
                    <a:pt x="291275" y="386970"/>
                  </a:cubicBezTo>
                  <a:cubicBezTo>
                    <a:pt x="291834" y="385294"/>
                    <a:pt x="292951" y="383198"/>
                    <a:pt x="294628" y="380684"/>
                  </a:cubicBezTo>
                  <a:cubicBezTo>
                    <a:pt x="296304" y="378169"/>
                    <a:pt x="297701" y="376074"/>
                    <a:pt x="298819" y="374397"/>
                  </a:cubicBezTo>
                  <a:lnTo>
                    <a:pt x="309715" y="357633"/>
                  </a:lnTo>
                  <a:cubicBezTo>
                    <a:pt x="311951" y="354280"/>
                    <a:pt x="315303" y="348832"/>
                    <a:pt x="319774" y="341288"/>
                  </a:cubicBezTo>
                  <a:cubicBezTo>
                    <a:pt x="324244" y="333744"/>
                    <a:pt x="328715" y="327458"/>
                    <a:pt x="333185" y="322429"/>
                  </a:cubicBezTo>
                  <a:cubicBezTo>
                    <a:pt x="335979" y="319635"/>
                    <a:pt x="338773" y="316142"/>
                    <a:pt x="341567" y="311951"/>
                  </a:cubicBezTo>
                  <a:cubicBezTo>
                    <a:pt x="344361" y="307760"/>
                    <a:pt x="346596" y="304547"/>
                    <a:pt x="348273" y="302312"/>
                  </a:cubicBezTo>
                  <a:cubicBezTo>
                    <a:pt x="349390" y="300077"/>
                    <a:pt x="349949" y="298680"/>
                    <a:pt x="349949" y="298121"/>
                  </a:cubicBezTo>
                  <a:cubicBezTo>
                    <a:pt x="349949" y="297003"/>
                    <a:pt x="348552" y="294489"/>
                    <a:pt x="345758" y="290577"/>
                  </a:cubicBezTo>
                  <a:cubicBezTo>
                    <a:pt x="343523" y="287224"/>
                    <a:pt x="341427" y="283732"/>
                    <a:pt x="339472" y="280100"/>
                  </a:cubicBezTo>
                  <a:cubicBezTo>
                    <a:pt x="337516" y="276467"/>
                    <a:pt x="335420" y="272975"/>
                    <a:pt x="333185" y="269622"/>
                  </a:cubicBezTo>
                  <a:close/>
                  <a:moveTo>
                    <a:pt x="191529" y="174486"/>
                  </a:moveTo>
                  <a:cubicBezTo>
                    <a:pt x="190132" y="174207"/>
                    <a:pt x="188456" y="174626"/>
                    <a:pt x="186500" y="175744"/>
                  </a:cubicBezTo>
                  <a:cubicBezTo>
                    <a:pt x="185941" y="176302"/>
                    <a:pt x="184265" y="177141"/>
                    <a:pt x="181471" y="178258"/>
                  </a:cubicBezTo>
                  <a:cubicBezTo>
                    <a:pt x="178677" y="179376"/>
                    <a:pt x="175883" y="179655"/>
                    <a:pt x="173089" y="179097"/>
                  </a:cubicBezTo>
                  <a:cubicBezTo>
                    <a:pt x="171971" y="179097"/>
                    <a:pt x="171412" y="179655"/>
                    <a:pt x="171412" y="180773"/>
                  </a:cubicBezTo>
                  <a:cubicBezTo>
                    <a:pt x="168060" y="183567"/>
                    <a:pt x="163030" y="187199"/>
                    <a:pt x="156325" y="191670"/>
                  </a:cubicBezTo>
                  <a:cubicBezTo>
                    <a:pt x="155207" y="192228"/>
                    <a:pt x="153810" y="192927"/>
                    <a:pt x="152134" y="193765"/>
                  </a:cubicBezTo>
                  <a:cubicBezTo>
                    <a:pt x="150457" y="194603"/>
                    <a:pt x="148502" y="195861"/>
                    <a:pt x="146266" y="197537"/>
                  </a:cubicBezTo>
                  <a:cubicBezTo>
                    <a:pt x="141796" y="200331"/>
                    <a:pt x="135090" y="205081"/>
                    <a:pt x="126150" y="211786"/>
                  </a:cubicBezTo>
                  <a:lnTo>
                    <a:pt x="106033" y="226036"/>
                  </a:lnTo>
                  <a:lnTo>
                    <a:pt x="92622" y="237770"/>
                  </a:lnTo>
                  <a:cubicBezTo>
                    <a:pt x="89828" y="239447"/>
                    <a:pt x="85637" y="242520"/>
                    <a:pt x="80049" y="246991"/>
                  </a:cubicBezTo>
                  <a:lnTo>
                    <a:pt x="69990" y="254534"/>
                  </a:lnTo>
                  <a:lnTo>
                    <a:pt x="70828" y="255373"/>
                  </a:lnTo>
                  <a:cubicBezTo>
                    <a:pt x="87592" y="250344"/>
                    <a:pt x="104915" y="243638"/>
                    <a:pt x="122797" y="235256"/>
                  </a:cubicBezTo>
                  <a:cubicBezTo>
                    <a:pt x="140678" y="226874"/>
                    <a:pt x="151575" y="221845"/>
                    <a:pt x="155487" y="220168"/>
                  </a:cubicBezTo>
                  <a:cubicBezTo>
                    <a:pt x="176721" y="210110"/>
                    <a:pt x="192926" y="202845"/>
                    <a:pt x="204102" y="198375"/>
                  </a:cubicBezTo>
                  <a:cubicBezTo>
                    <a:pt x="202985" y="193346"/>
                    <a:pt x="202146" y="190552"/>
                    <a:pt x="201588" y="189993"/>
                  </a:cubicBezTo>
                  <a:cubicBezTo>
                    <a:pt x="201029" y="186640"/>
                    <a:pt x="198794" y="182449"/>
                    <a:pt x="194882" y="177420"/>
                  </a:cubicBezTo>
                  <a:cubicBezTo>
                    <a:pt x="194044" y="175744"/>
                    <a:pt x="192926" y="174766"/>
                    <a:pt x="191529" y="174486"/>
                  </a:cubicBezTo>
                  <a:close/>
                  <a:moveTo>
                    <a:pt x="225895" y="152274"/>
                  </a:moveTo>
                  <a:cubicBezTo>
                    <a:pt x="220866" y="152274"/>
                    <a:pt x="217234" y="154509"/>
                    <a:pt x="214999" y="158980"/>
                  </a:cubicBezTo>
                  <a:lnTo>
                    <a:pt x="220028" y="161494"/>
                  </a:lnTo>
                  <a:cubicBezTo>
                    <a:pt x="222263" y="163171"/>
                    <a:pt x="224219" y="162612"/>
                    <a:pt x="225895" y="159818"/>
                  </a:cubicBezTo>
                  <a:cubicBezTo>
                    <a:pt x="225895" y="158142"/>
                    <a:pt x="226454" y="155627"/>
                    <a:pt x="227572" y="152274"/>
                  </a:cubicBezTo>
                  <a:close/>
                  <a:moveTo>
                    <a:pt x="268224" y="141"/>
                  </a:moveTo>
                  <a:cubicBezTo>
                    <a:pt x="269063" y="420"/>
                    <a:pt x="269761" y="839"/>
                    <a:pt x="270320" y="1398"/>
                  </a:cubicBezTo>
                  <a:cubicBezTo>
                    <a:pt x="270879" y="1957"/>
                    <a:pt x="271717" y="2516"/>
                    <a:pt x="272835" y="3074"/>
                  </a:cubicBezTo>
                  <a:cubicBezTo>
                    <a:pt x="273952" y="3633"/>
                    <a:pt x="274790" y="3913"/>
                    <a:pt x="275349" y="3913"/>
                  </a:cubicBezTo>
                  <a:lnTo>
                    <a:pt x="278702" y="6427"/>
                  </a:lnTo>
                  <a:cubicBezTo>
                    <a:pt x="279820" y="8662"/>
                    <a:pt x="281915" y="10758"/>
                    <a:pt x="284988" y="12714"/>
                  </a:cubicBezTo>
                  <a:cubicBezTo>
                    <a:pt x="288062" y="14670"/>
                    <a:pt x="290437" y="16486"/>
                    <a:pt x="292113" y="18162"/>
                  </a:cubicBezTo>
                  <a:cubicBezTo>
                    <a:pt x="298819" y="23750"/>
                    <a:pt x="303289" y="28220"/>
                    <a:pt x="305524" y="31573"/>
                  </a:cubicBezTo>
                  <a:lnTo>
                    <a:pt x="316421" y="45823"/>
                  </a:lnTo>
                  <a:lnTo>
                    <a:pt x="319774" y="50014"/>
                  </a:lnTo>
                  <a:cubicBezTo>
                    <a:pt x="320333" y="50572"/>
                    <a:pt x="320891" y="51411"/>
                    <a:pt x="321450" y="52528"/>
                  </a:cubicBezTo>
                  <a:cubicBezTo>
                    <a:pt x="322009" y="53646"/>
                    <a:pt x="322568" y="54763"/>
                    <a:pt x="323127" y="55881"/>
                  </a:cubicBezTo>
                  <a:lnTo>
                    <a:pt x="326479" y="58396"/>
                  </a:lnTo>
                  <a:lnTo>
                    <a:pt x="302172" y="153112"/>
                  </a:lnTo>
                  <a:cubicBezTo>
                    <a:pt x="302172" y="153112"/>
                    <a:pt x="302311" y="153252"/>
                    <a:pt x="302591" y="153531"/>
                  </a:cubicBezTo>
                  <a:cubicBezTo>
                    <a:pt x="302870" y="153811"/>
                    <a:pt x="303010" y="153951"/>
                    <a:pt x="303010" y="153951"/>
                  </a:cubicBezTo>
                  <a:cubicBezTo>
                    <a:pt x="314186" y="148921"/>
                    <a:pt x="322009" y="145848"/>
                    <a:pt x="326479" y="144730"/>
                  </a:cubicBezTo>
                  <a:cubicBezTo>
                    <a:pt x="327597" y="144172"/>
                    <a:pt x="331509" y="142774"/>
                    <a:pt x="338214" y="140539"/>
                  </a:cubicBezTo>
                  <a:cubicBezTo>
                    <a:pt x="340449" y="140539"/>
                    <a:pt x="342685" y="140120"/>
                    <a:pt x="344920" y="139282"/>
                  </a:cubicBezTo>
                  <a:cubicBezTo>
                    <a:pt x="347155" y="138444"/>
                    <a:pt x="349111" y="138025"/>
                    <a:pt x="350787" y="138025"/>
                  </a:cubicBezTo>
                  <a:cubicBezTo>
                    <a:pt x="352464" y="137466"/>
                    <a:pt x="354978" y="137186"/>
                    <a:pt x="358331" y="137186"/>
                  </a:cubicBezTo>
                  <a:cubicBezTo>
                    <a:pt x="361684" y="137186"/>
                    <a:pt x="363919" y="137745"/>
                    <a:pt x="365037" y="138863"/>
                  </a:cubicBezTo>
                  <a:cubicBezTo>
                    <a:pt x="366154" y="138863"/>
                    <a:pt x="366853" y="139142"/>
                    <a:pt x="367132" y="139701"/>
                  </a:cubicBezTo>
                  <a:cubicBezTo>
                    <a:pt x="367412" y="140260"/>
                    <a:pt x="367831" y="140539"/>
                    <a:pt x="368389" y="140539"/>
                  </a:cubicBezTo>
                  <a:lnTo>
                    <a:pt x="371742" y="143892"/>
                  </a:lnTo>
                  <a:cubicBezTo>
                    <a:pt x="372301" y="145010"/>
                    <a:pt x="373698" y="146686"/>
                    <a:pt x="375933" y="148921"/>
                  </a:cubicBezTo>
                  <a:cubicBezTo>
                    <a:pt x="375933" y="149480"/>
                    <a:pt x="377051" y="151436"/>
                    <a:pt x="379286" y="154789"/>
                  </a:cubicBezTo>
                  <a:cubicBezTo>
                    <a:pt x="384315" y="157024"/>
                    <a:pt x="387109" y="159539"/>
                    <a:pt x="387668" y="162333"/>
                  </a:cubicBezTo>
                  <a:cubicBezTo>
                    <a:pt x="389344" y="165127"/>
                    <a:pt x="389624" y="168200"/>
                    <a:pt x="388506" y="171553"/>
                  </a:cubicBezTo>
                  <a:cubicBezTo>
                    <a:pt x="384595" y="178258"/>
                    <a:pt x="379007" y="182729"/>
                    <a:pt x="371742" y="184964"/>
                  </a:cubicBezTo>
                  <a:lnTo>
                    <a:pt x="349949" y="193346"/>
                  </a:lnTo>
                  <a:cubicBezTo>
                    <a:pt x="349949" y="193346"/>
                    <a:pt x="341567" y="196140"/>
                    <a:pt x="324803" y="201728"/>
                  </a:cubicBezTo>
                  <a:cubicBezTo>
                    <a:pt x="322568" y="202287"/>
                    <a:pt x="320612" y="203125"/>
                    <a:pt x="318936" y="204243"/>
                  </a:cubicBezTo>
                  <a:cubicBezTo>
                    <a:pt x="317259" y="205360"/>
                    <a:pt x="315862" y="206198"/>
                    <a:pt x="314745" y="206757"/>
                  </a:cubicBezTo>
                  <a:cubicBezTo>
                    <a:pt x="312509" y="207316"/>
                    <a:pt x="309995" y="208294"/>
                    <a:pt x="307201" y="209691"/>
                  </a:cubicBezTo>
                  <a:cubicBezTo>
                    <a:pt x="304407" y="211088"/>
                    <a:pt x="301892" y="212066"/>
                    <a:pt x="299657" y="212624"/>
                  </a:cubicBezTo>
                  <a:cubicBezTo>
                    <a:pt x="293510" y="213183"/>
                    <a:pt x="287224" y="214860"/>
                    <a:pt x="280797" y="217654"/>
                  </a:cubicBezTo>
                  <a:cubicBezTo>
                    <a:pt x="274371" y="220448"/>
                    <a:pt x="268364" y="223242"/>
                    <a:pt x="262776" y="226036"/>
                  </a:cubicBezTo>
                  <a:cubicBezTo>
                    <a:pt x="259423" y="228271"/>
                    <a:pt x="256629" y="229389"/>
                    <a:pt x="254394" y="229389"/>
                  </a:cubicBezTo>
                  <a:lnTo>
                    <a:pt x="249365" y="231903"/>
                  </a:lnTo>
                  <a:lnTo>
                    <a:pt x="240983" y="236094"/>
                  </a:lnTo>
                  <a:cubicBezTo>
                    <a:pt x="235954" y="238329"/>
                    <a:pt x="232880" y="239726"/>
                    <a:pt x="231763" y="240285"/>
                  </a:cubicBezTo>
                  <a:cubicBezTo>
                    <a:pt x="236233" y="243638"/>
                    <a:pt x="239307" y="245594"/>
                    <a:pt x="240983" y="246153"/>
                  </a:cubicBezTo>
                  <a:cubicBezTo>
                    <a:pt x="242659" y="246711"/>
                    <a:pt x="243498" y="247270"/>
                    <a:pt x="243498" y="247829"/>
                  </a:cubicBezTo>
                  <a:cubicBezTo>
                    <a:pt x="244615" y="249505"/>
                    <a:pt x="246012" y="250902"/>
                    <a:pt x="247689" y="252020"/>
                  </a:cubicBezTo>
                  <a:cubicBezTo>
                    <a:pt x="248806" y="254814"/>
                    <a:pt x="249924" y="256490"/>
                    <a:pt x="251041" y="257049"/>
                  </a:cubicBezTo>
                  <a:cubicBezTo>
                    <a:pt x="252159" y="258167"/>
                    <a:pt x="253416" y="259424"/>
                    <a:pt x="254813" y="260821"/>
                  </a:cubicBezTo>
                  <a:cubicBezTo>
                    <a:pt x="256210" y="262218"/>
                    <a:pt x="258026" y="263475"/>
                    <a:pt x="260262" y="264593"/>
                  </a:cubicBezTo>
                  <a:cubicBezTo>
                    <a:pt x="260820" y="265710"/>
                    <a:pt x="261798" y="266968"/>
                    <a:pt x="263195" y="268365"/>
                  </a:cubicBezTo>
                  <a:cubicBezTo>
                    <a:pt x="264592" y="269762"/>
                    <a:pt x="265570" y="271578"/>
                    <a:pt x="266129" y="273813"/>
                  </a:cubicBezTo>
                  <a:cubicBezTo>
                    <a:pt x="266688" y="275489"/>
                    <a:pt x="269202" y="278563"/>
                    <a:pt x="273673" y="283033"/>
                  </a:cubicBezTo>
                  <a:lnTo>
                    <a:pt x="273673" y="286386"/>
                  </a:lnTo>
                  <a:lnTo>
                    <a:pt x="273673" y="290577"/>
                  </a:lnTo>
                  <a:cubicBezTo>
                    <a:pt x="273673" y="293930"/>
                    <a:pt x="272835" y="296165"/>
                    <a:pt x="271158" y="297283"/>
                  </a:cubicBezTo>
                  <a:cubicBezTo>
                    <a:pt x="270041" y="297842"/>
                    <a:pt x="269621" y="298680"/>
                    <a:pt x="269901" y="299797"/>
                  </a:cubicBezTo>
                  <a:cubicBezTo>
                    <a:pt x="270180" y="300915"/>
                    <a:pt x="270320" y="301474"/>
                    <a:pt x="270320" y="301474"/>
                  </a:cubicBezTo>
                  <a:lnTo>
                    <a:pt x="267805" y="325782"/>
                  </a:lnTo>
                  <a:lnTo>
                    <a:pt x="267805" y="335002"/>
                  </a:lnTo>
                  <a:lnTo>
                    <a:pt x="273673" y="332487"/>
                  </a:lnTo>
                  <a:cubicBezTo>
                    <a:pt x="273673" y="333605"/>
                    <a:pt x="273114" y="335281"/>
                    <a:pt x="271996" y="337516"/>
                  </a:cubicBezTo>
                  <a:cubicBezTo>
                    <a:pt x="268644" y="342545"/>
                    <a:pt x="266967" y="347854"/>
                    <a:pt x="266967" y="353442"/>
                  </a:cubicBezTo>
                  <a:lnTo>
                    <a:pt x="263614" y="376912"/>
                  </a:lnTo>
                  <a:cubicBezTo>
                    <a:pt x="263056" y="382500"/>
                    <a:pt x="262916" y="387529"/>
                    <a:pt x="263195" y="391999"/>
                  </a:cubicBezTo>
                  <a:cubicBezTo>
                    <a:pt x="263475" y="396470"/>
                    <a:pt x="263614" y="400102"/>
                    <a:pt x="263614" y="402896"/>
                  </a:cubicBezTo>
                  <a:lnTo>
                    <a:pt x="263614" y="432233"/>
                  </a:lnTo>
                  <a:lnTo>
                    <a:pt x="263614" y="454026"/>
                  </a:lnTo>
                  <a:lnTo>
                    <a:pt x="262776" y="478334"/>
                  </a:lnTo>
                  <a:cubicBezTo>
                    <a:pt x="262776" y="478893"/>
                    <a:pt x="261938" y="480849"/>
                    <a:pt x="260262" y="484201"/>
                  </a:cubicBezTo>
                  <a:lnTo>
                    <a:pt x="259423" y="483363"/>
                  </a:lnTo>
                  <a:lnTo>
                    <a:pt x="260262" y="486716"/>
                  </a:lnTo>
                  <a:cubicBezTo>
                    <a:pt x="256909" y="485598"/>
                    <a:pt x="254394" y="485039"/>
                    <a:pt x="252718" y="485039"/>
                  </a:cubicBezTo>
                  <a:lnTo>
                    <a:pt x="252718" y="487554"/>
                  </a:lnTo>
                  <a:cubicBezTo>
                    <a:pt x="252718" y="488672"/>
                    <a:pt x="252438" y="490627"/>
                    <a:pt x="251880" y="493422"/>
                  </a:cubicBezTo>
                  <a:cubicBezTo>
                    <a:pt x="251321" y="496216"/>
                    <a:pt x="250483" y="498730"/>
                    <a:pt x="249365" y="500965"/>
                  </a:cubicBezTo>
                  <a:cubicBezTo>
                    <a:pt x="249365" y="502083"/>
                    <a:pt x="248806" y="503061"/>
                    <a:pt x="247689" y="503899"/>
                  </a:cubicBezTo>
                  <a:cubicBezTo>
                    <a:pt x="246571" y="504737"/>
                    <a:pt x="245453" y="505436"/>
                    <a:pt x="244336" y="505995"/>
                  </a:cubicBezTo>
                  <a:cubicBezTo>
                    <a:pt x="240983" y="507671"/>
                    <a:pt x="238468" y="508509"/>
                    <a:pt x="236792" y="508509"/>
                  </a:cubicBezTo>
                  <a:cubicBezTo>
                    <a:pt x="233439" y="509627"/>
                    <a:pt x="231204" y="510185"/>
                    <a:pt x="230086" y="510185"/>
                  </a:cubicBezTo>
                  <a:cubicBezTo>
                    <a:pt x="226734" y="510185"/>
                    <a:pt x="223101" y="509068"/>
                    <a:pt x="219190" y="506833"/>
                  </a:cubicBezTo>
                  <a:cubicBezTo>
                    <a:pt x="216396" y="505715"/>
                    <a:pt x="210528" y="501803"/>
                    <a:pt x="201588" y="495098"/>
                  </a:cubicBezTo>
                  <a:lnTo>
                    <a:pt x="187338" y="483363"/>
                  </a:lnTo>
                  <a:lnTo>
                    <a:pt x="164707" y="466599"/>
                  </a:lnTo>
                  <a:lnTo>
                    <a:pt x="158001" y="461570"/>
                  </a:lnTo>
                  <a:cubicBezTo>
                    <a:pt x="156325" y="462687"/>
                    <a:pt x="154369" y="463945"/>
                    <a:pt x="152134" y="465342"/>
                  </a:cubicBezTo>
                  <a:cubicBezTo>
                    <a:pt x="149899" y="466739"/>
                    <a:pt x="147384" y="468276"/>
                    <a:pt x="144590" y="469952"/>
                  </a:cubicBezTo>
                  <a:cubicBezTo>
                    <a:pt x="144031" y="470511"/>
                    <a:pt x="140958" y="472187"/>
                    <a:pt x="135370" y="474981"/>
                  </a:cubicBezTo>
                  <a:cubicBezTo>
                    <a:pt x="130899" y="477775"/>
                    <a:pt x="125870" y="481128"/>
                    <a:pt x="120282" y="485039"/>
                  </a:cubicBezTo>
                  <a:cubicBezTo>
                    <a:pt x="114694" y="488951"/>
                    <a:pt x="108268" y="493142"/>
                    <a:pt x="101004" y="497612"/>
                  </a:cubicBezTo>
                  <a:cubicBezTo>
                    <a:pt x="95416" y="500406"/>
                    <a:pt x="90107" y="501803"/>
                    <a:pt x="85078" y="501803"/>
                  </a:cubicBezTo>
                  <a:cubicBezTo>
                    <a:pt x="80049" y="499009"/>
                    <a:pt x="76696" y="496495"/>
                    <a:pt x="75019" y="494260"/>
                  </a:cubicBezTo>
                  <a:cubicBezTo>
                    <a:pt x="75019" y="493142"/>
                    <a:pt x="74460" y="492304"/>
                    <a:pt x="73343" y="491745"/>
                  </a:cubicBezTo>
                  <a:cubicBezTo>
                    <a:pt x="75019" y="491186"/>
                    <a:pt x="75718" y="490069"/>
                    <a:pt x="75438" y="488392"/>
                  </a:cubicBezTo>
                  <a:cubicBezTo>
                    <a:pt x="75159" y="486716"/>
                    <a:pt x="75019" y="485319"/>
                    <a:pt x="75019" y="484201"/>
                  </a:cubicBezTo>
                  <a:cubicBezTo>
                    <a:pt x="73902" y="479731"/>
                    <a:pt x="73343" y="476378"/>
                    <a:pt x="73343" y="474143"/>
                  </a:cubicBezTo>
                  <a:cubicBezTo>
                    <a:pt x="73343" y="473025"/>
                    <a:pt x="73622" y="471768"/>
                    <a:pt x="74181" y="470371"/>
                  </a:cubicBezTo>
                  <a:cubicBezTo>
                    <a:pt x="74740" y="468974"/>
                    <a:pt x="75019" y="467717"/>
                    <a:pt x="75019" y="466599"/>
                  </a:cubicBezTo>
                  <a:lnTo>
                    <a:pt x="76696" y="464923"/>
                  </a:lnTo>
                  <a:cubicBezTo>
                    <a:pt x="76696" y="464364"/>
                    <a:pt x="76975" y="463526"/>
                    <a:pt x="77534" y="462408"/>
                  </a:cubicBezTo>
                  <a:cubicBezTo>
                    <a:pt x="78093" y="461290"/>
                    <a:pt x="78651" y="460452"/>
                    <a:pt x="79210" y="459893"/>
                  </a:cubicBezTo>
                  <a:cubicBezTo>
                    <a:pt x="82004" y="457099"/>
                    <a:pt x="84519" y="453607"/>
                    <a:pt x="86754" y="449416"/>
                  </a:cubicBezTo>
                  <a:cubicBezTo>
                    <a:pt x="88989" y="445225"/>
                    <a:pt x="90666" y="442012"/>
                    <a:pt x="91783" y="439777"/>
                  </a:cubicBezTo>
                  <a:cubicBezTo>
                    <a:pt x="99607" y="424130"/>
                    <a:pt x="104356" y="414910"/>
                    <a:pt x="106033" y="412116"/>
                  </a:cubicBezTo>
                  <a:lnTo>
                    <a:pt x="107709" y="408763"/>
                  </a:lnTo>
                  <a:cubicBezTo>
                    <a:pt x="107709" y="408204"/>
                    <a:pt x="107989" y="406947"/>
                    <a:pt x="108547" y="404991"/>
                  </a:cubicBezTo>
                  <a:cubicBezTo>
                    <a:pt x="109106" y="403036"/>
                    <a:pt x="108827" y="401499"/>
                    <a:pt x="107709" y="400381"/>
                  </a:cubicBezTo>
                  <a:cubicBezTo>
                    <a:pt x="101004" y="390882"/>
                    <a:pt x="95695" y="382500"/>
                    <a:pt x="91783" y="375235"/>
                  </a:cubicBezTo>
                  <a:cubicBezTo>
                    <a:pt x="105753" y="387529"/>
                    <a:pt x="113018" y="393955"/>
                    <a:pt x="113577" y="394514"/>
                  </a:cubicBezTo>
                  <a:cubicBezTo>
                    <a:pt x="120282" y="378309"/>
                    <a:pt x="124752" y="367133"/>
                    <a:pt x="126988" y="360986"/>
                  </a:cubicBezTo>
                  <a:cubicBezTo>
                    <a:pt x="127547" y="360427"/>
                    <a:pt x="126988" y="359589"/>
                    <a:pt x="125311" y="358471"/>
                  </a:cubicBezTo>
                  <a:lnTo>
                    <a:pt x="110224" y="357633"/>
                  </a:lnTo>
                  <a:cubicBezTo>
                    <a:pt x="106871" y="357633"/>
                    <a:pt x="103378" y="357912"/>
                    <a:pt x="99746" y="358471"/>
                  </a:cubicBezTo>
                  <a:cubicBezTo>
                    <a:pt x="96114" y="359030"/>
                    <a:pt x="92901" y="359309"/>
                    <a:pt x="90107" y="359309"/>
                  </a:cubicBezTo>
                  <a:cubicBezTo>
                    <a:pt x="85637" y="359309"/>
                    <a:pt x="83262" y="359449"/>
                    <a:pt x="82982" y="359729"/>
                  </a:cubicBezTo>
                  <a:cubicBezTo>
                    <a:pt x="82703" y="360008"/>
                    <a:pt x="83401" y="361824"/>
                    <a:pt x="85078" y="365177"/>
                  </a:cubicBezTo>
                  <a:lnTo>
                    <a:pt x="85078" y="366015"/>
                  </a:lnTo>
                  <a:cubicBezTo>
                    <a:pt x="84519" y="364897"/>
                    <a:pt x="83820" y="363780"/>
                    <a:pt x="82982" y="362662"/>
                  </a:cubicBezTo>
                  <a:cubicBezTo>
                    <a:pt x="82144" y="361545"/>
                    <a:pt x="81446" y="360427"/>
                    <a:pt x="80887" y="359309"/>
                  </a:cubicBezTo>
                  <a:cubicBezTo>
                    <a:pt x="80328" y="358751"/>
                    <a:pt x="79909" y="358052"/>
                    <a:pt x="79629" y="357214"/>
                  </a:cubicBezTo>
                  <a:cubicBezTo>
                    <a:pt x="79350" y="356376"/>
                    <a:pt x="78651" y="355677"/>
                    <a:pt x="77534" y="355118"/>
                  </a:cubicBezTo>
                  <a:lnTo>
                    <a:pt x="77534" y="352604"/>
                  </a:lnTo>
                  <a:cubicBezTo>
                    <a:pt x="76975" y="351486"/>
                    <a:pt x="76835" y="350369"/>
                    <a:pt x="77115" y="349251"/>
                  </a:cubicBezTo>
                  <a:cubicBezTo>
                    <a:pt x="77394" y="348134"/>
                    <a:pt x="77534" y="347016"/>
                    <a:pt x="77534" y="345898"/>
                  </a:cubicBezTo>
                  <a:lnTo>
                    <a:pt x="83401" y="344222"/>
                  </a:lnTo>
                  <a:lnTo>
                    <a:pt x="92622" y="340869"/>
                  </a:lnTo>
                  <a:lnTo>
                    <a:pt x="103518" y="338355"/>
                  </a:lnTo>
                  <a:lnTo>
                    <a:pt x="122797" y="335002"/>
                  </a:lnTo>
                  <a:cubicBezTo>
                    <a:pt x="125032" y="335002"/>
                    <a:pt x="127267" y="334443"/>
                    <a:pt x="129502" y="333325"/>
                  </a:cubicBezTo>
                  <a:cubicBezTo>
                    <a:pt x="133973" y="329414"/>
                    <a:pt x="139002" y="328855"/>
                    <a:pt x="144590" y="331649"/>
                  </a:cubicBezTo>
                  <a:lnTo>
                    <a:pt x="164707" y="338355"/>
                  </a:lnTo>
                  <a:cubicBezTo>
                    <a:pt x="171412" y="340031"/>
                    <a:pt x="176721" y="342266"/>
                    <a:pt x="180633" y="345060"/>
                  </a:cubicBezTo>
                  <a:cubicBezTo>
                    <a:pt x="182868" y="346178"/>
                    <a:pt x="184963" y="347994"/>
                    <a:pt x="186919" y="350508"/>
                  </a:cubicBezTo>
                  <a:cubicBezTo>
                    <a:pt x="188875" y="353023"/>
                    <a:pt x="190691" y="355118"/>
                    <a:pt x="192367" y="356795"/>
                  </a:cubicBezTo>
                  <a:cubicBezTo>
                    <a:pt x="193485" y="357912"/>
                    <a:pt x="193764" y="359309"/>
                    <a:pt x="193206" y="360986"/>
                  </a:cubicBezTo>
                  <a:lnTo>
                    <a:pt x="183147" y="378588"/>
                  </a:lnTo>
                  <a:cubicBezTo>
                    <a:pt x="180353" y="383617"/>
                    <a:pt x="176721" y="386691"/>
                    <a:pt x="172251" y="387808"/>
                  </a:cubicBezTo>
                  <a:cubicBezTo>
                    <a:pt x="171692" y="387808"/>
                    <a:pt x="170854" y="388367"/>
                    <a:pt x="169736" y="389485"/>
                  </a:cubicBezTo>
                  <a:lnTo>
                    <a:pt x="169736" y="386132"/>
                  </a:lnTo>
                  <a:cubicBezTo>
                    <a:pt x="163030" y="394514"/>
                    <a:pt x="159678" y="398705"/>
                    <a:pt x="159678" y="398705"/>
                  </a:cubicBezTo>
                  <a:lnTo>
                    <a:pt x="155487" y="403734"/>
                  </a:lnTo>
                  <a:lnTo>
                    <a:pt x="146266" y="414631"/>
                  </a:lnTo>
                  <a:lnTo>
                    <a:pt x="142914" y="418822"/>
                  </a:lnTo>
                  <a:cubicBezTo>
                    <a:pt x="142914" y="420498"/>
                    <a:pt x="143472" y="421616"/>
                    <a:pt x="144590" y="422174"/>
                  </a:cubicBezTo>
                  <a:cubicBezTo>
                    <a:pt x="144590" y="422733"/>
                    <a:pt x="144869" y="423013"/>
                    <a:pt x="145428" y="423013"/>
                  </a:cubicBezTo>
                  <a:cubicBezTo>
                    <a:pt x="145987" y="423013"/>
                    <a:pt x="146546" y="423013"/>
                    <a:pt x="147105" y="423013"/>
                  </a:cubicBezTo>
                  <a:cubicBezTo>
                    <a:pt x="163869" y="409601"/>
                    <a:pt x="172251" y="402896"/>
                    <a:pt x="172251" y="402896"/>
                  </a:cubicBezTo>
                  <a:lnTo>
                    <a:pt x="204102" y="379426"/>
                  </a:lnTo>
                  <a:cubicBezTo>
                    <a:pt x="205779" y="377750"/>
                    <a:pt x="206617" y="375794"/>
                    <a:pt x="206617" y="373559"/>
                  </a:cubicBezTo>
                  <a:lnTo>
                    <a:pt x="209131" y="350089"/>
                  </a:lnTo>
                  <a:cubicBezTo>
                    <a:pt x="211367" y="338913"/>
                    <a:pt x="212484" y="329972"/>
                    <a:pt x="212484" y="323267"/>
                  </a:cubicBezTo>
                  <a:cubicBezTo>
                    <a:pt x="215278" y="313767"/>
                    <a:pt x="218352" y="299518"/>
                    <a:pt x="221704" y="280519"/>
                  </a:cubicBezTo>
                  <a:lnTo>
                    <a:pt x="225895" y="261240"/>
                  </a:lnTo>
                  <a:cubicBezTo>
                    <a:pt x="225895" y="258446"/>
                    <a:pt x="225057" y="256211"/>
                    <a:pt x="223381" y="254534"/>
                  </a:cubicBezTo>
                  <a:lnTo>
                    <a:pt x="219190" y="246991"/>
                  </a:lnTo>
                  <a:cubicBezTo>
                    <a:pt x="213602" y="248667"/>
                    <a:pt x="208014" y="251182"/>
                    <a:pt x="202426" y="254534"/>
                  </a:cubicBezTo>
                  <a:cubicBezTo>
                    <a:pt x="199073" y="255652"/>
                    <a:pt x="196139" y="256909"/>
                    <a:pt x="193625" y="258306"/>
                  </a:cubicBezTo>
                  <a:cubicBezTo>
                    <a:pt x="191110" y="259703"/>
                    <a:pt x="189015" y="260961"/>
                    <a:pt x="187338" y="262078"/>
                  </a:cubicBezTo>
                  <a:cubicBezTo>
                    <a:pt x="183985" y="262637"/>
                    <a:pt x="180912" y="264034"/>
                    <a:pt x="178118" y="266269"/>
                  </a:cubicBezTo>
                  <a:cubicBezTo>
                    <a:pt x="169177" y="269622"/>
                    <a:pt x="163030" y="272137"/>
                    <a:pt x="159678" y="273813"/>
                  </a:cubicBezTo>
                  <a:lnTo>
                    <a:pt x="153810" y="277166"/>
                  </a:lnTo>
                  <a:lnTo>
                    <a:pt x="132855" y="285548"/>
                  </a:lnTo>
                  <a:cubicBezTo>
                    <a:pt x="124473" y="288342"/>
                    <a:pt x="119165" y="290298"/>
                    <a:pt x="116929" y="291415"/>
                  </a:cubicBezTo>
                  <a:cubicBezTo>
                    <a:pt x="114135" y="293092"/>
                    <a:pt x="109944" y="295187"/>
                    <a:pt x="104356" y="297702"/>
                  </a:cubicBezTo>
                  <a:cubicBezTo>
                    <a:pt x="98768" y="300216"/>
                    <a:pt x="93739" y="302312"/>
                    <a:pt x="89269" y="303988"/>
                  </a:cubicBezTo>
                  <a:cubicBezTo>
                    <a:pt x="87034" y="305106"/>
                    <a:pt x="84379" y="306503"/>
                    <a:pt x="81306" y="308179"/>
                  </a:cubicBezTo>
                  <a:cubicBezTo>
                    <a:pt x="78232" y="309856"/>
                    <a:pt x="75578" y="311532"/>
                    <a:pt x="73343" y="313208"/>
                  </a:cubicBezTo>
                  <a:cubicBezTo>
                    <a:pt x="66079" y="316561"/>
                    <a:pt x="58814" y="320752"/>
                    <a:pt x="51550" y="325782"/>
                  </a:cubicBezTo>
                  <a:lnTo>
                    <a:pt x="44844" y="326620"/>
                  </a:lnTo>
                  <a:cubicBezTo>
                    <a:pt x="40933" y="326061"/>
                    <a:pt x="37440" y="324943"/>
                    <a:pt x="34367" y="323267"/>
                  </a:cubicBezTo>
                  <a:cubicBezTo>
                    <a:pt x="31293" y="321591"/>
                    <a:pt x="28360" y="319635"/>
                    <a:pt x="25566" y="317399"/>
                  </a:cubicBezTo>
                  <a:cubicBezTo>
                    <a:pt x="23330" y="315164"/>
                    <a:pt x="20816" y="313767"/>
                    <a:pt x="18022" y="313208"/>
                  </a:cubicBezTo>
                  <a:cubicBezTo>
                    <a:pt x="15787" y="310415"/>
                    <a:pt x="13551" y="308179"/>
                    <a:pt x="11316" y="306503"/>
                  </a:cubicBezTo>
                  <a:cubicBezTo>
                    <a:pt x="9081" y="304826"/>
                    <a:pt x="7405" y="303429"/>
                    <a:pt x="6287" y="302312"/>
                  </a:cubicBezTo>
                  <a:lnTo>
                    <a:pt x="5449" y="301474"/>
                  </a:lnTo>
                  <a:cubicBezTo>
                    <a:pt x="6566" y="299797"/>
                    <a:pt x="5728" y="297842"/>
                    <a:pt x="2934" y="295606"/>
                  </a:cubicBezTo>
                  <a:cubicBezTo>
                    <a:pt x="1817" y="295048"/>
                    <a:pt x="978" y="294070"/>
                    <a:pt x="420" y="292673"/>
                  </a:cubicBezTo>
                  <a:cubicBezTo>
                    <a:pt x="-139" y="291276"/>
                    <a:pt x="-139" y="290018"/>
                    <a:pt x="420" y="288901"/>
                  </a:cubicBezTo>
                  <a:cubicBezTo>
                    <a:pt x="1537" y="283313"/>
                    <a:pt x="3493" y="279401"/>
                    <a:pt x="6287" y="277166"/>
                  </a:cubicBezTo>
                  <a:cubicBezTo>
                    <a:pt x="7405" y="276607"/>
                    <a:pt x="9640" y="275070"/>
                    <a:pt x="12993" y="272556"/>
                  </a:cubicBezTo>
                  <a:cubicBezTo>
                    <a:pt x="16345" y="270041"/>
                    <a:pt x="20257" y="268784"/>
                    <a:pt x="24727" y="268784"/>
                  </a:cubicBezTo>
                  <a:lnTo>
                    <a:pt x="29757" y="268784"/>
                  </a:lnTo>
                  <a:cubicBezTo>
                    <a:pt x="34227" y="268784"/>
                    <a:pt x="39535" y="266269"/>
                    <a:pt x="45682" y="261240"/>
                  </a:cubicBezTo>
                  <a:cubicBezTo>
                    <a:pt x="49035" y="257887"/>
                    <a:pt x="52528" y="254954"/>
                    <a:pt x="56160" y="252439"/>
                  </a:cubicBezTo>
                  <a:cubicBezTo>
                    <a:pt x="59792" y="249924"/>
                    <a:pt x="63285" y="246991"/>
                    <a:pt x="66637" y="243638"/>
                  </a:cubicBezTo>
                  <a:cubicBezTo>
                    <a:pt x="72225" y="238609"/>
                    <a:pt x="78372" y="231903"/>
                    <a:pt x="85078" y="223521"/>
                  </a:cubicBezTo>
                  <a:cubicBezTo>
                    <a:pt x="85078" y="223521"/>
                    <a:pt x="89269" y="219330"/>
                    <a:pt x="97651" y="210948"/>
                  </a:cubicBezTo>
                  <a:cubicBezTo>
                    <a:pt x="106592" y="202007"/>
                    <a:pt x="111062" y="197537"/>
                    <a:pt x="111062" y="197537"/>
                  </a:cubicBezTo>
                  <a:lnTo>
                    <a:pt x="125311" y="179097"/>
                  </a:lnTo>
                  <a:cubicBezTo>
                    <a:pt x="132017" y="171273"/>
                    <a:pt x="137884" y="164847"/>
                    <a:pt x="142914" y="159818"/>
                  </a:cubicBezTo>
                  <a:lnTo>
                    <a:pt x="151296" y="148921"/>
                  </a:lnTo>
                  <a:cubicBezTo>
                    <a:pt x="152972" y="146686"/>
                    <a:pt x="153112" y="145010"/>
                    <a:pt x="151715" y="143892"/>
                  </a:cubicBezTo>
                  <a:cubicBezTo>
                    <a:pt x="150318" y="142774"/>
                    <a:pt x="149619" y="142216"/>
                    <a:pt x="149619" y="142216"/>
                  </a:cubicBezTo>
                  <a:cubicBezTo>
                    <a:pt x="147943" y="141098"/>
                    <a:pt x="145149" y="138583"/>
                    <a:pt x="141237" y="134672"/>
                  </a:cubicBezTo>
                  <a:cubicBezTo>
                    <a:pt x="140120" y="134113"/>
                    <a:pt x="138862" y="133135"/>
                    <a:pt x="137465" y="131738"/>
                  </a:cubicBezTo>
                  <a:cubicBezTo>
                    <a:pt x="136068" y="130341"/>
                    <a:pt x="134252" y="129084"/>
                    <a:pt x="132017" y="127966"/>
                  </a:cubicBezTo>
                  <a:cubicBezTo>
                    <a:pt x="128664" y="125172"/>
                    <a:pt x="126988" y="121819"/>
                    <a:pt x="126988" y="117908"/>
                  </a:cubicBezTo>
                  <a:cubicBezTo>
                    <a:pt x="126988" y="115114"/>
                    <a:pt x="127826" y="112599"/>
                    <a:pt x="129502" y="110364"/>
                  </a:cubicBezTo>
                  <a:lnTo>
                    <a:pt x="130341" y="109526"/>
                  </a:lnTo>
                  <a:cubicBezTo>
                    <a:pt x="133693" y="108408"/>
                    <a:pt x="135649" y="107849"/>
                    <a:pt x="136208" y="107849"/>
                  </a:cubicBezTo>
                  <a:cubicBezTo>
                    <a:pt x="136208" y="110085"/>
                    <a:pt x="137884" y="111761"/>
                    <a:pt x="141237" y="112879"/>
                  </a:cubicBezTo>
                  <a:cubicBezTo>
                    <a:pt x="147384" y="115114"/>
                    <a:pt x="153810" y="116231"/>
                    <a:pt x="160516" y="116231"/>
                  </a:cubicBezTo>
                  <a:cubicBezTo>
                    <a:pt x="164427" y="116231"/>
                    <a:pt x="167501" y="115952"/>
                    <a:pt x="169736" y="115393"/>
                  </a:cubicBezTo>
                  <a:cubicBezTo>
                    <a:pt x="175324" y="113158"/>
                    <a:pt x="179515" y="111761"/>
                    <a:pt x="182309" y="111202"/>
                  </a:cubicBezTo>
                  <a:cubicBezTo>
                    <a:pt x="184544" y="110085"/>
                    <a:pt x="186779" y="109526"/>
                    <a:pt x="189015" y="109526"/>
                  </a:cubicBezTo>
                  <a:lnTo>
                    <a:pt x="199911" y="107849"/>
                  </a:lnTo>
                  <a:cubicBezTo>
                    <a:pt x="200470" y="107849"/>
                    <a:pt x="201308" y="108408"/>
                    <a:pt x="202426" y="109526"/>
                  </a:cubicBezTo>
                  <a:cubicBezTo>
                    <a:pt x="205779" y="112320"/>
                    <a:pt x="211367" y="114276"/>
                    <a:pt x="219190" y="115393"/>
                  </a:cubicBezTo>
                  <a:cubicBezTo>
                    <a:pt x="223660" y="116511"/>
                    <a:pt x="227292" y="117070"/>
                    <a:pt x="230086" y="117070"/>
                  </a:cubicBezTo>
                  <a:cubicBezTo>
                    <a:pt x="231763" y="117628"/>
                    <a:pt x="232741" y="118606"/>
                    <a:pt x="233020" y="120003"/>
                  </a:cubicBezTo>
                  <a:cubicBezTo>
                    <a:pt x="233300" y="121400"/>
                    <a:pt x="233439" y="122378"/>
                    <a:pt x="233439" y="122937"/>
                  </a:cubicBezTo>
                  <a:lnTo>
                    <a:pt x="235954" y="127966"/>
                  </a:lnTo>
                  <a:lnTo>
                    <a:pt x="236792" y="127966"/>
                  </a:lnTo>
                  <a:cubicBezTo>
                    <a:pt x="241262" y="114555"/>
                    <a:pt x="244336" y="104497"/>
                    <a:pt x="246012" y="97791"/>
                  </a:cubicBezTo>
                  <a:cubicBezTo>
                    <a:pt x="248247" y="91644"/>
                    <a:pt x="253556" y="75160"/>
                    <a:pt x="261938" y="48337"/>
                  </a:cubicBezTo>
                  <a:cubicBezTo>
                    <a:pt x="262497" y="46661"/>
                    <a:pt x="262776" y="43308"/>
                    <a:pt x="262776" y="38279"/>
                  </a:cubicBezTo>
                  <a:lnTo>
                    <a:pt x="259423" y="39955"/>
                  </a:lnTo>
                  <a:cubicBezTo>
                    <a:pt x="252718" y="42190"/>
                    <a:pt x="247968" y="44146"/>
                    <a:pt x="245174" y="45823"/>
                  </a:cubicBezTo>
                  <a:cubicBezTo>
                    <a:pt x="244056" y="45823"/>
                    <a:pt x="243078" y="46102"/>
                    <a:pt x="242240" y="46661"/>
                  </a:cubicBezTo>
                  <a:cubicBezTo>
                    <a:pt x="241402" y="47220"/>
                    <a:pt x="240704" y="47778"/>
                    <a:pt x="240145" y="48337"/>
                  </a:cubicBezTo>
                  <a:lnTo>
                    <a:pt x="221704" y="57557"/>
                  </a:lnTo>
                  <a:cubicBezTo>
                    <a:pt x="209411" y="63704"/>
                    <a:pt x="201588" y="67895"/>
                    <a:pt x="198235" y="70130"/>
                  </a:cubicBezTo>
                  <a:cubicBezTo>
                    <a:pt x="197117" y="70689"/>
                    <a:pt x="192367" y="73763"/>
                    <a:pt x="183985" y="79351"/>
                  </a:cubicBezTo>
                  <a:lnTo>
                    <a:pt x="182309" y="81027"/>
                  </a:lnTo>
                  <a:cubicBezTo>
                    <a:pt x="180633" y="82703"/>
                    <a:pt x="179794" y="83542"/>
                    <a:pt x="179794" y="83542"/>
                  </a:cubicBezTo>
                  <a:lnTo>
                    <a:pt x="179794" y="85218"/>
                  </a:lnTo>
                  <a:cubicBezTo>
                    <a:pt x="177559" y="84100"/>
                    <a:pt x="174765" y="83542"/>
                    <a:pt x="171412" y="83542"/>
                  </a:cubicBezTo>
                  <a:cubicBezTo>
                    <a:pt x="168060" y="81865"/>
                    <a:pt x="158560" y="78512"/>
                    <a:pt x="142914" y="73483"/>
                  </a:cubicBezTo>
                  <a:cubicBezTo>
                    <a:pt x="133973" y="70130"/>
                    <a:pt x="129223" y="68175"/>
                    <a:pt x="128664" y="67616"/>
                  </a:cubicBezTo>
                  <a:cubicBezTo>
                    <a:pt x="128105" y="67057"/>
                    <a:pt x="126429" y="64822"/>
                    <a:pt x="123635" y="60910"/>
                  </a:cubicBezTo>
                  <a:cubicBezTo>
                    <a:pt x="123635" y="60351"/>
                    <a:pt x="124473" y="59234"/>
                    <a:pt x="126150" y="57557"/>
                  </a:cubicBezTo>
                  <a:lnTo>
                    <a:pt x="125311" y="55881"/>
                  </a:lnTo>
                  <a:cubicBezTo>
                    <a:pt x="124753" y="53646"/>
                    <a:pt x="125311" y="51969"/>
                    <a:pt x="126988" y="50852"/>
                  </a:cubicBezTo>
                  <a:cubicBezTo>
                    <a:pt x="129782" y="49734"/>
                    <a:pt x="130620" y="47778"/>
                    <a:pt x="129502" y="44984"/>
                  </a:cubicBezTo>
                  <a:cubicBezTo>
                    <a:pt x="127826" y="41632"/>
                    <a:pt x="126150" y="38139"/>
                    <a:pt x="124473" y="34507"/>
                  </a:cubicBezTo>
                  <a:cubicBezTo>
                    <a:pt x="122797" y="30875"/>
                    <a:pt x="120841" y="26823"/>
                    <a:pt x="118606" y="22353"/>
                  </a:cubicBezTo>
                  <a:cubicBezTo>
                    <a:pt x="123076" y="22353"/>
                    <a:pt x="126429" y="22912"/>
                    <a:pt x="128664" y="24029"/>
                  </a:cubicBezTo>
                  <a:lnTo>
                    <a:pt x="136208" y="29897"/>
                  </a:lnTo>
                  <a:lnTo>
                    <a:pt x="147105" y="41632"/>
                  </a:lnTo>
                  <a:cubicBezTo>
                    <a:pt x="148222" y="42749"/>
                    <a:pt x="149898" y="43029"/>
                    <a:pt x="152134" y="42470"/>
                  </a:cubicBezTo>
                  <a:lnTo>
                    <a:pt x="173927" y="31573"/>
                  </a:lnTo>
                  <a:lnTo>
                    <a:pt x="219190" y="11456"/>
                  </a:lnTo>
                  <a:cubicBezTo>
                    <a:pt x="222543" y="9780"/>
                    <a:pt x="225756" y="8523"/>
                    <a:pt x="228829" y="7685"/>
                  </a:cubicBezTo>
                  <a:cubicBezTo>
                    <a:pt x="231902" y="6846"/>
                    <a:pt x="234557" y="5868"/>
                    <a:pt x="236792" y="4751"/>
                  </a:cubicBezTo>
                  <a:cubicBezTo>
                    <a:pt x="241821" y="3074"/>
                    <a:pt x="247409" y="1957"/>
                    <a:pt x="253556" y="1398"/>
                  </a:cubicBezTo>
                  <a:cubicBezTo>
                    <a:pt x="259703" y="839"/>
                    <a:pt x="263894" y="560"/>
                    <a:pt x="266129" y="560"/>
                  </a:cubicBezTo>
                  <a:cubicBezTo>
                    <a:pt x="266688" y="1"/>
                    <a:pt x="267386" y="-139"/>
                    <a:pt x="268224" y="141"/>
                  </a:cubicBezTo>
                  <a:close/>
                </a:path>
              </a:pathLst>
            </a:custGeom>
            <a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1500">
                  <a:solidFill>
                    <a:srgbClr val="000000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0F4FEC1-F7FB-3DC8-9170-F4EDD0FD7011}"/>
              </a:ext>
            </a:extLst>
          </p:cNvPr>
          <p:cNvGrpSpPr/>
          <p:nvPr/>
        </p:nvGrpSpPr>
        <p:grpSpPr>
          <a:xfrm>
            <a:off x="1906853" y="1903949"/>
            <a:ext cx="3143180" cy="715639"/>
            <a:chOff x="1718364" y="2016599"/>
            <a:chExt cx="3143180" cy="715639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FBF0F163-7732-C455-4A1A-87DAA7E4F8A3}"/>
                </a:ext>
              </a:extLst>
            </p:cNvPr>
            <p:cNvSpPr/>
            <p:nvPr/>
          </p:nvSpPr>
          <p:spPr>
            <a:xfrm>
              <a:off x="1824531" y="2125177"/>
              <a:ext cx="3037013" cy="607061"/>
            </a:xfrm>
            <a:prstGeom prst="roundRect">
              <a:avLst>
                <a:gd name="adj" fmla="val 14435"/>
              </a:avLst>
            </a:prstGeom>
            <a:noFill/>
            <a:ln w="25400">
              <a:solidFill>
                <a:srgbClr val="E52A2A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9C65A869-10BE-9F31-163D-67BE54DE5F1B}"/>
                </a:ext>
              </a:extLst>
            </p:cNvPr>
            <p:cNvSpPr/>
            <p:nvPr/>
          </p:nvSpPr>
          <p:spPr>
            <a:xfrm>
              <a:off x="1718364" y="2016599"/>
              <a:ext cx="3037013" cy="607061"/>
            </a:xfrm>
            <a:prstGeom prst="roundRect">
              <a:avLst>
                <a:gd name="adj" fmla="val 14435"/>
              </a:avLst>
            </a:prstGeom>
            <a:blipFill dpi="0" rotWithShape="1">
              <a:blip r:embed="rId1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BC77C7E-BFE7-F7FE-0D30-46B53B135D48}"/>
                </a:ext>
              </a:extLst>
            </p:cNvPr>
            <p:cNvSpPr txBox="1"/>
            <p:nvPr/>
          </p:nvSpPr>
          <p:spPr>
            <a:xfrm>
              <a:off x="2730867" y="2140837"/>
              <a:ext cx="18075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2188A5F-F763-32A9-657A-7E6FDD5E4CD2}"/>
                </a:ext>
              </a:extLst>
            </p:cNvPr>
            <p:cNvSpPr txBox="1"/>
            <p:nvPr/>
          </p:nvSpPr>
          <p:spPr>
            <a:xfrm>
              <a:off x="1883922" y="206245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980018B-1750-9BCC-53AD-47861A7AB57E}"/>
              </a:ext>
            </a:extLst>
          </p:cNvPr>
          <p:cNvGrpSpPr/>
          <p:nvPr/>
        </p:nvGrpSpPr>
        <p:grpSpPr>
          <a:xfrm>
            <a:off x="5456545" y="1903949"/>
            <a:ext cx="3143180" cy="715639"/>
            <a:chOff x="1718364" y="2016599"/>
            <a:chExt cx="3143180" cy="715639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DD155B28-ED29-B6D9-FA11-5F7ED73DEF2F}"/>
                </a:ext>
              </a:extLst>
            </p:cNvPr>
            <p:cNvSpPr/>
            <p:nvPr/>
          </p:nvSpPr>
          <p:spPr>
            <a:xfrm>
              <a:off x="1824531" y="2125177"/>
              <a:ext cx="3037013" cy="607061"/>
            </a:xfrm>
            <a:prstGeom prst="roundRect">
              <a:avLst>
                <a:gd name="adj" fmla="val 14435"/>
              </a:avLst>
            </a:prstGeom>
            <a:noFill/>
            <a:ln w="25400">
              <a:solidFill>
                <a:srgbClr val="E52A2A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5888" name="矩形: 圆角 5887">
              <a:extLst>
                <a:ext uri="{FF2B5EF4-FFF2-40B4-BE49-F238E27FC236}">
                  <a16:creationId xmlns:a16="http://schemas.microsoft.com/office/drawing/2014/main" id="{01272407-10EB-4FFA-47C3-85E4962C3E78}"/>
                </a:ext>
              </a:extLst>
            </p:cNvPr>
            <p:cNvSpPr/>
            <p:nvPr/>
          </p:nvSpPr>
          <p:spPr>
            <a:xfrm>
              <a:off x="1718364" y="2016599"/>
              <a:ext cx="3037013" cy="607061"/>
            </a:xfrm>
            <a:prstGeom prst="roundRect">
              <a:avLst>
                <a:gd name="adj" fmla="val 14435"/>
              </a:avLst>
            </a:prstGeom>
            <a:blipFill dpi="0" rotWithShape="1">
              <a:blip r:embed="rId1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5889" name="文本框 5888">
              <a:extLst>
                <a:ext uri="{FF2B5EF4-FFF2-40B4-BE49-F238E27FC236}">
                  <a16:creationId xmlns:a16="http://schemas.microsoft.com/office/drawing/2014/main" id="{65D8E743-C493-7A3B-AB45-E221C863F384}"/>
                </a:ext>
              </a:extLst>
            </p:cNvPr>
            <p:cNvSpPr txBox="1"/>
            <p:nvPr/>
          </p:nvSpPr>
          <p:spPr>
            <a:xfrm>
              <a:off x="2730867" y="2140837"/>
              <a:ext cx="18075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890" name="文本框 5889">
              <a:extLst>
                <a:ext uri="{FF2B5EF4-FFF2-40B4-BE49-F238E27FC236}">
                  <a16:creationId xmlns:a16="http://schemas.microsoft.com/office/drawing/2014/main" id="{4A266C75-868C-CC1F-19C6-2D8DEF380E9F}"/>
                </a:ext>
              </a:extLst>
            </p:cNvPr>
            <p:cNvSpPr txBox="1"/>
            <p:nvPr/>
          </p:nvSpPr>
          <p:spPr>
            <a:xfrm>
              <a:off x="1883922" y="2062452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5891" name="组合 5890">
            <a:extLst>
              <a:ext uri="{FF2B5EF4-FFF2-40B4-BE49-F238E27FC236}">
                <a16:creationId xmlns:a16="http://schemas.microsoft.com/office/drawing/2014/main" id="{DC9B4B27-2271-92C0-5276-1C301BD3E4BE}"/>
              </a:ext>
            </a:extLst>
          </p:cNvPr>
          <p:cNvGrpSpPr/>
          <p:nvPr/>
        </p:nvGrpSpPr>
        <p:grpSpPr>
          <a:xfrm>
            <a:off x="1906853" y="3315956"/>
            <a:ext cx="3143180" cy="715639"/>
            <a:chOff x="1718364" y="2016599"/>
            <a:chExt cx="3143180" cy="715639"/>
          </a:xfrm>
        </p:grpSpPr>
        <p:sp>
          <p:nvSpPr>
            <p:cNvPr id="5892" name="矩形: 圆角 5891">
              <a:extLst>
                <a:ext uri="{FF2B5EF4-FFF2-40B4-BE49-F238E27FC236}">
                  <a16:creationId xmlns:a16="http://schemas.microsoft.com/office/drawing/2014/main" id="{49729E3F-8E45-AFC8-4BD4-77EB12C7BC05}"/>
                </a:ext>
              </a:extLst>
            </p:cNvPr>
            <p:cNvSpPr/>
            <p:nvPr/>
          </p:nvSpPr>
          <p:spPr>
            <a:xfrm>
              <a:off x="1824531" y="2125177"/>
              <a:ext cx="3037013" cy="607061"/>
            </a:xfrm>
            <a:prstGeom prst="roundRect">
              <a:avLst>
                <a:gd name="adj" fmla="val 14435"/>
              </a:avLst>
            </a:prstGeom>
            <a:noFill/>
            <a:ln w="25400">
              <a:solidFill>
                <a:srgbClr val="E52A2A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5893" name="矩形: 圆角 5892">
              <a:extLst>
                <a:ext uri="{FF2B5EF4-FFF2-40B4-BE49-F238E27FC236}">
                  <a16:creationId xmlns:a16="http://schemas.microsoft.com/office/drawing/2014/main" id="{1878C794-6A17-FDC6-2354-CEFD13980B3D}"/>
                </a:ext>
              </a:extLst>
            </p:cNvPr>
            <p:cNvSpPr/>
            <p:nvPr/>
          </p:nvSpPr>
          <p:spPr>
            <a:xfrm>
              <a:off x="1718364" y="2016599"/>
              <a:ext cx="3037013" cy="607061"/>
            </a:xfrm>
            <a:prstGeom prst="roundRect">
              <a:avLst>
                <a:gd name="adj" fmla="val 14435"/>
              </a:avLst>
            </a:prstGeom>
            <a:blipFill dpi="0" rotWithShape="1">
              <a:blip r:embed="rId1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5894" name="文本框 5893">
              <a:extLst>
                <a:ext uri="{FF2B5EF4-FFF2-40B4-BE49-F238E27FC236}">
                  <a16:creationId xmlns:a16="http://schemas.microsoft.com/office/drawing/2014/main" id="{E68E7C0B-C0A1-ADEC-D237-A79FB0216528}"/>
                </a:ext>
              </a:extLst>
            </p:cNvPr>
            <p:cNvSpPr txBox="1"/>
            <p:nvPr/>
          </p:nvSpPr>
          <p:spPr>
            <a:xfrm>
              <a:off x="2730867" y="2140837"/>
              <a:ext cx="18075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895" name="文本框 5894">
              <a:extLst>
                <a:ext uri="{FF2B5EF4-FFF2-40B4-BE49-F238E27FC236}">
                  <a16:creationId xmlns:a16="http://schemas.microsoft.com/office/drawing/2014/main" id="{DE1ABC77-02C5-45EF-D1B9-B2BC4663FDDB}"/>
                </a:ext>
              </a:extLst>
            </p:cNvPr>
            <p:cNvSpPr txBox="1"/>
            <p:nvPr/>
          </p:nvSpPr>
          <p:spPr>
            <a:xfrm>
              <a:off x="1883922" y="2062452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5896" name="组合 5895">
            <a:extLst>
              <a:ext uri="{FF2B5EF4-FFF2-40B4-BE49-F238E27FC236}">
                <a16:creationId xmlns:a16="http://schemas.microsoft.com/office/drawing/2014/main" id="{8F01653A-DC4B-751D-E260-1F8826C690EE}"/>
              </a:ext>
            </a:extLst>
          </p:cNvPr>
          <p:cNvGrpSpPr/>
          <p:nvPr/>
        </p:nvGrpSpPr>
        <p:grpSpPr>
          <a:xfrm>
            <a:off x="5456545" y="3315956"/>
            <a:ext cx="3143180" cy="715639"/>
            <a:chOff x="1718364" y="2016599"/>
            <a:chExt cx="3143180" cy="715639"/>
          </a:xfrm>
        </p:grpSpPr>
        <p:sp>
          <p:nvSpPr>
            <p:cNvPr id="5897" name="矩形: 圆角 5896">
              <a:extLst>
                <a:ext uri="{FF2B5EF4-FFF2-40B4-BE49-F238E27FC236}">
                  <a16:creationId xmlns:a16="http://schemas.microsoft.com/office/drawing/2014/main" id="{53550DC6-2BD1-0D46-B306-CF6F993C71AD}"/>
                </a:ext>
              </a:extLst>
            </p:cNvPr>
            <p:cNvSpPr/>
            <p:nvPr/>
          </p:nvSpPr>
          <p:spPr>
            <a:xfrm>
              <a:off x="1824531" y="2125177"/>
              <a:ext cx="3037013" cy="607061"/>
            </a:xfrm>
            <a:prstGeom prst="roundRect">
              <a:avLst>
                <a:gd name="adj" fmla="val 14435"/>
              </a:avLst>
            </a:prstGeom>
            <a:noFill/>
            <a:ln w="25400">
              <a:solidFill>
                <a:srgbClr val="E52A2A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5898" name="矩形: 圆角 5897">
              <a:extLst>
                <a:ext uri="{FF2B5EF4-FFF2-40B4-BE49-F238E27FC236}">
                  <a16:creationId xmlns:a16="http://schemas.microsoft.com/office/drawing/2014/main" id="{D9D8AD00-48D0-4729-904C-AF3680569DA2}"/>
                </a:ext>
              </a:extLst>
            </p:cNvPr>
            <p:cNvSpPr/>
            <p:nvPr/>
          </p:nvSpPr>
          <p:spPr>
            <a:xfrm>
              <a:off x="1718364" y="2016599"/>
              <a:ext cx="3037013" cy="607061"/>
            </a:xfrm>
            <a:prstGeom prst="roundRect">
              <a:avLst>
                <a:gd name="adj" fmla="val 14435"/>
              </a:avLst>
            </a:prstGeom>
            <a:blipFill dpi="0" rotWithShape="1">
              <a:blip r:embed="rId1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5899" name="文本框 5898">
              <a:extLst>
                <a:ext uri="{FF2B5EF4-FFF2-40B4-BE49-F238E27FC236}">
                  <a16:creationId xmlns:a16="http://schemas.microsoft.com/office/drawing/2014/main" id="{AA04DA05-3A91-977D-1791-05A403A04C43}"/>
                </a:ext>
              </a:extLst>
            </p:cNvPr>
            <p:cNvSpPr txBox="1"/>
            <p:nvPr/>
          </p:nvSpPr>
          <p:spPr>
            <a:xfrm>
              <a:off x="2730867" y="2140837"/>
              <a:ext cx="18075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900" name="文本框 5899">
              <a:extLst>
                <a:ext uri="{FF2B5EF4-FFF2-40B4-BE49-F238E27FC236}">
                  <a16:creationId xmlns:a16="http://schemas.microsoft.com/office/drawing/2014/main" id="{A88D5768-53B9-EA0D-4308-36974378D53C}"/>
                </a:ext>
              </a:extLst>
            </p:cNvPr>
            <p:cNvSpPr txBox="1"/>
            <p:nvPr/>
          </p:nvSpPr>
          <p:spPr>
            <a:xfrm>
              <a:off x="1883922" y="2062452"/>
              <a:ext cx="6703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052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08746" y="80430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1AEA7B47-377B-2B3E-6C59-8C2908B8A6D4}"/>
              </a:ext>
            </a:extLst>
          </p:cNvPr>
          <p:cNvSpPr>
            <a:spLocks/>
          </p:cNvSpPr>
          <p:nvPr/>
        </p:nvSpPr>
        <p:spPr bwMode="auto">
          <a:xfrm>
            <a:off x="2707957" y="2598964"/>
            <a:ext cx="1615149" cy="1384415"/>
          </a:xfrm>
          <a:custGeom>
            <a:avLst/>
            <a:gdLst>
              <a:gd name="T0" fmla="*/ 246 w 987"/>
              <a:gd name="T1" fmla="*/ 846 h 846"/>
              <a:gd name="T2" fmla="*/ 0 w 987"/>
              <a:gd name="T3" fmla="*/ 423 h 846"/>
              <a:gd name="T4" fmla="*/ 246 w 987"/>
              <a:gd name="T5" fmla="*/ 0 h 846"/>
              <a:gd name="T6" fmla="*/ 740 w 987"/>
              <a:gd name="T7" fmla="*/ 0 h 846"/>
              <a:gd name="T8" fmla="*/ 987 w 987"/>
              <a:gd name="T9" fmla="*/ 423 h 846"/>
              <a:gd name="T10" fmla="*/ 740 w 987"/>
              <a:gd name="T11" fmla="*/ 846 h 846"/>
              <a:gd name="T12" fmla="*/ 246 w 987"/>
              <a:gd name="T13" fmla="*/ 846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7" h="846">
                <a:moveTo>
                  <a:pt x="246" y="846"/>
                </a:moveTo>
                <a:lnTo>
                  <a:pt x="0" y="423"/>
                </a:lnTo>
                <a:lnTo>
                  <a:pt x="246" y="0"/>
                </a:lnTo>
                <a:lnTo>
                  <a:pt x="740" y="0"/>
                </a:lnTo>
                <a:lnTo>
                  <a:pt x="987" y="423"/>
                </a:lnTo>
                <a:lnTo>
                  <a:pt x="740" y="846"/>
                </a:lnTo>
                <a:lnTo>
                  <a:pt x="246" y="846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C9BAFC5B-51D1-AB97-7090-E1FE25EF26E3}"/>
              </a:ext>
            </a:extLst>
          </p:cNvPr>
          <p:cNvSpPr>
            <a:spLocks noEditPoints="1"/>
          </p:cNvSpPr>
          <p:nvPr/>
        </p:nvSpPr>
        <p:spPr bwMode="auto">
          <a:xfrm>
            <a:off x="3174338" y="2911521"/>
            <a:ext cx="715117" cy="649660"/>
          </a:xfrm>
          <a:custGeom>
            <a:avLst/>
            <a:gdLst>
              <a:gd name="T0" fmla="*/ 311 w 459"/>
              <a:gd name="T1" fmla="*/ 275 h 416"/>
              <a:gd name="T2" fmla="*/ 373 w 459"/>
              <a:gd name="T3" fmla="*/ 268 h 416"/>
              <a:gd name="T4" fmla="*/ 354 w 459"/>
              <a:gd name="T5" fmla="*/ 236 h 416"/>
              <a:gd name="T6" fmla="*/ 299 w 459"/>
              <a:gd name="T7" fmla="*/ 236 h 416"/>
              <a:gd name="T8" fmla="*/ 311 w 459"/>
              <a:gd name="T9" fmla="*/ 275 h 416"/>
              <a:gd name="T10" fmla="*/ 0 w 459"/>
              <a:gd name="T11" fmla="*/ 414 h 416"/>
              <a:gd name="T12" fmla="*/ 145 w 459"/>
              <a:gd name="T13" fmla="*/ 414 h 416"/>
              <a:gd name="T14" fmla="*/ 166 w 459"/>
              <a:gd name="T15" fmla="*/ 324 h 416"/>
              <a:gd name="T16" fmla="*/ 47 w 459"/>
              <a:gd name="T17" fmla="*/ 339 h 416"/>
              <a:gd name="T18" fmla="*/ 0 w 459"/>
              <a:gd name="T19" fmla="*/ 414 h 416"/>
              <a:gd name="T20" fmla="*/ 292 w 459"/>
              <a:gd name="T21" fmla="*/ 240 h 416"/>
              <a:gd name="T22" fmla="*/ 338 w 459"/>
              <a:gd name="T23" fmla="*/ 137 h 416"/>
              <a:gd name="T24" fmla="*/ 297 w 459"/>
              <a:gd name="T25" fmla="*/ 40 h 416"/>
              <a:gd name="T26" fmla="*/ 199 w 459"/>
              <a:gd name="T27" fmla="*/ 0 h 416"/>
              <a:gd name="T28" fmla="*/ 101 w 459"/>
              <a:gd name="T29" fmla="*/ 40 h 416"/>
              <a:gd name="T30" fmla="*/ 60 w 459"/>
              <a:gd name="T31" fmla="*/ 137 h 416"/>
              <a:gd name="T32" fmla="*/ 106 w 459"/>
              <a:gd name="T33" fmla="*/ 240 h 416"/>
              <a:gd name="T34" fmla="*/ 107 w 459"/>
              <a:gd name="T35" fmla="*/ 241 h 416"/>
              <a:gd name="T36" fmla="*/ 70 w 459"/>
              <a:gd name="T37" fmla="*/ 300 h 416"/>
              <a:gd name="T38" fmla="*/ 149 w 459"/>
              <a:gd name="T39" fmla="*/ 292 h 416"/>
              <a:gd name="T40" fmla="*/ 169 w 459"/>
              <a:gd name="T41" fmla="*/ 324 h 416"/>
              <a:gd name="T42" fmla="*/ 199 w 459"/>
              <a:gd name="T43" fmla="*/ 416 h 416"/>
              <a:gd name="T44" fmla="*/ 230 w 459"/>
              <a:gd name="T45" fmla="*/ 324 h 416"/>
              <a:gd name="T46" fmla="*/ 282 w 459"/>
              <a:gd name="T47" fmla="*/ 251 h 416"/>
              <a:gd name="T48" fmla="*/ 292 w 459"/>
              <a:gd name="T49" fmla="*/ 240 h 416"/>
              <a:gd name="T50" fmla="*/ 199 w 459"/>
              <a:gd name="T51" fmla="*/ 208 h 416"/>
              <a:gd name="T52" fmla="*/ 126 w 459"/>
              <a:gd name="T53" fmla="*/ 135 h 416"/>
              <a:gd name="T54" fmla="*/ 199 w 459"/>
              <a:gd name="T55" fmla="*/ 62 h 416"/>
              <a:gd name="T56" fmla="*/ 272 w 459"/>
              <a:gd name="T57" fmla="*/ 135 h 416"/>
              <a:gd name="T58" fmla="*/ 199 w 459"/>
              <a:gd name="T59" fmla="*/ 208 h 416"/>
              <a:gd name="T60" fmla="*/ 389 w 459"/>
              <a:gd name="T61" fmla="*/ 299 h 416"/>
              <a:gd name="T62" fmla="*/ 238 w 459"/>
              <a:gd name="T63" fmla="*/ 316 h 416"/>
              <a:gd name="T64" fmla="*/ 241 w 459"/>
              <a:gd name="T65" fmla="*/ 414 h 416"/>
              <a:gd name="T66" fmla="*/ 459 w 459"/>
              <a:gd name="T67" fmla="*/ 414 h 416"/>
              <a:gd name="T68" fmla="*/ 389 w 459"/>
              <a:gd name="T69" fmla="*/ 299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9" h="416">
                <a:moveTo>
                  <a:pt x="311" y="275"/>
                </a:moveTo>
                <a:cubicBezTo>
                  <a:pt x="373" y="268"/>
                  <a:pt x="373" y="268"/>
                  <a:pt x="373" y="268"/>
                </a:cubicBezTo>
                <a:cubicBezTo>
                  <a:pt x="354" y="236"/>
                  <a:pt x="354" y="236"/>
                  <a:pt x="354" y="236"/>
                </a:cubicBezTo>
                <a:cubicBezTo>
                  <a:pt x="299" y="236"/>
                  <a:pt x="299" y="236"/>
                  <a:pt x="299" y="236"/>
                </a:cubicBezTo>
                <a:lnTo>
                  <a:pt x="311" y="275"/>
                </a:lnTo>
                <a:close/>
                <a:moveTo>
                  <a:pt x="0" y="414"/>
                </a:moveTo>
                <a:cubicBezTo>
                  <a:pt x="145" y="414"/>
                  <a:pt x="145" y="414"/>
                  <a:pt x="145" y="414"/>
                </a:cubicBezTo>
                <a:cubicBezTo>
                  <a:pt x="166" y="324"/>
                  <a:pt x="166" y="324"/>
                  <a:pt x="166" y="324"/>
                </a:cubicBezTo>
                <a:cubicBezTo>
                  <a:pt x="47" y="339"/>
                  <a:pt x="47" y="339"/>
                  <a:pt x="47" y="339"/>
                </a:cubicBezTo>
                <a:lnTo>
                  <a:pt x="0" y="414"/>
                </a:lnTo>
                <a:close/>
                <a:moveTo>
                  <a:pt x="292" y="240"/>
                </a:moveTo>
                <a:cubicBezTo>
                  <a:pt x="322" y="205"/>
                  <a:pt x="338" y="171"/>
                  <a:pt x="338" y="137"/>
                </a:cubicBezTo>
                <a:cubicBezTo>
                  <a:pt x="338" y="100"/>
                  <a:pt x="324" y="67"/>
                  <a:pt x="297" y="40"/>
                </a:cubicBezTo>
                <a:cubicBezTo>
                  <a:pt x="270" y="13"/>
                  <a:pt x="237" y="0"/>
                  <a:pt x="199" y="0"/>
                </a:cubicBezTo>
                <a:cubicBezTo>
                  <a:pt x="161" y="0"/>
                  <a:pt x="129" y="13"/>
                  <a:pt x="101" y="40"/>
                </a:cubicBezTo>
                <a:cubicBezTo>
                  <a:pt x="74" y="67"/>
                  <a:pt x="60" y="100"/>
                  <a:pt x="60" y="137"/>
                </a:cubicBezTo>
                <a:cubicBezTo>
                  <a:pt x="60" y="171"/>
                  <a:pt x="76" y="205"/>
                  <a:pt x="106" y="240"/>
                </a:cubicBezTo>
                <a:cubicBezTo>
                  <a:pt x="107" y="241"/>
                  <a:pt x="107" y="241"/>
                  <a:pt x="107" y="241"/>
                </a:cubicBezTo>
                <a:cubicBezTo>
                  <a:pt x="70" y="300"/>
                  <a:pt x="70" y="300"/>
                  <a:pt x="70" y="300"/>
                </a:cubicBezTo>
                <a:cubicBezTo>
                  <a:pt x="149" y="292"/>
                  <a:pt x="149" y="292"/>
                  <a:pt x="149" y="292"/>
                </a:cubicBezTo>
                <a:cubicBezTo>
                  <a:pt x="157" y="303"/>
                  <a:pt x="163" y="314"/>
                  <a:pt x="169" y="324"/>
                </a:cubicBezTo>
                <a:cubicBezTo>
                  <a:pt x="180" y="347"/>
                  <a:pt x="190" y="378"/>
                  <a:pt x="199" y="416"/>
                </a:cubicBezTo>
                <a:cubicBezTo>
                  <a:pt x="208" y="378"/>
                  <a:pt x="218" y="347"/>
                  <a:pt x="230" y="324"/>
                </a:cubicBezTo>
                <a:cubicBezTo>
                  <a:pt x="241" y="302"/>
                  <a:pt x="258" y="277"/>
                  <a:pt x="282" y="251"/>
                </a:cubicBezTo>
                <a:lnTo>
                  <a:pt x="292" y="240"/>
                </a:lnTo>
                <a:close/>
                <a:moveTo>
                  <a:pt x="199" y="208"/>
                </a:moveTo>
                <a:cubicBezTo>
                  <a:pt x="159" y="208"/>
                  <a:pt x="126" y="175"/>
                  <a:pt x="126" y="135"/>
                </a:cubicBezTo>
                <a:cubicBezTo>
                  <a:pt x="126" y="95"/>
                  <a:pt x="159" y="62"/>
                  <a:pt x="199" y="62"/>
                </a:cubicBezTo>
                <a:cubicBezTo>
                  <a:pt x="239" y="62"/>
                  <a:pt x="272" y="95"/>
                  <a:pt x="272" y="135"/>
                </a:cubicBezTo>
                <a:cubicBezTo>
                  <a:pt x="272" y="175"/>
                  <a:pt x="239" y="208"/>
                  <a:pt x="199" y="208"/>
                </a:cubicBezTo>
                <a:close/>
                <a:moveTo>
                  <a:pt x="389" y="299"/>
                </a:moveTo>
                <a:cubicBezTo>
                  <a:pt x="238" y="316"/>
                  <a:pt x="238" y="316"/>
                  <a:pt x="238" y="316"/>
                </a:cubicBezTo>
                <a:cubicBezTo>
                  <a:pt x="241" y="414"/>
                  <a:pt x="241" y="414"/>
                  <a:pt x="241" y="414"/>
                </a:cubicBezTo>
                <a:cubicBezTo>
                  <a:pt x="459" y="414"/>
                  <a:pt x="459" y="414"/>
                  <a:pt x="459" y="414"/>
                </a:cubicBezTo>
                <a:lnTo>
                  <a:pt x="389" y="299"/>
                </a:lnTo>
                <a:close/>
              </a:path>
            </a:pathLst>
          </a:custGeom>
          <a:solidFill>
            <a:srgbClr val="E52A2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C11A10A1-CAE5-2C21-4AF4-B7C62417FD8F}"/>
              </a:ext>
            </a:extLst>
          </p:cNvPr>
          <p:cNvSpPr>
            <a:spLocks/>
          </p:cNvSpPr>
          <p:nvPr/>
        </p:nvSpPr>
        <p:spPr bwMode="auto">
          <a:xfrm>
            <a:off x="7864157" y="2598964"/>
            <a:ext cx="1615149" cy="1384415"/>
          </a:xfrm>
          <a:custGeom>
            <a:avLst/>
            <a:gdLst>
              <a:gd name="T0" fmla="*/ 246 w 987"/>
              <a:gd name="T1" fmla="*/ 846 h 846"/>
              <a:gd name="T2" fmla="*/ 0 w 987"/>
              <a:gd name="T3" fmla="*/ 423 h 846"/>
              <a:gd name="T4" fmla="*/ 246 w 987"/>
              <a:gd name="T5" fmla="*/ 0 h 846"/>
              <a:gd name="T6" fmla="*/ 740 w 987"/>
              <a:gd name="T7" fmla="*/ 0 h 846"/>
              <a:gd name="T8" fmla="*/ 987 w 987"/>
              <a:gd name="T9" fmla="*/ 423 h 846"/>
              <a:gd name="T10" fmla="*/ 740 w 987"/>
              <a:gd name="T11" fmla="*/ 846 h 846"/>
              <a:gd name="T12" fmla="*/ 246 w 987"/>
              <a:gd name="T13" fmla="*/ 846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7" h="846">
                <a:moveTo>
                  <a:pt x="246" y="846"/>
                </a:moveTo>
                <a:lnTo>
                  <a:pt x="0" y="423"/>
                </a:lnTo>
                <a:lnTo>
                  <a:pt x="246" y="0"/>
                </a:lnTo>
                <a:lnTo>
                  <a:pt x="740" y="0"/>
                </a:lnTo>
                <a:lnTo>
                  <a:pt x="987" y="423"/>
                </a:lnTo>
                <a:lnTo>
                  <a:pt x="740" y="846"/>
                </a:lnTo>
                <a:lnTo>
                  <a:pt x="246" y="846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253C1D9-0136-C97F-C24A-8CE41AAFC68F}"/>
              </a:ext>
            </a:extLst>
          </p:cNvPr>
          <p:cNvGrpSpPr/>
          <p:nvPr/>
        </p:nvGrpSpPr>
        <p:grpSpPr>
          <a:xfrm>
            <a:off x="8233988" y="2954068"/>
            <a:ext cx="906578" cy="657843"/>
            <a:chOff x="2222500" y="1546225"/>
            <a:chExt cx="879475" cy="638176"/>
          </a:xfrm>
          <a:solidFill>
            <a:srgbClr val="E52A2A"/>
          </a:solidFill>
        </p:grpSpPr>
        <p:sp>
          <p:nvSpPr>
            <p:cNvPr id="11" name="Freeform 17">
              <a:extLst>
                <a:ext uri="{FF2B5EF4-FFF2-40B4-BE49-F238E27FC236}">
                  <a16:creationId xmlns:a16="http://schemas.microsoft.com/office/drawing/2014/main" id="{6860A543-1825-E3B0-15CA-C3DC4A7C6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500" y="1546225"/>
              <a:ext cx="600075" cy="477838"/>
            </a:xfrm>
            <a:custGeom>
              <a:avLst/>
              <a:gdLst>
                <a:gd name="T0" fmla="*/ 191 w 396"/>
                <a:gd name="T1" fmla="*/ 122 h 315"/>
                <a:gd name="T2" fmla="*/ 396 w 396"/>
                <a:gd name="T3" fmla="*/ 78 h 315"/>
                <a:gd name="T4" fmla="*/ 109 w 396"/>
                <a:gd name="T5" fmla="*/ 6 h 315"/>
                <a:gd name="T6" fmla="*/ 55 w 396"/>
                <a:gd name="T7" fmla="*/ 38 h 315"/>
                <a:gd name="T8" fmla="*/ 6 w 396"/>
                <a:gd name="T9" fmla="*/ 230 h 315"/>
                <a:gd name="T10" fmla="*/ 38 w 396"/>
                <a:gd name="T11" fmla="*/ 284 h 315"/>
                <a:gd name="T12" fmla="*/ 161 w 396"/>
                <a:gd name="T13" fmla="*/ 315 h 315"/>
                <a:gd name="T14" fmla="*/ 135 w 396"/>
                <a:gd name="T15" fmla="*/ 192 h 315"/>
                <a:gd name="T16" fmla="*/ 191 w 396"/>
                <a:gd name="T17" fmla="*/ 12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315">
                  <a:moveTo>
                    <a:pt x="191" y="122"/>
                  </a:moveTo>
                  <a:cubicBezTo>
                    <a:pt x="396" y="78"/>
                    <a:pt x="396" y="78"/>
                    <a:pt x="396" y="78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85" y="0"/>
                    <a:pt x="61" y="14"/>
                    <a:pt x="55" y="38"/>
                  </a:cubicBezTo>
                  <a:cubicBezTo>
                    <a:pt x="6" y="230"/>
                    <a:pt x="6" y="230"/>
                    <a:pt x="6" y="230"/>
                  </a:cubicBezTo>
                  <a:cubicBezTo>
                    <a:pt x="0" y="254"/>
                    <a:pt x="15" y="278"/>
                    <a:pt x="38" y="284"/>
                  </a:cubicBezTo>
                  <a:cubicBezTo>
                    <a:pt x="161" y="315"/>
                    <a:pt x="161" y="315"/>
                    <a:pt x="161" y="315"/>
                  </a:cubicBezTo>
                  <a:cubicBezTo>
                    <a:pt x="135" y="192"/>
                    <a:pt x="135" y="192"/>
                    <a:pt x="135" y="192"/>
                  </a:cubicBezTo>
                  <a:cubicBezTo>
                    <a:pt x="127" y="152"/>
                    <a:pt x="147" y="131"/>
                    <a:pt x="191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84F5B080-2B3A-37F9-7B1B-7B16C04D8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6825" y="1800225"/>
              <a:ext cx="100013" cy="98425"/>
            </a:xfrm>
            <a:custGeom>
              <a:avLst/>
              <a:gdLst>
                <a:gd name="T0" fmla="*/ 39 w 66"/>
                <a:gd name="T1" fmla="*/ 63 h 66"/>
                <a:gd name="T2" fmla="*/ 63 w 66"/>
                <a:gd name="T3" fmla="*/ 27 h 66"/>
                <a:gd name="T4" fmla="*/ 27 w 66"/>
                <a:gd name="T5" fmla="*/ 4 h 66"/>
                <a:gd name="T6" fmla="*/ 3 w 66"/>
                <a:gd name="T7" fmla="*/ 40 h 66"/>
                <a:gd name="T8" fmla="*/ 39 w 66"/>
                <a:gd name="T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39" y="63"/>
                  </a:moveTo>
                  <a:cubicBezTo>
                    <a:pt x="56" y="59"/>
                    <a:pt x="66" y="43"/>
                    <a:pt x="63" y="27"/>
                  </a:cubicBezTo>
                  <a:cubicBezTo>
                    <a:pt x="59" y="11"/>
                    <a:pt x="43" y="0"/>
                    <a:pt x="27" y="4"/>
                  </a:cubicBezTo>
                  <a:cubicBezTo>
                    <a:pt x="10" y="7"/>
                    <a:pt x="0" y="23"/>
                    <a:pt x="3" y="40"/>
                  </a:cubicBezTo>
                  <a:cubicBezTo>
                    <a:pt x="7" y="56"/>
                    <a:pt x="23" y="66"/>
                    <a:pt x="3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9">
              <a:extLst>
                <a:ext uri="{FF2B5EF4-FFF2-40B4-BE49-F238E27FC236}">
                  <a16:creationId xmlns:a16="http://schemas.microsoft.com/office/drawing/2014/main" id="{EE1FFFAA-90B6-545C-7FFD-269342BFB7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5225" y="1646238"/>
              <a:ext cx="666750" cy="538163"/>
            </a:xfrm>
            <a:custGeom>
              <a:avLst/>
              <a:gdLst>
                <a:gd name="T0" fmla="*/ 342 w 441"/>
                <a:gd name="T1" fmla="*/ 5 h 355"/>
                <a:gd name="T2" fmla="*/ 40 w 441"/>
                <a:gd name="T3" fmla="*/ 69 h 355"/>
                <a:gd name="T4" fmla="*/ 6 w 441"/>
                <a:gd name="T5" fmla="*/ 122 h 355"/>
                <a:gd name="T6" fmla="*/ 47 w 441"/>
                <a:gd name="T7" fmla="*/ 316 h 355"/>
                <a:gd name="T8" fmla="*/ 99 w 441"/>
                <a:gd name="T9" fmla="*/ 350 h 355"/>
                <a:gd name="T10" fmla="*/ 401 w 441"/>
                <a:gd name="T11" fmla="*/ 286 h 355"/>
                <a:gd name="T12" fmla="*/ 435 w 441"/>
                <a:gd name="T13" fmla="*/ 234 h 355"/>
                <a:gd name="T14" fmla="*/ 394 w 441"/>
                <a:gd name="T15" fmla="*/ 39 h 355"/>
                <a:gd name="T16" fmla="*/ 342 w 441"/>
                <a:gd name="T17" fmla="*/ 5 h 355"/>
                <a:gd name="T18" fmla="*/ 414 w 441"/>
                <a:gd name="T19" fmla="*/ 238 h 355"/>
                <a:gd name="T20" fmla="*/ 397 w 441"/>
                <a:gd name="T21" fmla="*/ 264 h 355"/>
                <a:gd name="T22" fmla="*/ 95 w 441"/>
                <a:gd name="T23" fmla="*/ 329 h 355"/>
                <a:gd name="T24" fmla="*/ 68 w 441"/>
                <a:gd name="T25" fmla="*/ 312 h 355"/>
                <a:gd name="T26" fmla="*/ 27 w 441"/>
                <a:gd name="T27" fmla="*/ 117 h 355"/>
                <a:gd name="T28" fmla="*/ 44 w 441"/>
                <a:gd name="T29" fmla="*/ 91 h 355"/>
                <a:gd name="T30" fmla="*/ 346 w 441"/>
                <a:gd name="T31" fmla="*/ 27 h 355"/>
                <a:gd name="T32" fmla="*/ 373 w 441"/>
                <a:gd name="T33" fmla="*/ 44 h 355"/>
                <a:gd name="T34" fmla="*/ 414 w 441"/>
                <a:gd name="T35" fmla="*/ 23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1" h="355">
                  <a:moveTo>
                    <a:pt x="342" y="5"/>
                  </a:moveTo>
                  <a:cubicBezTo>
                    <a:pt x="40" y="69"/>
                    <a:pt x="40" y="69"/>
                    <a:pt x="40" y="69"/>
                  </a:cubicBezTo>
                  <a:cubicBezTo>
                    <a:pt x="16" y="75"/>
                    <a:pt x="0" y="98"/>
                    <a:pt x="6" y="122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52" y="340"/>
                    <a:pt x="75" y="355"/>
                    <a:pt x="99" y="350"/>
                  </a:cubicBezTo>
                  <a:cubicBezTo>
                    <a:pt x="401" y="286"/>
                    <a:pt x="401" y="286"/>
                    <a:pt x="401" y="286"/>
                  </a:cubicBezTo>
                  <a:cubicBezTo>
                    <a:pt x="425" y="281"/>
                    <a:pt x="441" y="258"/>
                    <a:pt x="435" y="234"/>
                  </a:cubicBezTo>
                  <a:cubicBezTo>
                    <a:pt x="394" y="39"/>
                    <a:pt x="394" y="39"/>
                    <a:pt x="394" y="39"/>
                  </a:cubicBezTo>
                  <a:cubicBezTo>
                    <a:pt x="389" y="16"/>
                    <a:pt x="366" y="0"/>
                    <a:pt x="342" y="5"/>
                  </a:cubicBezTo>
                  <a:close/>
                  <a:moveTo>
                    <a:pt x="414" y="238"/>
                  </a:moveTo>
                  <a:cubicBezTo>
                    <a:pt x="416" y="250"/>
                    <a:pt x="409" y="262"/>
                    <a:pt x="397" y="264"/>
                  </a:cubicBezTo>
                  <a:cubicBezTo>
                    <a:pt x="95" y="329"/>
                    <a:pt x="95" y="329"/>
                    <a:pt x="95" y="329"/>
                  </a:cubicBezTo>
                  <a:cubicBezTo>
                    <a:pt x="83" y="331"/>
                    <a:pt x="71" y="323"/>
                    <a:pt x="68" y="312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5" y="105"/>
                    <a:pt x="32" y="94"/>
                    <a:pt x="44" y="91"/>
                  </a:cubicBezTo>
                  <a:cubicBezTo>
                    <a:pt x="346" y="27"/>
                    <a:pt x="346" y="27"/>
                    <a:pt x="346" y="27"/>
                  </a:cubicBezTo>
                  <a:cubicBezTo>
                    <a:pt x="358" y="24"/>
                    <a:pt x="370" y="32"/>
                    <a:pt x="373" y="44"/>
                  </a:cubicBezTo>
                  <a:lnTo>
                    <a:pt x="414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0">
              <a:extLst>
                <a:ext uri="{FF2B5EF4-FFF2-40B4-BE49-F238E27FC236}">
                  <a16:creationId xmlns:a16="http://schemas.microsoft.com/office/drawing/2014/main" id="{48159844-2C72-A339-D0A4-D5CB9E6CE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863" y="1816100"/>
              <a:ext cx="465138" cy="309563"/>
            </a:xfrm>
            <a:custGeom>
              <a:avLst/>
              <a:gdLst>
                <a:gd name="T0" fmla="*/ 150 w 293"/>
                <a:gd name="T1" fmla="*/ 73 h 195"/>
                <a:gd name="T2" fmla="*/ 114 w 293"/>
                <a:gd name="T3" fmla="*/ 51 h 195"/>
                <a:gd name="T4" fmla="*/ 79 w 293"/>
                <a:gd name="T5" fmla="*/ 133 h 195"/>
                <a:gd name="T6" fmla="*/ 27 w 293"/>
                <a:gd name="T7" fmla="*/ 110 h 195"/>
                <a:gd name="T8" fmla="*/ 0 w 293"/>
                <a:gd name="T9" fmla="*/ 195 h 195"/>
                <a:gd name="T10" fmla="*/ 293 w 293"/>
                <a:gd name="T11" fmla="*/ 133 h 195"/>
                <a:gd name="T12" fmla="*/ 274 w 293"/>
                <a:gd name="T13" fmla="*/ 43 h 195"/>
                <a:gd name="T14" fmla="*/ 197 w 293"/>
                <a:gd name="T15" fmla="*/ 0 h 195"/>
                <a:gd name="T16" fmla="*/ 150 w 293"/>
                <a:gd name="T17" fmla="*/ 7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3" h="195">
                  <a:moveTo>
                    <a:pt x="150" y="73"/>
                  </a:moveTo>
                  <a:lnTo>
                    <a:pt x="114" y="51"/>
                  </a:lnTo>
                  <a:lnTo>
                    <a:pt x="79" y="133"/>
                  </a:lnTo>
                  <a:lnTo>
                    <a:pt x="27" y="110"/>
                  </a:lnTo>
                  <a:lnTo>
                    <a:pt x="0" y="195"/>
                  </a:lnTo>
                  <a:lnTo>
                    <a:pt x="293" y="133"/>
                  </a:lnTo>
                  <a:lnTo>
                    <a:pt x="274" y="43"/>
                  </a:lnTo>
                  <a:lnTo>
                    <a:pt x="197" y="0"/>
                  </a:lnTo>
                  <a:lnTo>
                    <a:pt x="1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Freeform 11">
            <a:extLst>
              <a:ext uri="{FF2B5EF4-FFF2-40B4-BE49-F238E27FC236}">
                <a16:creationId xmlns:a16="http://schemas.microsoft.com/office/drawing/2014/main" id="{BFE088F5-9632-06C5-E3CB-D29903953621}"/>
              </a:ext>
            </a:extLst>
          </p:cNvPr>
          <p:cNvSpPr>
            <a:spLocks/>
          </p:cNvSpPr>
          <p:nvPr/>
        </p:nvSpPr>
        <p:spPr bwMode="auto">
          <a:xfrm>
            <a:off x="5296245" y="2598964"/>
            <a:ext cx="1615149" cy="1384415"/>
          </a:xfrm>
          <a:custGeom>
            <a:avLst/>
            <a:gdLst>
              <a:gd name="T0" fmla="*/ 247 w 987"/>
              <a:gd name="T1" fmla="*/ 846 h 846"/>
              <a:gd name="T2" fmla="*/ 0 w 987"/>
              <a:gd name="T3" fmla="*/ 423 h 846"/>
              <a:gd name="T4" fmla="*/ 247 w 987"/>
              <a:gd name="T5" fmla="*/ 0 h 846"/>
              <a:gd name="T6" fmla="*/ 740 w 987"/>
              <a:gd name="T7" fmla="*/ 0 h 846"/>
              <a:gd name="T8" fmla="*/ 987 w 987"/>
              <a:gd name="T9" fmla="*/ 423 h 846"/>
              <a:gd name="T10" fmla="*/ 740 w 987"/>
              <a:gd name="T11" fmla="*/ 846 h 846"/>
              <a:gd name="T12" fmla="*/ 247 w 987"/>
              <a:gd name="T13" fmla="*/ 846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7" h="846">
                <a:moveTo>
                  <a:pt x="247" y="846"/>
                </a:moveTo>
                <a:lnTo>
                  <a:pt x="0" y="423"/>
                </a:lnTo>
                <a:lnTo>
                  <a:pt x="247" y="0"/>
                </a:lnTo>
                <a:lnTo>
                  <a:pt x="740" y="0"/>
                </a:lnTo>
                <a:lnTo>
                  <a:pt x="987" y="423"/>
                </a:lnTo>
                <a:lnTo>
                  <a:pt x="740" y="846"/>
                </a:lnTo>
                <a:lnTo>
                  <a:pt x="247" y="846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54F3C6A-A6DD-1A3F-69CB-AD2FD6B3A232}"/>
              </a:ext>
            </a:extLst>
          </p:cNvPr>
          <p:cNvGrpSpPr/>
          <p:nvPr/>
        </p:nvGrpSpPr>
        <p:grpSpPr>
          <a:xfrm>
            <a:off x="5858556" y="2866827"/>
            <a:ext cx="523256" cy="830688"/>
            <a:chOff x="5006376" y="2920505"/>
            <a:chExt cx="507613" cy="805854"/>
          </a:xfrm>
          <a:solidFill>
            <a:srgbClr val="E52A2A"/>
          </a:solidFill>
        </p:grpSpPr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AF602911-4E06-9DF9-4DF6-4DD340629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575" y="3157538"/>
              <a:ext cx="134938" cy="247650"/>
            </a:xfrm>
            <a:custGeom>
              <a:avLst/>
              <a:gdLst>
                <a:gd name="T0" fmla="*/ 80 w 90"/>
                <a:gd name="T1" fmla="*/ 129 h 164"/>
                <a:gd name="T2" fmla="*/ 80 w 90"/>
                <a:gd name="T3" fmla="*/ 129 h 164"/>
                <a:gd name="T4" fmla="*/ 80 w 90"/>
                <a:gd name="T5" fmla="*/ 129 h 164"/>
                <a:gd name="T6" fmla="*/ 36 w 90"/>
                <a:gd name="T7" fmla="*/ 98 h 164"/>
                <a:gd name="T8" fmla="*/ 36 w 90"/>
                <a:gd name="T9" fmla="*/ 18 h 164"/>
                <a:gd name="T10" fmla="*/ 18 w 90"/>
                <a:gd name="T11" fmla="*/ 0 h 164"/>
                <a:gd name="T12" fmla="*/ 0 w 90"/>
                <a:gd name="T13" fmla="*/ 18 h 164"/>
                <a:gd name="T14" fmla="*/ 0 w 90"/>
                <a:gd name="T15" fmla="*/ 117 h 164"/>
                <a:gd name="T16" fmla="*/ 36 w 90"/>
                <a:gd name="T17" fmla="*/ 142 h 164"/>
                <a:gd name="T18" fmla="*/ 58 w 90"/>
                <a:gd name="T19" fmla="*/ 158 h 164"/>
                <a:gd name="T20" fmla="*/ 60 w 90"/>
                <a:gd name="T21" fmla="*/ 159 h 164"/>
                <a:gd name="T22" fmla="*/ 84 w 90"/>
                <a:gd name="T23" fmla="*/ 154 h 164"/>
                <a:gd name="T24" fmla="*/ 80 w 90"/>
                <a:gd name="T25" fmla="*/ 12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64">
                  <a:moveTo>
                    <a:pt x="80" y="129"/>
                  </a:move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58" y="158"/>
                    <a:pt x="58" y="158"/>
                    <a:pt x="58" y="158"/>
                  </a:cubicBezTo>
                  <a:cubicBezTo>
                    <a:pt x="59" y="158"/>
                    <a:pt x="59" y="158"/>
                    <a:pt x="60" y="159"/>
                  </a:cubicBezTo>
                  <a:cubicBezTo>
                    <a:pt x="68" y="164"/>
                    <a:pt x="79" y="162"/>
                    <a:pt x="84" y="154"/>
                  </a:cubicBezTo>
                  <a:cubicBezTo>
                    <a:pt x="90" y="146"/>
                    <a:pt x="88" y="135"/>
                    <a:pt x="80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id="{9086ACFE-7FAA-2AAB-1E1D-B726CF3147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6376" y="2920505"/>
              <a:ext cx="507613" cy="805854"/>
            </a:xfrm>
            <a:custGeom>
              <a:avLst/>
              <a:gdLst>
                <a:gd name="T0" fmla="*/ 354 w 354"/>
                <a:gd name="T1" fmla="*/ 279 h 561"/>
                <a:gd name="T2" fmla="*/ 281 w 354"/>
                <a:gd name="T3" fmla="*/ 136 h 561"/>
                <a:gd name="T4" fmla="*/ 281 w 354"/>
                <a:gd name="T5" fmla="*/ 44 h 561"/>
                <a:gd name="T6" fmla="*/ 237 w 354"/>
                <a:gd name="T7" fmla="*/ 0 h 561"/>
                <a:gd name="T8" fmla="*/ 117 w 354"/>
                <a:gd name="T9" fmla="*/ 0 h 561"/>
                <a:gd name="T10" fmla="*/ 73 w 354"/>
                <a:gd name="T11" fmla="*/ 44 h 561"/>
                <a:gd name="T12" fmla="*/ 73 w 354"/>
                <a:gd name="T13" fmla="*/ 136 h 561"/>
                <a:gd name="T14" fmla="*/ 0 w 354"/>
                <a:gd name="T15" fmla="*/ 279 h 561"/>
                <a:gd name="T16" fmla="*/ 73 w 354"/>
                <a:gd name="T17" fmla="*/ 423 h 561"/>
                <a:gd name="T18" fmla="*/ 73 w 354"/>
                <a:gd name="T19" fmla="*/ 517 h 561"/>
                <a:gd name="T20" fmla="*/ 117 w 354"/>
                <a:gd name="T21" fmla="*/ 561 h 561"/>
                <a:gd name="T22" fmla="*/ 237 w 354"/>
                <a:gd name="T23" fmla="*/ 561 h 561"/>
                <a:gd name="T24" fmla="*/ 281 w 354"/>
                <a:gd name="T25" fmla="*/ 517 h 561"/>
                <a:gd name="T26" fmla="*/ 281 w 354"/>
                <a:gd name="T27" fmla="*/ 423 h 561"/>
                <a:gd name="T28" fmla="*/ 354 w 354"/>
                <a:gd name="T29" fmla="*/ 279 h 561"/>
                <a:gd name="T30" fmla="*/ 37 w 354"/>
                <a:gd name="T31" fmla="*/ 279 h 561"/>
                <a:gd name="T32" fmla="*/ 177 w 354"/>
                <a:gd name="T33" fmla="*/ 139 h 561"/>
                <a:gd name="T34" fmla="*/ 317 w 354"/>
                <a:gd name="T35" fmla="*/ 279 h 561"/>
                <a:gd name="T36" fmla="*/ 177 w 354"/>
                <a:gd name="T37" fmla="*/ 419 h 561"/>
                <a:gd name="T38" fmla="*/ 37 w 354"/>
                <a:gd name="T39" fmla="*/ 279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4" h="561">
                  <a:moveTo>
                    <a:pt x="354" y="279"/>
                  </a:moveTo>
                  <a:cubicBezTo>
                    <a:pt x="354" y="220"/>
                    <a:pt x="325" y="168"/>
                    <a:pt x="281" y="136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1" y="20"/>
                    <a:pt x="261" y="0"/>
                    <a:pt x="23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92" y="0"/>
                    <a:pt x="73" y="20"/>
                    <a:pt x="73" y="44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28" y="168"/>
                    <a:pt x="0" y="220"/>
                    <a:pt x="0" y="279"/>
                  </a:cubicBezTo>
                  <a:cubicBezTo>
                    <a:pt x="0" y="338"/>
                    <a:pt x="28" y="391"/>
                    <a:pt x="73" y="423"/>
                  </a:cubicBezTo>
                  <a:cubicBezTo>
                    <a:pt x="73" y="517"/>
                    <a:pt x="73" y="517"/>
                    <a:pt x="73" y="517"/>
                  </a:cubicBezTo>
                  <a:cubicBezTo>
                    <a:pt x="73" y="542"/>
                    <a:pt x="92" y="561"/>
                    <a:pt x="117" y="561"/>
                  </a:cubicBezTo>
                  <a:cubicBezTo>
                    <a:pt x="237" y="561"/>
                    <a:pt x="237" y="561"/>
                    <a:pt x="237" y="561"/>
                  </a:cubicBezTo>
                  <a:cubicBezTo>
                    <a:pt x="261" y="561"/>
                    <a:pt x="281" y="542"/>
                    <a:pt x="281" y="517"/>
                  </a:cubicBezTo>
                  <a:cubicBezTo>
                    <a:pt x="281" y="423"/>
                    <a:pt x="281" y="423"/>
                    <a:pt x="281" y="423"/>
                  </a:cubicBezTo>
                  <a:cubicBezTo>
                    <a:pt x="325" y="391"/>
                    <a:pt x="354" y="338"/>
                    <a:pt x="354" y="279"/>
                  </a:cubicBezTo>
                  <a:close/>
                  <a:moveTo>
                    <a:pt x="37" y="279"/>
                  </a:moveTo>
                  <a:cubicBezTo>
                    <a:pt x="37" y="202"/>
                    <a:pt x="99" y="139"/>
                    <a:pt x="177" y="139"/>
                  </a:cubicBezTo>
                  <a:cubicBezTo>
                    <a:pt x="254" y="139"/>
                    <a:pt x="317" y="202"/>
                    <a:pt x="317" y="279"/>
                  </a:cubicBezTo>
                  <a:cubicBezTo>
                    <a:pt x="317" y="357"/>
                    <a:pt x="254" y="419"/>
                    <a:pt x="177" y="419"/>
                  </a:cubicBezTo>
                  <a:cubicBezTo>
                    <a:pt x="99" y="419"/>
                    <a:pt x="37" y="357"/>
                    <a:pt x="37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A9E0416-AC2F-D9F1-B70D-79A9206C8F37}"/>
              </a:ext>
            </a:extLst>
          </p:cNvPr>
          <p:cNvGrpSpPr/>
          <p:nvPr/>
        </p:nvGrpSpPr>
        <p:grpSpPr>
          <a:xfrm>
            <a:off x="1408317" y="1803173"/>
            <a:ext cx="1616785" cy="1386051"/>
            <a:chOff x="1335746" y="2398259"/>
            <a:chExt cx="1616785" cy="1386051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BC3D5839-5EF6-AE43-B581-372BC3826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5746" y="2398259"/>
              <a:ext cx="1616785" cy="1386051"/>
            </a:xfrm>
            <a:custGeom>
              <a:avLst/>
              <a:gdLst>
                <a:gd name="T0" fmla="*/ 247 w 988"/>
                <a:gd name="T1" fmla="*/ 847 h 847"/>
                <a:gd name="T2" fmla="*/ 0 w 988"/>
                <a:gd name="T3" fmla="*/ 424 h 847"/>
                <a:gd name="T4" fmla="*/ 247 w 988"/>
                <a:gd name="T5" fmla="*/ 0 h 847"/>
                <a:gd name="T6" fmla="*/ 741 w 988"/>
                <a:gd name="T7" fmla="*/ 0 h 847"/>
                <a:gd name="T8" fmla="*/ 988 w 988"/>
                <a:gd name="T9" fmla="*/ 424 h 847"/>
                <a:gd name="T10" fmla="*/ 741 w 988"/>
                <a:gd name="T11" fmla="*/ 847 h 847"/>
                <a:gd name="T12" fmla="*/ 247 w 988"/>
                <a:gd name="T13" fmla="*/ 847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8" h="847">
                  <a:moveTo>
                    <a:pt x="247" y="847"/>
                  </a:moveTo>
                  <a:lnTo>
                    <a:pt x="0" y="424"/>
                  </a:lnTo>
                  <a:lnTo>
                    <a:pt x="247" y="0"/>
                  </a:lnTo>
                  <a:lnTo>
                    <a:pt x="741" y="0"/>
                  </a:lnTo>
                  <a:lnTo>
                    <a:pt x="988" y="424"/>
                  </a:lnTo>
                  <a:lnTo>
                    <a:pt x="741" y="847"/>
                  </a:lnTo>
                  <a:lnTo>
                    <a:pt x="247" y="847"/>
                  </a:lnTo>
                  <a:close/>
                </a:path>
              </a:pathLst>
            </a:custGeom>
            <a:solidFill>
              <a:srgbClr val="E52A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E01C530-09A4-3897-E1E3-B2010BA4BC7E}"/>
                </a:ext>
              </a:extLst>
            </p:cNvPr>
            <p:cNvGrpSpPr/>
            <p:nvPr/>
          </p:nvGrpSpPr>
          <p:grpSpPr>
            <a:xfrm>
              <a:off x="1714501" y="2711106"/>
              <a:ext cx="863599" cy="698864"/>
              <a:chOff x="1285875" y="2033329"/>
              <a:chExt cx="647699" cy="524148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8D6D83B-FEA6-75C7-5D79-F485D723490A}"/>
                  </a:ext>
                </a:extLst>
              </p:cNvPr>
              <p:cNvSpPr txBox="1"/>
              <p:nvPr/>
            </p:nvSpPr>
            <p:spPr>
              <a:xfrm>
                <a:off x="1285875" y="2033329"/>
                <a:ext cx="64769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2020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3C613A52-99BA-4106-891F-1DF24E62AC7D}"/>
                  </a:ext>
                </a:extLst>
              </p:cNvPr>
              <p:cNvSpPr/>
              <p:nvPr/>
            </p:nvSpPr>
            <p:spPr>
              <a:xfrm>
                <a:off x="1363551" y="2349728"/>
                <a:ext cx="477535" cy="2077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2667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6B2091A-8E21-E73A-340D-55929AB81A81}"/>
              </a:ext>
            </a:extLst>
          </p:cNvPr>
          <p:cNvGrpSpPr/>
          <p:nvPr/>
        </p:nvGrpSpPr>
        <p:grpSpPr>
          <a:xfrm>
            <a:off x="4012035" y="1803173"/>
            <a:ext cx="1615149" cy="1384415"/>
            <a:chOff x="3939464" y="2398259"/>
            <a:chExt cx="1615149" cy="1384415"/>
          </a:xfrm>
        </p:grpSpPr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4D6218C5-9390-B97E-0554-D1B4F3146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9464" y="2398259"/>
              <a:ext cx="1615149" cy="1384415"/>
            </a:xfrm>
            <a:custGeom>
              <a:avLst/>
              <a:gdLst>
                <a:gd name="T0" fmla="*/ 247 w 987"/>
                <a:gd name="T1" fmla="*/ 846 h 846"/>
                <a:gd name="T2" fmla="*/ 0 w 987"/>
                <a:gd name="T3" fmla="*/ 423 h 846"/>
                <a:gd name="T4" fmla="*/ 247 w 987"/>
                <a:gd name="T5" fmla="*/ 0 h 846"/>
                <a:gd name="T6" fmla="*/ 740 w 987"/>
                <a:gd name="T7" fmla="*/ 0 h 846"/>
                <a:gd name="T8" fmla="*/ 987 w 987"/>
                <a:gd name="T9" fmla="*/ 423 h 846"/>
                <a:gd name="T10" fmla="*/ 740 w 987"/>
                <a:gd name="T11" fmla="*/ 846 h 846"/>
                <a:gd name="T12" fmla="*/ 247 w 987"/>
                <a:gd name="T13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846">
                  <a:moveTo>
                    <a:pt x="247" y="846"/>
                  </a:moveTo>
                  <a:lnTo>
                    <a:pt x="0" y="423"/>
                  </a:lnTo>
                  <a:lnTo>
                    <a:pt x="247" y="0"/>
                  </a:lnTo>
                  <a:lnTo>
                    <a:pt x="740" y="0"/>
                  </a:lnTo>
                  <a:lnTo>
                    <a:pt x="987" y="423"/>
                  </a:lnTo>
                  <a:lnTo>
                    <a:pt x="740" y="846"/>
                  </a:lnTo>
                  <a:lnTo>
                    <a:pt x="247" y="846"/>
                  </a:lnTo>
                  <a:close/>
                </a:path>
              </a:pathLst>
            </a:custGeom>
            <a:solidFill>
              <a:srgbClr val="E52A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00571EF-76F6-2F81-B95B-DBB9FBFB3E59}"/>
                </a:ext>
              </a:extLst>
            </p:cNvPr>
            <p:cNvGrpSpPr/>
            <p:nvPr/>
          </p:nvGrpSpPr>
          <p:grpSpPr>
            <a:xfrm>
              <a:off x="4305301" y="2711106"/>
              <a:ext cx="863599" cy="698864"/>
              <a:chOff x="1285875" y="2033329"/>
              <a:chExt cx="647699" cy="524148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8BDFB051-8592-8E0D-5FC0-D79723228879}"/>
                  </a:ext>
                </a:extLst>
              </p:cNvPr>
              <p:cNvSpPr txBox="1"/>
              <p:nvPr/>
            </p:nvSpPr>
            <p:spPr>
              <a:xfrm>
                <a:off x="1285875" y="2033329"/>
                <a:ext cx="64769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2023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C93AF91F-C22A-B8CC-C879-46C2EA220BA9}"/>
                  </a:ext>
                </a:extLst>
              </p:cNvPr>
              <p:cNvSpPr/>
              <p:nvPr/>
            </p:nvSpPr>
            <p:spPr>
              <a:xfrm>
                <a:off x="1363551" y="2349728"/>
                <a:ext cx="477535" cy="2077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2667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A521CE4-D080-ED68-E868-CD16808DDD7D}"/>
              </a:ext>
            </a:extLst>
          </p:cNvPr>
          <p:cNvGrpSpPr/>
          <p:nvPr/>
        </p:nvGrpSpPr>
        <p:grpSpPr>
          <a:xfrm>
            <a:off x="6584915" y="1803173"/>
            <a:ext cx="1616785" cy="1386051"/>
            <a:chOff x="6512344" y="2398259"/>
            <a:chExt cx="1616785" cy="1386051"/>
          </a:xfrm>
        </p:grpSpPr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46EE3468-84E1-4880-60BE-E310AE7FF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2344" y="2398259"/>
              <a:ext cx="1616785" cy="1386051"/>
            </a:xfrm>
            <a:custGeom>
              <a:avLst/>
              <a:gdLst>
                <a:gd name="T0" fmla="*/ 247 w 988"/>
                <a:gd name="T1" fmla="*/ 847 h 847"/>
                <a:gd name="T2" fmla="*/ 0 w 988"/>
                <a:gd name="T3" fmla="*/ 424 h 847"/>
                <a:gd name="T4" fmla="*/ 247 w 988"/>
                <a:gd name="T5" fmla="*/ 0 h 847"/>
                <a:gd name="T6" fmla="*/ 742 w 988"/>
                <a:gd name="T7" fmla="*/ 0 h 847"/>
                <a:gd name="T8" fmla="*/ 988 w 988"/>
                <a:gd name="T9" fmla="*/ 424 h 847"/>
                <a:gd name="T10" fmla="*/ 742 w 988"/>
                <a:gd name="T11" fmla="*/ 847 h 847"/>
                <a:gd name="T12" fmla="*/ 247 w 988"/>
                <a:gd name="T13" fmla="*/ 847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8" h="847">
                  <a:moveTo>
                    <a:pt x="247" y="847"/>
                  </a:moveTo>
                  <a:lnTo>
                    <a:pt x="0" y="424"/>
                  </a:lnTo>
                  <a:lnTo>
                    <a:pt x="247" y="0"/>
                  </a:lnTo>
                  <a:lnTo>
                    <a:pt x="742" y="0"/>
                  </a:lnTo>
                  <a:lnTo>
                    <a:pt x="988" y="424"/>
                  </a:lnTo>
                  <a:lnTo>
                    <a:pt x="742" y="847"/>
                  </a:lnTo>
                  <a:lnTo>
                    <a:pt x="247" y="847"/>
                  </a:lnTo>
                  <a:close/>
                </a:path>
              </a:pathLst>
            </a:custGeom>
            <a:solidFill>
              <a:srgbClr val="E52A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2DD07D1-D22D-B35A-62F1-755727F5C21D}"/>
                </a:ext>
              </a:extLst>
            </p:cNvPr>
            <p:cNvGrpSpPr/>
            <p:nvPr/>
          </p:nvGrpSpPr>
          <p:grpSpPr>
            <a:xfrm>
              <a:off x="6896101" y="2711106"/>
              <a:ext cx="863599" cy="698864"/>
              <a:chOff x="1285875" y="2033329"/>
              <a:chExt cx="647699" cy="52414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20176B8A-D4B7-61AB-6969-DB46026FD067}"/>
                  </a:ext>
                </a:extLst>
              </p:cNvPr>
              <p:cNvSpPr txBox="1"/>
              <p:nvPr/>
            </p:nvSpPr>
            <p:spPr>
              <a:xfrm>
                <a:off x="1285875" y="2033329"/>
                <a:ext cx="64769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2024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46A39665-1896-1CF2-14C8-01F4511DCDCB}"/>
                  </a:ext>
                </a:extLst>
              </p:cNvPr>
              <p:cNvSpPr/>
              <p:nvPr/>
            </p:nvSpPr>
            <p:spPr>
              <a:xfrm>
                <a:off x="1363551" y="2349728"/>
                <a:ext cx="477535" cy="2077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2667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EE01CA4-0825-05CA-19A0-F1E9000CF86F}"/>
              </a:ext>
            </a:extLst>
          </p:cNvPr>
          <p:cNvGrpSpPr/>
          <p:nvPr/>
        </p:nvGrpSpPr>
        <p:grpSpPr>
          <a:xfrm>
            <a:off x="9155317" y="1803173"/>
            <a:ext cx="1616785" cy="1384415"/>
            <a:chOff x="9082746" y="2398259"/>
            <a:chExt cx="1616785" cy="1384415"/>
          </a:xfrm>
        </p:grpSpPr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0792182D-F37E-A647-08DB-26CE49CC3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2746" y="2398259"/>
              <a:ext cx="1616785" cy="1384415"/>
            </a:xfrm>
            <a:custGeom>
              <a:avLst/>
              <a:gdLst>
                <a:gd name="T0" fmla="*/ 247 w 988"/>
                <a:gd name="T1" fmla="*/ 846 h 846"/>
                <a:gd name="T2" fmla="*/ 0 w 988"/>
                <a:gd name="T3" fmla="*/ 423 h 846"/>
                <a:gd name="T4" fmla="*/ 247 w 988"/>
                <a:gd name="T5" fmla="*/ 0 h 846"/>
                <a:gd name="T6" fmla="*/ 741 w 988"/>
                <a:gd name="T7" fmla="*/ 0 h 846"/>
                <a:gd name="T8" fmla="*/ 988 w 988"/>
                <a:gd name="T9" fmla="*/ 423 h 846"/>
                <a:gd name="T10" fmla="*/ 741 w 988"/>
                <a:gd name="T11" fmla="*/ 846 h 846"/>
                <a:gd name="T12" fmla="*/ 247 w 988"/>
                <a:gd name="T13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8" h="846">
                  <a:moveTo>
                    <a:pt x="247" y="846"/>
                  </a:moveTo>
                  <a:lnTo>
                    <a:pt x="0" y="423"/>
                  </a:lnTo>
                  <a:lnTo>
                    <a:pt x="247" y="0"/>
                  </a:lnTo>
                  <a:lnTo>
                    <a:pt x="741" y="0"/>
                  </a:lnTo>
                  <a:lnTo>
                    <a:pt x="988" y="423"/>
                  </a:lnTo>
                  <a:lnTo>
                    <a:pt x="741" y="846"/>
                  </a:lnTo>
                  <a:lnTo>
                    <a:pt x="247" y="846"/>
                  </a:lnTo>
                  <a:close/>
                </a:path>
              </a:pathLst>
            </a:custGeom>
            <a:solidFill>
              <a:srgbClr val="E52A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DD9062D-B66B-425C-C397-6FFAA3615558}"/>
                </a:ext>
              </a:extLst>
            </p:cNvPr>
            <p:cNvGrpSpPr/>
            <p:nvPr/>
          </p:nvGrpSpPr>
          <p:grpSpPr>
            <a:xfrm>
              <a:off x="9448801" y="2711106"/>
              <a:ext cx="863599" cy="698864"/>
              <a:chOff x="1285875" y="2033329"/>
              <a:chExt cx="647699" cy="524148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BF6E1E86-668D-9E59-17FF-4B7195749CC9}"/>
                  </a:ext>
                </a:extLst>
              </p:cNvPr>
              <p:cNvSpPr txBox="1"/>
              <p:nvPr/>
            </p:nvSpPr>
            <p:spPr>
              <a:xfrm>
                <a:off x="1285875" y="2033329"/>
                <a:ext cx="64769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2025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A998FE03-2A86-6E47-AEA6-B71BD3F31C1F}"/>
                  </a:ext>
                </a:extLst>
              </p:cNvPr>
              <p:cNvSpPr/>
              <p:nvPr/>
            </p:nvSpPr>
            <p:spPr>
              <a:xfrm>
                <a:off x="1363551" y="2349728"/>
                <a:ext cx="477535" cy="2077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2667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FDD24D3-8DA5-652E-DC37-C17654D7C124}"/>
              </a:ext>
            </a:extLst>
          </p:cNvPr>
          <p:cNvGrpSpPr/>
          <p:nvPr/>
        </p:nvGrpSpPr>
        <p:grpSpPr>
          <a:xfrm>
            <a:off x="2397747" y="4167268"/>
            <a:ext cx="2235567" cy="1021955"/>
            <a:chOff x="222902" y="1931934"/>
            <a:chExt cx="2235567" cy="10219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844DA18-6CB8-0BF1-5820-CE50ED0E8936}"/>
                </a:ext>
              </a:extLst>
            </p:cNvPr>
            <p:cNvSpPr txBox="1"/>
            <p:nvPr/>
          </p:nvSpPr>
          <p:spPr>
            <a:xfrm>
              <a:off x="374777" y="2190603"/>
              <a:ext cx="19318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E25021D-C5E2-8E23-EB5D-D0AE78DE76E5}"/>
                </a:ext>
              </a:extLst>
            </p:cNvPr>
            <p:cNvSpPr txBox="1"/>
            <p:nvPr/>
          </p:nvSpPr>
          <p:spPr>
            <a:xfrm>
              <a:off x="22290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46DB442-D15E-39AD-4478-B92ABF8A776F}"/>
              </a:ext>
            </a:extLst>
          </p:cNvPr>
          <p:cNvGrpSpPr/>
          <p:nvPr/>
        </p:nvGrpSpPr>
        <p:grpSpPr>
          <a:xfrm>
            <a:off x="4978216" y="4167268"/>
            <a:ext cx="2235567" cy="1021955"/>
            <a:chOff x="222902" y="1931934"/>
            <a:chExt cx="2235567" cy="10219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B0FDC9A-C68D-9A88-EAC1-A991997C2602}"/>
                </a:ext>
              </a:extLst>
            </p:cNvPr>
            <p:cNvSpPr txBox="1"/>
            <p:nvPr/>
          </p:nvSpPr>
          <p:spPr>
            <a:xfrm>
              <a:off x="374777" y="2190603"/>
              <a:ext cx="19318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823E92E-278F-B9BE-D03E-1EFF4EF56A34}"/>
                </a:ext>
              </a:extLst>
            </p:cNvPr>
            <p:cNvSpPr txBox="1"/>
            <p:nvPr/>
          </p:nvSpPr>
          <p:spPr>
            <a:xfrm>
              <a:off x="22290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86EE977-5F95-C19A-7B7D-D6C5A41E48D3}"/>
              </a:ext>
            </a:extLst>
          </p:cNvPr>
          <p:cNvGrpSpPr/>
          <p:nvPr/>
        </p:nvGrpSpPr>
        <p:grpSpPr>
          <a:xfrm>
            <a:off x="7543311" y="4167268"/>
            <a:ext cx="2235567" cy="1021955"/>
            <a:chOff x="222902" y="1931934"/>
            <a:chExt cx="2235567" cy="10219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062190F-DF02-EA52-2C4A-D5189FB1619D}"/>
                </a:ext>
              </a:extLst>
            </p:cNvPr>
            <p:cNvSpPr txBox="1"/>
            <p:nvPr/>
          </p:nvSpPr>
          <p:spPr>
            <a:xfrm>
              <a:off x="374777" y="2190603"/>
              <a:ext cx="19318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54F6E74-4278-6F5D-8FDE-8673564BBF78}"/>
                </a:ext>
              </a:extLst>
            </p:cNvPr>
            <p:cNvSpPr txBox="1"/>
            <p:nvPr/>
          </p:nvSpPr>
          <p:spPr>
            <a:xfrm>
              <a:off x="22290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29240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08746" y="80430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Isosceles Triangle 1">
            <a:extLst>
              <a:ext uri="{FF2B5EF4-FFF2-40B4-BE49-F238E27FC236}">
                <a16:creationId xmlns:a16="http://schemas.microsoft.com/office/drawing/2014/main" id="{4B701350-1007-B7E5-5813-286ECA15C866}"/>
              </a:ext>
            </a:extLst>
          </p:cNvPr>
          <p:cNvSpPr/>
          <p:nvPr/>
        </p:nvSpPr>
        <p:spPr>
          <a:xfrm rot="10800000">
            <a:off x="4683153" y="3994484"/>
            <a:ext cx="266604" cy="229831"/>
          </a:xfrm>
          <a:prstGeom prst="triangl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Isosceles Triangle 2">
            <a:extLst>
              <a:ext uri="{FF2B5EF4-FFF2-40B4-BE49-F238E27FC236}">
                <a16:creationId xmlns:a16="http://schemas.microsoft.com/office/drawing/2014/main" id="{73DC4523-3748-0630-D7BF-DEB17929CD63}"/>
              </a:ext>
            </a:extLst>
          </p:cNvPr>
          <p:cNvSpPr/>
          <p:nvPr/>
        </p:nvSpPr>
        <p:spPr>
          <a:xfrm rot="10800000">
            <a:off x="9920687" y="3994484"/>
            <a:ext cx="266604" cy="229831"/>
          </a:xfrm>
          <a:prstGeom prst="triangl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Isosceles Triangle 3">
            <a:extLst>
              <a:ext uri="{FF2B5EF4-FFF2-40B4-BE49-F238E27FC236}">
                <a16:creationId xmlns:a16="http://schemas.microsoft.com/office/drawing/2014/main" id="{3E01F3F9-54D3-0718-C1C2-230660031025}"/>
              </a:ext>
            </a:extLst>
          </p:cNvPr>
          <p:cNvSpPr/>
          <p:nvPr/>
        </p:nvSpPr>
        <p:spPr>
          <a:xfrm>
            <a:off x="7239694" y="2650227"/>
            <a:ext cx="266604" cy="229831"/>
          </a:xfrm>
          <a:prstGeom prst="triangl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Isosceles Triangle 4">
            <a:extLst>
              <a:ext uri="{FF2B5EF4-FFF2-40B4-BE49-F238E27FC236}">
                <a16:creationId xmlns:a16="http://schemas.microsoft.com/office/drawing/2014/main" id="{5635BEF9-D1E4-9255-2018-C836D63D9ECC}"/>
              </a:ext>
            </a:extLst>
          </p:cNvPr>
          <p:cNvSpPr/>
          <p:nvPr/>
        </p:nvSpPr>
        <p:spPr>
          <a:xfrm>
            <a:off x="2018202" y="2654008"/>
            <a:ext cx="266604" cy="229831"/>
          </a:xfrm>
          <a:prstGeom prst="triangl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Round Same Side Corner Rectangle 6">
            <a:extLst>
              <a:ext uri="{FF2B5EF4-FFF2-40B4-BE49-F238E27FC236}">
                <a16:creationId xmlns:a16="http://schemas.microsoft.com/office/drawing/2014/main" id="{6876D76F-67AF-4B0B-8BD2-6160DCD7AA91}"/>
              </a:ext>
            </a:extLst>
          </p:cNvPr>
          <p:cNvSpPr/>
          <p:nvPr/>
        </p:nvSpPr>
        <p:spPr>
          <a:xfrm rot="5400000">
            <a:off x="9618190" y="2110485"/>
            <a:ext cx="834190" cy="2637031"/>
          </a:xfrm>
          <a:prstGeom prst="round2SameRect">
            <a:avLst/>
          </a:prstGeom>
          <a:solidFill>
            <a:schemeClr val="bg1"/>
          </a:solidFill>
          <a:ln w="127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7FFDCEFE-E001-04FB-FBA5-7F2936562125}"/>
              </a:ext>
            </a:extLst>
          </p:cNvPr>
          <p:cNvSpPr txBox="1"/>
          <p:nvPr/>
        </p:nvSpPr>
        <p:spPr>
          <a:xfrm>
            <a:off x="9524923" y="3228945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第四步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AutoShape 112">
            <a:extLst>
              <a:ext uri="{FF2B5EF4-FFF2-40B4-BE49-F238E27FC236}">
                <a16:creationId xmlns:a16="http://schemas.microsoft.com/office/drawing/2014/main" id="{7F467D28-3D07-E1EA-8E20-CDCF6645F179}"/>
              </a:ext>
            </a:extLst>
          </p:cNvPr>
          <p:cNvSpPr>
            <a:spLocks/>
          </p:cNvSpPr>
          <p:nvPr/>
        </p:nvSpPr>
        <p:spPr bwMode="auto">
          <a:xfrm>
            <a:off x="8918125" y="4245402"/>
            <a:ext cx="669693" cy="67083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E3161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2" name="Group 9">
            <a:extLst>
              <a:ext uri="{FF2B5EF4-FFF2-40B4-BE49-F238E27FC236}">
                <a16:creationId xmlns:a16="http://schemas.microsoft.com/office/drawing/2014/main" id="{8F64B5C4-BB7F-4D53-278C-660EE0F623E5}"/>
              </a:ext>
            </a:extLst>
          </p:cNvPr>
          <p:cNvGrpSpPr/>
          <p:nvPr/>
        </p:nvGrpSpPr>
        <p:grpSpPr>
          <a:xfrm>
            <a:off x="3676588" y="4245402"/>
            <a:ext cx="460200" cy="670838"/>
            <a:chOff x="3582988" y="3510757"/>
            <a:chExt cx="319088" cy="465138"/>
          </a:xfrm>
          <a:solidFill>
            <a:srgbClr val="E31612"/>
          </a:solidFill>
          <a:effectLst/>
        </p:grpSpPr>
        <p:sp>
          <p:nvSpPr>
            <p:cNvPr id="13" name="AutoShape 113">
              <a:extLst>
                <a:ext uri="{FF2B5EF4-FFF2-40B4-BE49-F238E27FC236}">
                  <a16:creationId xmlns:a16="http://schemas.microsoft.com/office/drawing/2014/main" id="{33874AE3-24BE-5103-76DE-D8F86C18C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AutoShape 114">
              <a:extLst>
                <a:ext uri="{FF2B5EF4-FFF2-40B4-BE49-F238E27FC236}">
                  <a16:creationId xmlns:a16="http://schemas.microsoft.com/office/drawing/2014/main" id="{D48D1EDB-65A2-7F1A-D1AD-C61D0F86D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5" name="AutoShape 117">
            <a:extLst>
              <a:ext uri="{FF2B5EF4-FFF2-40B4-BE49-F238E27FC236}">
                <a16:creationId xmlns:a16="http://schemas.microsoft.com/office/drawing/2014/main" id="{9CA34B72-97E3-E944-A266-1BA9CA5C892F}"/>
              </a:ext>
            </a:extLst>
          </p:cNvPr>
          <p:cNvSpPr>
            <a:spLocks/>
          </p:cNvSpPr>
          <p:nvPr/>
        </p:nvSpPr>
        <p:spPr bwMode="auto">
          <a:xfrm>
            <a:off x="1047683" y="2071032"/>
            <a:ext cx="669693" cy="50255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E3161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6" name="Group 13">
            <a:extLst>
              <a:ext uri="{FF2B5EF4-FFF2-40B4-BE49-F238E27FC236}">
                <a16:creationId xmlns:a16="http://schemas.microsoft.com/office/drawing/2014/main" id="{2198EC5C-2C35-DBC0-DDD3-8D56B20C2C87}"/>
              </a:ext>
            </a:extLst>
          </p:cNvPr>
          <p:cNvGrpSpPr/>
          <p:nvPr/>
        </p:nvGrpSpPr>
        <p:grpSpPr>
          <a:xfrm>
            <a:off x="6281094" y="1986890"/>
            <a:ext cx="669693" cy="669693"/>
            <a:chOff x="3498967" y="3049909"/>
            <a:chExt cx="464344" cy="464344"/>
          </a:xfrm>
          <a:solidFill>
            <a:srgbClr val="E31612"/>
          </a:solidFill>
          <a:effectLst/>
        </p:grpSpPr>
        <p:sp>
          <p:nvSpPr>
            <p:cNvPr id="17" name="AutoShape 126">
              <a:extLst>
                <a:ext uri="{FF2B5EF4-FFF2-40B4-BE49-F238E27FC236}">
                  <a16:creationId xmlns:a16="http://schemas.microsoft.com/office/drawing/2014/main" id="{9CA8713C-27E5-139D-0E92-8E720930B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AutoShape 127">
              <a:extLst>
                <a:ext uri="{FF2B5EF4-FFF2-40B4-BE49-F238E27FC236}">
                  <a16:creationId xmlns:a16="http://schemas.microsoft.com/office/drawing/2014/main" id="{271EC915-568F-1357-572D-FB054F97E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9" name="TextBox 16">
            <a:extLst>
              <a:ext uri="{FF2B5EF4-FFF2-40B4-BE49-F238E27FC236}">
                <a16:creationId xmlns:a16="http://schemas.microsoft.com/office/drawing/2014/main" id="{5ED4F1BC-0A9D-F8BF-CD25-30230FC3527F}"/>
              </a:ext>
            </a:extLst>
          </p:cNvPr>
          <p:cNvSpPr txBox="1"/>
          <p:nvPr/>
        </p:nvSpPr>
        <p:spPr>
          <a:xfrm>
            <a:off x="1816151" y="207103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TextBox 17">
            <a:extLst>
              <a:ext uri="{FF2B5EF4-FFF2-40B4-BE49-F238E27FC236}">
                <a16:creationId xmlns:a16="http://schemas.microsoft.com/office/drawing/2014/main" id="{C41274A4-E1D9-86D5-1355-5DB0AC903C35}"/>
              </a:ext>
            </a:extLst>
          </p:cNvPr>
          <p:cNvSpPr txBox="1"/>
          <p:nvPr/>
        </p:nvSpPr>
        <p:spPr>
          <a:xfrm>
            <a:off x="7071865" y="207103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858EFD04-BE0D-7795-7953-0FE6B2CEAC36}"/>
              </a:ext>
            </a:extLst>
          </p:cNvPr>
          <p:cNvSpPr txBox="1"/>
          <p:nvPr/>
        </p:nvSpPr>
        <p:spPr>
          <a:xfrm>
            <a:off x="4272328" y="435072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7630B5F3-9189-BF92-CEFB-14E98F2E61A6}"/>
              </a:ext>
            </a:extLst>
          </p:cNvPr>
          <p:cNvSpPr txBox="1"/>
          <p:nvPr/>
        </p:nvSpPr>
        <p:spPr>
          <a:xfrm>
            <a:off x="9760299" y="435072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Rectangle 20">
            <a:extLst>
              <a:ext uri="{FF2B5EF4-FFF2-40B4-BE49-F238E27FC236}">
                <a16:creationId xmlns:a16="http://schemas.microsoft.com/office/drawing/2014/main" id="{CF8A2281-0C4C-B0CD-60D7-C5CF23754C0B}"/>
              </a:ext>
            </a:extLst>
          </p:cNvPr>
          <p:cNvSpPr/>
          <p:nvPr/>
        </p:nvSpPr>
        <p:spPr>
          <a:xfrm>
            <a:off x="3616293" y="1806770"/>
            <a:ext cx="2300508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Rectangle 21">
            <a:extLst>
              <a:ext uri="{FF2B5EF4-FFF2-40B4-BE49-F238E27FC236}">
                <a16:creationId xmlns:a16="http://schemas.microsoft.com/office/drawing/2014/main" id="{68A1592B-9878-C49B-6B7B-D792CE76FFEE}"/>
              </a:ext>
            </a:extLst>
          </p:cNvPr>
          <p:cNvSpPr/>
          <p:nvPr/>
        </p:nvSpPr>
        <p:spPr>
          <a:xfrm>
            <a:off x="8853827" y="1806770"/>
            <a:ext cx="2300508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5" name="Rectangle 22">
            <a:extLst>
              <a:ext uri="{FF2B5EF4-FFF2-40B4-BE49-F238E27FC236}">
                <a16:creationId xmlns:a16="http://schemas.microsoft.com/office/drawing/2014/main" id="{E801B034-1C89-D767-104B-7E8506571E8A}"/>
              </a:ext>
            </a:extLst>
          </p:cNvPr>
          <p:cNvSpPr/>
          <p:nvPr/>
        </p:nvSpPr>
        <p:spPr>
          <a:xfrm>
            <a:off x="974506" y="4243811"/>
            <a:ext cx="2300508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id="{E0A7C424-6BCD-827A-672F-2B514D6F4D90}"/>
              </a:ext>
            </a:extLst>
          </p:cNvPr>
          <p:cNvSpPr/>
          <p:nvPr/>
        </p:nvSpPr>
        <p:spPr>
          <a:xfrm>
            <a:off x="6231736" y="4243811"/>
            <a:ext cx="2300508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cxnSp>
        <p:nvCxnSpPr>
          <p:cNvPr id="27" name="Straight Connector 24">
            <a:extLst>
              <a:ext uri="{FF2B5EF4-FFF2-40B4-BE49-F238E27FC236}">
                <a16:creationId xmlns:a16="http://schemas.microsoft.com/office/drawing/2014/main" id="{9F44B102-5C23-8B55-5587-33BF6E36CFA5}"/>
              </a:ext>
            </a:extLst>
          </p:cNvPr>
          <p:cNvCxnSpPr/>
          <p:nvPr/>
        </p:nvCxnSpPr>
        <p:spPr>
          <a:xfrm flipV="1">
            <a:off x="2130496" y="1281038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28" name="Straight Connector 25">
            <a:extLst>
              <a:ext uri="{FF2B5EF4-FFF2-40B4-BE49-F238E27FC236}">
                <a16:creationId xmlns:a16="http://schemas.microsoft.com/office/drawing/2014/main" id="{EEF426F0-80C9-743B-14B0-0F43D9987C8C}"/>
              </a:ext>
            </a:extLst>
          </p:cNvPr>
          <p:cNvCxnSpPr/>
          <p:nvPr/>
        </p:nvCxnSpPr>
        <p:spPr>
          <a:xfrm>
            <a:off x="2130496" y="1283367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9" name="Straight Connector 26">
            <a:extLst>
              <a:ext uri="{FF2B5EF4-FFF2-40B4-BE49-F238E27FC236}">
                <a16:creationId xmlns:a16="http://schemas.microsoft.com/office/drawing/2014/main" id="{A129865F-F0FA-98BC-F91C-76EBE713BA6E}"/>
              </a:ext>
            </a:extLst>
          </p:cNvPr>
          <p:cNvCxnSpPr/>
          <p:nvPr/>
        </p:nvCxnSpPr>
        <p:spPr>
          <a:xfrm>
            <a:off x="4683152" y="1281038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30" name="Straight Connector 27">
            <a:extLst>
              <a:ext uri="{FF2B5EF4-FFF2-40B4-BE49-F238E27FC236}">
                <a16:creationId xmlns:a16="http://schemas.microsoft.com/office/drawing/2014/main" id="{291E11CC-DE21-4810-EA2A-D74632AAC563}"/>
              </a:ext>
            </a:extLst>
          </p:cNvPr>
          <p:cNvCxnSpPr/>
          <p:nvPr/>
        </p:nvCxnSpPr>
        <p:spPr>
          <a:xfrm flipV="1">
            <a:off x="7368031" y="1281038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31" name="Straight Connector 28">
            <a:extLst>
              <a:ext uri="{FF2B5EF4-FFF2-40B4-BE49-F238E27FC236}">
                <a16:creationId xmlns:a16="http://schemas.microsoft.com/office/drawing/2014/main" id="{C4502C3A-B6DD-E269-1539-4D9E28B05FCC}"/>
              </a:ext>
            </a:extLst>
          </p:cNvPr>
          <p:cNvCxnSpPr/>
          <p:nvPr/>
        </p:nvCxnSpPr>
        <p:spPr>
          <a:xfrm>
            <a:off x="7368031" y="1283367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2" name="Straight Connector 29">
            <a:extLst>
              <a:ext uri="{FF2B5EF4-FFF2-40B4-BE49-F238E27FC236}">
                <a16:creationId xmlns:a16="http://schemas.microsoft.com/office/drawing/2014/main" id="{246C1D26-6954-72E4-4174-56621AE03B45}"/>
              </a:ext>
            </a:extLst>
          </p:cNvPr>
          <p:cNvCxnSpPr/>
          <p:nvPr/>
        </p:nvCxnSpPr>
        <p:spPr>
          <a:xfrm>
            <a:off x="9920687" y="1281038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33" name="Straight Connector 30">
            <a:extLst>
              <a:ext uri="{FF2B5EF4-FFF2-40B4-BE49-F238E27FC236}">
                <a16:creationId xmlns:a16="http://schemas.microsoft.com/office/drawing/2014/main" id="{A700EECD-D33A-3094-2AB1-7FAEDFD85B9C}"/>
              </a:ext>
            </a:extLst>
          </p:cNvPr>
          <p:cNvCxnSpPr/>
          <p:nvPr/>
        </p:nvCxnSpPr>
        <p:spPr>
          <a:xfrm rot="10800000" flipV="1">
            <a:off x="4837462" y="4955432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34" name="Straight Connector 31">
            <a:extLst>
              <a:ext uri="{FF2B5EF4-FFF2-40B4-BE49-F238E27FC236}">
                <a16:creationId xmlns:a16="http://schemas.microsoft.com/office/drawing/2014/main" id="{93B463D7-5451-D1E1-52E2-1525ED6CB24E}"/>
              </a:ext>
            </a:extLst>
          </p:cNvPr>
          <p:cNvCxnSpPr/>
          <p:nvPr/>
        </p:nvCxnSpPr>
        <p:spPr>
          <a:xfrm rot="10800000">
            <a:off x="2284806" y="5658955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5" name="Straight Connector 32">
            <a:extLst>
              <a:ext uri="{FF2B5EF4-FFF2-40B4-BE49-F238E27FC236}">
                <a16:creationId xmlns:a16="http://schemas.microsoft.com/office/drawing/2014/main" id="{903016DD-8AA3-8B59-1882-A9906D699D69}"/>
              </a:ext>
            </a:extLst>
          </p:cNvPr>
          <p:cNvCxnSpPr/>
          <p:nvPr/>
        </p:nvCxnSpPr>
        <p:spPr>
          <a:xfrm rot="10800000">
            <a:off x="2284806" y="5306029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36" name="Straight Connector 33">
            <a:extLst>
              <a:ext uri="{FF2B5EF4-FFF2-40B4-BE49-F238E27FC236}">
                <a16:creationId xmlns:a16="http://schemas.microsoft.com/office/drawing/2014/main" id="{E3A1FC20-337D-9173-F9AA-A5ADD9237553}"/>
              </a:ext>
            </a:extLst>
          </p:cNvPr>
          <p:cNvCxnSpPr/>
          <p:nvPr/>
        </p:nvCxnSpPr>
        <p:spPr>
          <a:xfrm rot="10800000" flipV="1">
            <a:off x="10093775" y="4955432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37" name="Straight Connector 34">
            <a:extLst>
              <a:ext uri="{FF2B5EF4-FFF2-40B4-BE49-F238E27FC236}">
                <a16:creationId xmlns:a16="http://schemas.microsoft.com/office/drawing/2014/main" id="{8932B4A9-2A5D-615D-59FB-1E640B0F86F9}"/>
              </a:ext>
            </a:extLst>
          </p:cNvPr>
          <p:cNvCxnSpPr/>
          <p:nvPr/>
        </p:nvCxnSpPr>
        <p:spPr>
          <a:xfrm rot="10800000">
            <a:off x="7541119" y="5658955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8" name="Straight Connector 35">
            <a:extLst>
              <a:ext uri="{FF2B5EF4-FFF2-40B4-BE49-F238E27FC236}">
                <a16:creationId xmlns:a16="http://schemas.microsoft.com/office/drawing/2014/main" id="{59ECFC39-7857-10AD-054C-B4BC66B57E1A}"/>
              </a:ext>
            </a:extLst>
          </p:cNvPr>
          <p:cNvCxnSpPr/>
          <p:nvPr/>
        </p:nvCxnSpPr>
        <p:spPr>
          <a:xfrm rot="10800000">
            <a:off x="7541119" y="5306029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39" name="任意多边形 73">
            <a:extLst>
              <a:ext uri="{FF2B5EF4-FFF2-40B4-BE49-F238E27FC236}">
                <a16:creationId xmlns:a16="http://schemas.microsoft.com/office/drawing/2014/main" id="{3A774918-318C-F3BB-A3E4-3DD906B7575D}"/>
              </a:ext>
            </a:extLst>
          </p:cNvPr>
          <p:cNvSpPr/>
          <p:nvPr/>
        </p:nvSpPr>
        <p:spPr>
          <a:xfrm>
            <a:off x="6079737" y="3011904"/>
            <a:ext cx="2838386" cy="834191"/>
          </a:xfrm>
          <a:custGeom>
            <a:avLst/>
            <a:gdLst>
              <a:gd name="connsiteX0" fmla="*/ 0 w 2838386"/>
              <a:gd name="connsiteY0" fmla="*/ 0 h 834191"/>
              <a:gd name="connsiteX1" fmla="*/ 2637031 w 2838386"/>
              <a:gd name="connsiteY1" fmla="*/ 0 h 834191"/>
              <a:gd name="connsiteX2" fmla="*/ 2637031 w 2838386"/>
              <a:gd name="connsiteY2" fmla="*/ 300312 h 834191"/>
              <a:gd name="connsiteX3" fmla="*/ 2838386 w 2838386"/>
              <a:gd name="connsiteY3" fmla="*/ 417099 h 834191"/>
              <a:gd name="connsiteX4" fmla="*/ 2637031 w 2838386"/>
              <a:gd name="connsiteY4" fmla="*/ 533884 h 834191"/>
              <a:gd name="connsiteX5" fmla="*/ 2637031 w 2838386"/>
              <a:gd name="connsiteY5" fmla="*/ 834191 h 834191"/>
              <a:gd name="connsiteX6" fmla="*/ 0 w 2838386"/>
              <a:gd name="connsiteY6" fmla="*/ 834191 h 8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386" h="834191">
                <a:moveTo>
                  <a:pt x="0" y="0"/>
                </a:moveTo>
                <a:lnTo>
                  <a:pt x="2637031" y="0"/>
                </a:lnTo>
                <a:lnTo>
                  <a:pt x="2637031" y="300312"/>
                </a:lnTo>
                <a:lnTo>
                  <a:pt x="2838386" y="417099"/>
                </a:lnTo>
                <a:lnTo>
                  <a:pt x="2637031" y="533884"/>
                </a:lnTo>
                <a:lnTo>
                  <a:pt x="2637031" y="834191"/>
                </a:lnTo>
                <a:lnTo>
                  <a:pt x="0" y="834191"/>
                </a:lnTo>
                <a:close/>
              </a:path>
            </a:pathLst>
          </a:custGeom>
          <a:solidFill>
            <a:srgbClr val="E52A2A"/>
          </a:solidFill>
          <a:ln>
            <a:solidFill>
              <a:srgbClr val="E316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8D99144-A67E-3970-8695-FE882369BB9A}"/>
              </a:ext>
            </a:extLst>
          </p:cNvPr>
          <p:cNvSpPr txBox="1"/>
          <p:nvPr/>
        </p:nvSpPr>
        <p:spPr>
          <a:xfrm>
            <a:off x="6947247" y="3228945"/>
            <a:ext cx="9396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第三步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任意多边形 75">
            <a:extLst>
              <a:ext uri="{FF2B5EF4-FFF2-40B4-BE49-F238E27FC236}">
                <a16:creationId xmlns:a16="http://schemas.microsoft.com/office/drawing/2014/main" id="{1A988213-51C9-0988-CED6-120339C05EDC}"/>
              </a:ext>
            </a:extLst>
          </p:cNvPr>
          <p:cNvSpPr/>
          <p:nvPr/>
        </p:nvSpPr>
        <p:spPr>
          <a:xfrm>
            <a:off x="3475231" y="3011904"/>
            <a:ext cx="2805862" cy="834191"/>
          </a:xfrm>
          <a:custGeom>
            <a:avLst/>
            <a:gdLst>
              <a:gd name="connsiteX0" fmla="*/ 0 w 2805862"/>
              <a:gd name="connsiteY0" fmla="*/ 0 h 834191"/>
              <a:gd name="connsiteX1" fmla="*/ 2637031 w 2805862"/>
              <a:gd name="connsiteY1" fmla="*/ 0 h 834191"/>
              <a:gd name="connsiteX2" fmla="*/ 2637031 w 2805862"/>
              <a:gd name="connsiteY2" fmla="*/ 319176 h 834191"/>
              <a:gd name="connsiteX3" fmla="*/ 2805862 w 2805862"/>
              <a:gd name="connsiteY3" fmla="*/ 417098 h 834191"/>
              <a:gd name="connsiteX4" fmla="*/ 2637031 w 2805862"/>
              <a:gd name="connsiteY4" fmla="*/ 515019 h 834191"/>
              <a:gd name="connsiteX5" fmla="*/ 2637031 w 2805862"/>
              <a:gd name="connsiteY5" fmla="*/ 834191 h 834191"/>
              <a:gd name="connsiteX6" fmla="*/ 0 w 2805862"/>
              <a:gd name="connsiteY6" fmla="*/ 834191 h 8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5862" h="834191">
                <a:moveTo>
                  <a:pt x="0" y="0"/>
                </a:moveTo>
                <a:lnTo>
                  <a:pt x="2637031" y="0"/>
                </a:lnTo>
                <a:lnTo>
                  <a:pt x="2637031" y="319176"/>
                </a:lnTo>
                <a:lnTo>
                  <a:pt x="2805862" y="417098"/>
                </a:lnTo>
                <a:lnTo>
                  <a:pt x="2637031" y="515019"/>
                </a:lnTo>
                <a:lnTo>
                  <a:pt x="2637031" y="834191"/>
                </a:lnTo>
                <a:lnTo>
                  <a:pt x="0" y="834191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42" name="TextBox 43">
            <a:extLst>
              <a:ext uri="{FF2B5EF4-FFF2-40B4-BE49-F238E27FC236}">
                <a16:creationId xmlns:a16="http://schemas.microsoft.com/office/drawing/2014/main" id="{2C749819-FDD3-1688-359E-51008FA4F297}"/>
              </a:ext>
            </a:extLst>
          </p:cNvPr>
          <p:cNvSpPr txBox="1"/>
          <p:nvPr/>
        </p:nvSpPr>
        <p:spPr>
          <a:xfrm>
            <a:off x="4280816" y="3228945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第二步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任意多边形 77">
            <a:extLst>
              <a:ext uri="{FF2B5EF4-FFF2-40B4-BE49-F238E27FC236}">
                <a16:creationId xmlns:a16="http://schemas.microsoft.com/office/drawing/2014/main" id="{94D79600-42EF-A48D-35FA-42BD182934CA}"/>
              </a:ext>
            </a:extLst>
          </p:cNvPr>
          <p:cNvSpPr/>
          <p:nvPr/>
        </p:nvSpPr>
        <p:spPr>
          <a:xfrm rot="5400000">
            <a:off x="1840299" y="2009806"/>
            <a:ext cx="834190" cy="2838387"/>
          </a:xfrm>
          <a:custGeom>
            <a:avLst/>
            <a:gdLst>
              <a:gd name="connsiteX0" fmla="*/ 0 w 834190"/>
              <a:gd name="connsiteY0" fmla="*/ 2699353 h 2838387"/>
              <a:gd name="connsiteX1" fmla="*/ 0 w 834190"/>
              <a:gd name="connsiteY1" fmla="*/ 201356 h 2838387"/>
              <a:gd name="connsiteX2" fmla="*/ 300309 w 834190"/>
              <a:gd name="connsiteY2" fmla="*/ 201356 h 2838387"/>
              <a:gd name="connsiteX3" fmla="*/ 417096 w 834190"/>
              <a:gd name="connsiteY3" fmla="*/ 0 h 2838387"/>
              <a:gd name="connsiteX4" fmla="*/ 533882 w 834190"/>
              <a:gd name="connsiteY4" fmla="*/ 201356 h 2838387"/>
              <a:gd name="connsiteX5" fmla="*/ 834190 w 834190"/>
              <a:gd name="connsiteY5" fmla="*/ 201356 h 2838387"/>
              <a:gd name="connsiteX6" fmla="*/ 834190 w 834190"/>
              <a:gd name="connsiteY6" fmla="*/ 2699353 h 2838387"/>
              <a:gd name="connsiteX7" fmla="*/ 695156 w 834190"/>
              <a:gd name="connsiteY7" fmla="*/ 2838387 h 2838387"/>
              <a:gd name="connsiteX8" fmla="*/ 139034 w 834190"/>
              <a:gd name="connsiteY8" fmla="*/ 2838387 h 2838387"/>
              <a:gd name="connsiteX9" fmla="*/ 0 w 834190"/>
              <a:gd name="connsiteY9" fmla="*/ 2699353 h 283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4190" h="2838387">
                <a:moveTo>
                  <a:pt x="0" y="2699353"/>
                </a:moveTo>
                <a:lnTo>
                  <a:pt x="0" y="201356"/>
                </a:lnTo>
                <a:lnTo>
                  <a:pt x="300309" y="201356"/>
                </a:lnTo>
                <a:lnTo>
                  <a:pt x="417096" y="0"/>
                </a:lnTo>
                <a:lnTo>
                  <a:pt x="533882" y="201356"/>
                </a:lnTo>
                <a:lnTo>
                  <a:pt x="834190" y="201356"/>
                </a:lnTo>
                <a:lnTo>
                  <a:pt x="834190" y="2699353"/>
                </a:lnTo>
                <a:cubicBezTo>
                  <a:pt x="834190" y="2776139"/>
                  <a:pt x="771942" y="2838387"/>
                  <a:pt x="695156" y="2838387"/>
                </a:cubicBezTo>
                <a:lnTo>
                  <a:pt x="139034" y="2838387"/>
                </a:lnTo>
                <a:cubicBezTo>
                  <a:pt x="62248" y="2838387"/>
                  <a:pt x="0" y="2776139"/>
                  <a:pt x="0" y="2699353"/>
                </a:cubicBezTo>
                <a:close/>
              </a:path>
            </a:pathLst>
          </a:custGeom>
          <a:solidFill>
            <a:srgbClr val="E52A2A"/>
          </a:solidFill>
          <a:ln>
            <a:solidFill>
              <a:srgbClr val="E316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4" name="TextBox 47">
            <a:extLst>
              <a:ext uri="{FF2B5EF4-FFF2-40B4-BE49-F238E27FC236}">
                <a16:creationId xmlns:a16="http://schemas.microsoft.com/office/drawing/2014/main" id="{35F8AF78-7BF8-EEA5-5A0D-2D9452E64CB1}"/>
              </a:ext>
            </a:extLst>
          </p:cNvPr>
          <p:cNvSpPr txBox="1"/>
          <p:nvPr/>
        </p:nvSpPr>
        <p:spPr>
          <a:xfrm>
            <a:off x="1703139" y="3228945"/>
            <a:ext cx="9396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第一步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8569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:\51PPT模板网\51pptmoban.com\图片003.jpg">
            <a:extLst>
              <a:ext uri="{FF2B5EF4-FFF2-40B4-BE49-F238E27FC236}">
                <a16:creationId xmlns:a16="http://schemas.microsoft.com/office/drawing/2014/main" id="{B39A0215-951B-587C-030C-8F3F6D606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944" y="1530587"/>
            <a:ext cx="11111111" cy="3796825"/>
          </a:xfrm>
          <a:prstGeom prst="rect">
            <a:avLst/>
          </a:prstGeom>
        </p:spPr>
      </p:pic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4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08746" y="80430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D45F797-EABE-031C-A7D6-971C6F5C119E}"/>
              </a:ext>
            </a:extLst>
          </p:cNvPr>
          <p:cNvSpPr/>
          <p:nvPr/>
        </p:nvSpPr>
        <p:spPr>
          <a:xfrm>
            <a:off x="1685913" y="3934482"/>
            <a:ext cx="302102" cy="302102"/>
          </a:xfrm>
          <a:prstGeom prst="ellipse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21F2B45-94D1-FAF3-BA50-6500FA8A022E}"/>
              </a:ext>
            </a:extLst>
          </p:cNvPr>
          <p:cNvCxnSpPr>
            <a:cxnSpLocks/>
          </p:cNvCxnSpPr>
          <p:nvPr/>
        </p:nvCxnSpPr>
        <p:spPr>
          <a:xfrm>
            <a:off x="1836964" y="1378857"/>
            <a:ext cx="0" cy="255562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AF239DF-5C6B-67F7-A668-F5C9029B5DCC}"/>
              </a:ext>
            </a:extLst>
          </p:cNvPr>
          <p:cNvGrpSpPr/>
          <p:nvPr/>
        </p:nvGrpSpPr>
        <p:grpSpPr>
          <a:xfrm>
            <a:off x="1895020" y="1378857"/>
            <a:ext cx="2870900" cy="791122"/>
            <a:chOff x="-94764" y="1931934"/>
            <a:chExt cx="2870900" cy="7911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71FEE0C-93E3-75F0-87D6-0C0DF5AB480C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41BFC22-3281-72F9-AFAE-1969F84EB07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BE24E6EE-2896-AB11-E901-CB3691FE948D}"/>
              </a:ext>
            </a:extLst>
          </p:cNvPr>
          <p:cNvSpPr/>
          <p:nvPr/>
        </p:nvSpPr>
        <p:spPr>
          <a:xfrm>
            <a:off x="4436605" y="4200739"/>
            <a:ext cx="302102" cy="302102"/>
          </a:xfrm>
          <a:prstGeom prst="ellipse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A59ACA3-91DD-D6F9-3684-75AB82BB7793}"/>
              </a:ext>
            </a:extLst>
          </p:cNvPr>
          <p:cNvCxnSpPr>
            <a:cxnSpLocks/>
          </p:cNvCxnSpPr>
          <p:nvPr/>
        </p:nvCxnSpPr>
        <p:spPr>
          <a:xfrm>
            <a:off x="4602494" y="4502841"/>
            <a:ext cx="0" cy="96904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8385845-45CB-B19D-A114-C0EFE5784DED}"/>
              </a:ext>
            </a:extLst>
          </p:cNvPr>
          <p:cNvGrpSpPr/>
          <p:nvPr/>
        </p:nvGrpSpPr>
        <p:grpSpPr>
          <a:xfrm>
            <a:off x="4689579" y="4688022"/>
            <a:ext cx="2870900" cy="791122"/>
            <a:chOff x="-94764" y="1931934"/>
            <a:chExt cx="2870900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348F0EA-705D-23A4-3828-2DF28CA3BDF2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DB3585C-6357-9638-DF19-8B5BCDD813D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01AC5971-EAE1-4224-F5D8-274FA9E1F2EF}"/>
              </a:ext>
            </a:extLst>
          </p:cNvPr>
          <p:cNvSpPr/>
          <p:nvPr/>
        </p:nvSpPr>
        <p:spPr>
          <a:xfrm>
            <a:off x="5542625" y="2581484"/>
            <a:ext cx="302102" cy="302102"/>
          </a:xfrm>
          <a:prstGeom prst="ellipse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290FB90-4B00-C967-A737-F1A3FB31E287}"/>
              </a:ext>
            </a:extLst>
          </p:cNvPr>
          <p:cNvCxnSpPr>
            <a:cxnSpLocks/>
          </p:cNvCxnSpPr>
          <p:nvPr/>
        </p:nvCxnSpPr>
        <p:spPr>
          <a:xfrm>
            <a:off x="5693676" y="1378857"/>
            <a:ext cx="0" cy="120262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ED40028-2764-DBB3-F931-A269A5947193}"/>
              </a:ext>
            </a:extLst>
          </p:cNvPr>
          <p:cNvGrpSpPr/>
          <p:nvPr/>
        </p:nvGrpSpPr>
        <p:grpSpPr>
          <a:xfrm>
            <a:off x="5751732" y="1357671"/>
            <a:ext cx="2870900" cy="791122"/>
            <a:chOff x="-94764" y="1931934"/>
            <a:chExt cx="2870900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455C8ED-05DD-2734-3637-5B32FF3055F1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CCFB850-3E05-E0AD-99DC-8510FEE1BFD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88130F72-043D-6210-1D2F-CE9FC551F39C}"/>
              </a:ext>
            </a:extLst>
          </p:cNvPr>
          <p:cNvSpPr/>
          <p:nvPr/>
        </p:nvSpPr>
        <p:spPr>
          <a:xfrm>
            <a:off x="7987299" y="2796798"/>
            <a:ext cx="302102" cy="302102"/>
          </a:xfrm>
          <a:prstGeom prst="ellipse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A7778E2-D57C-66EC-AE80-749F60CB866F}"/>
              </a:ext>
            </a:extLst>
          </p:cNvPr>
          <p:cNvCxnSpPr>
            <a:cxnSpLocks/>
          </p:cNvCxnSpPr>
          <p:nvPr/>
        </p:nvCxnSpPr>
        <p:spPr>
          <a:xfrm>
            <a:off x="8153188" y="3098900"/>
            <a:ext cx="0" cy="96904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BB57FC0-E5D8-A098-CB14-853555F7466F}"/>
              </a:ext>
            </a:extLst>
          </p:cNvPr>
          <p:cNvGrpSpPr/>
          <p:nvPr/>
        </p:nvGrpSpPr>
        <p:grpSpPr>
          <a:xfrm>
            <a:off x="8240273" y="3284081"/>
            <a:ext cx="2870900" cy="791122"/>
            <a:chOff x="-94764" y="1931934"/>
            <a:chExt cx="2870900" cy="7911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6AC5614-8C86-0F15-8A2E-6E0774CD4BDB}"/>
                </a:ext>
              </a:extLst>
            </p:cNvPr>
            <p:cNvSpPr txBox="1"/>
            <p:nvPr/>
          </p:nvSpPr>
          <p:spPr>
            <a:xfrm>
              <a:off x="-94764" y="2190603"/>
              <a:ext cx="28709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681D500-A597-8A47-8537-68674F3327E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6263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68" name="图片 5967">
            <a:extLst>
              <a:ext uri="{FF2B5EF4-FFF2-40B4-BE49-F238E27FC236}">
                <a16:creationId xmlns:a16="http://schemas.microsoft.com/office/drawing/2014/main" id="{9D2DE548-01C6-A5B3-AA1F-27FC601A28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200368">
            <a:off x="9290089" y="-356210"/>
            <a:ext cx="3461295" cy="7363876"/>
          </a:xfrm>
          <a:custGeom>
            <a:avLst/>
            <a:gdLst>
              <a:gd name="connsiteX0" fmla="*/ 3461294 w 3461295"/>
              <a:gd name="connsiteY0" fmla="*/ 7363876 h 7363876"/>
              <a:gd name="connsiteX1" fmla="*/ 0 w 3461295"/>
              <a:gd name="connsiteY1" fmla="*/ 6753939 h 7363876"/>
              <a:gd name="connsiteX2" fmla="*/ 1190156 w 3461295"/>
              <a:gd name="connsiteY2" fmla="*/ 0 h 7363876"/>
              <a:gd name="connsiteX3" fmla="*/ 3461295 w 3461295"/>
              <a:gd name="connsiteY3" fmla="*/ 400212 h 736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1295" h="7363876">
                <a:moveTo>
                  <a:pt x="3461294" y="7363876"/>
                </a:moveTo>
                <a:lnTo>
                  <a:pt x="0" y="6753939"/>
                </a:lnTo>
                <a:lnTo>
                  <a:pt x="1190156" y="0"/>
                </a:lnTo>
                <a:lnTo>
                  <a:pt x="3461295" y="400212"/>
                </a:lnTo>
                <a:close/>
              </a:path>
            </a:pathLst>
          </a:custGeom>
        </p:spPr>
      </p:pic>
      <p:pic>
        <p:nvPicPr>
          <p:cNvPr id="5966" name="图片 5965">
            <a:extLst>
              <a:ext uri="{FF2B5EF4-FFF2-40B4-BE49-F238E27FC236}">
                <a16:creationId xmlns:a16="http://schemas.microsoft.com/office/drawing/2014/main" id="{6483C52C-6E6D-9F04-2602-D6E1EEC4C7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200368">
            <a:off x="-464202" y="-913093"/>
            <a:ext cx="11670247" cy="4329337"/>
          </a:xfrm>
          <a:custGeom>
            <a:avLst/>
            <a:gdLst>
              <a:gd name="connsiteX0" fmla="*/ 10907346 w 11670247"/>
              <a:gd name="connsiteY0" fmla="*/ 4329337 h 4329337"/>
              <a:gd name="connsiteX1" fmla="*/ 0 w 11670247"/>
              <a:gd name="connsiteY1" fmla="*/ 2407282 h 4329337"/>
              <a:gd name="connsiteX2" fmla="*/ 0 w 11670247"/>
              <a:gd name="connsiteY2" fmla="*/ 0 h 4329337"/>
              <a:gd name="connsiteX3" fmla="*/ 11670247 w 11670247"/>
              <a:gd name="connsiteY3" fmla="*/ 0 h 432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0247" h="4329337">
                <a:moveTo>
                  <a:pt x="10907346" y="4329337"/>
                </a:moveTo>
                <a:lnTo>
                  <a:pt x="0" y="2407282"/>
                </a:lnTo>
                <a:lnTo>
                  <a:pt x="0" y="0"/>
                </a:lnTo>
                <a:lnTo>
                  <a:pt x="11670247" y="0"/>
                </a:lnTo>
                <a:close/>
              </a:path>
            </a:pathLst>
          </a:custGeom>
        </p:spPr>
      </p:pic>
      <p:pic>
        <p:nvPicPr>
          <p:cNvPr id="5953" name="图片 5952">
            <a:extLst>
              <a:ext uri="{FF2B5EF4-FFF2-40B4-BE49-F238E27FC236}">
                <a16:creationId xmlns:a16="http://schemas.microsoft.com/office/drawing/2014/main" id="{8E02FB7E-2F64-192E-688B-CAE13403F8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7436" y="33051"/>
            <a:ext cx="2541959" cy="1805929"/>
          </a:xfrm>
          <a:prstGeom prst="rect">
            <a:avLst/>
          </a:prstGeom>
        </p:spPr>
      </p:pic>
      <p:pic>
        <p:nvPicPr>
          <p:cNvPr id="5941" name="图片 5940">
            <a:extLst>
              <a:ext uri="{FF2B5EF4-FFF2-40B4-BE49-F238E27FC236}">
                <a16:creationId xmlns:a16="http://schemas.microsoft.com/office/drawing/2014/main" id="{B8EB3CA8-D75B-3022-E81D-334B699943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71824"/>
            <a:ext cx="12192000" cy="368617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933" name="任意多边形: 形状 5932">
            <a:extLst>
              <a:ext uri="{FF2B5EF4-FFF2-40B4-BE49-F238E27FC236}">
                <a16:creationId xmlns:a16="http://schemas.microsoft.com/office/drawing/2014/main" id="{539D3B84-A05C-747D-8415-EDEAED67FCF8}"/>
              </a:ext>
            </a:extLst>
          </p:cNvPr>
          <p:cNvSpPr/>
          <p:nvPr/>
        </p:nvSpPr>
        <p:spPr>
          <a:xfrm>
            <a:off x="3005662" y="0"/>
            <a:ext cx="6858000" cy="6858000"/>
          </a:xfrm>
          <a:custGeom>
            <a:avLst/>
            <a:gdLst>
              <a:gd name="connsiteX0" fmla="*/ 0 w 6858000"/>
              <a:gd name="connsiteY0" fmla="*/ 0 h 6858000"/>
              <a:gd name="connsiteX1" fmla="*/ 6858000 w 6858000"/>
              <a:gd name="connsiteY1" fmla="*/ 0 h 6858000"/>
              <a:gd name="connsiteX2" fmla="*/ 6858000 w 6858000"/>
              <a:gd name="connsiteY2" fmla="*/ 6858000 h 6858000"/>
              <a:gd name="connsiteX3" fmla="*/ 0 w 685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  <a:noFill/>
          <a:ln w="4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C3D8DA3-F33B-5A86-C160-3BDD346A5E0C}"/>
              </a:ext>
            </a:extLst>
          </p:cNvPr>
          <p:cNvGrpSpPr/>
          <p:nvPr/>
        </p:nvGrpSpPr>
        <p:grpSpPr>
          <a:xfrm>
            <a:off x="3244992" y="2538544"/>
            <a:ext cx="4810520" cy="2026464"/>
            <a:chOff x="2956331" y="2840201"/>
            <a:chExt cx="3999424" cy="1684784"/>
          </a:xfrm>
          <a:blipFill>
            <a:blip r:embed="rId7"/>
            <a:stretch>
              <a:fillRect/>
            </a:stretch>
          </a:blipFill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46DAA19-339F-C666-15C6-C71A010A1DF1}"/>
                </a:ext>
              </a:extLst>
            </p:cNvPr>
            <p:cNvSpPr txBox="1"/>
            <p:nvPr/>
          </p:nvSpPr>
          <p:spPr>
            <a:xfrm>
              <a:off x="2956331" y="3163112"/>
              <a:ext cx="843382" cy="755921"/>
            </a:xfrm>
            <a:custGeom>
              <a:avLst/>
              <a:gdLst/>
              <a:ahLst/>
              <a:cxnLst/>
              <a:rect l="l" t="t" r="r" b="b"/>
              <a:pathLst>
                <a:path w="786956" h="705346">
                  <a:moveTo>
                    <a:pt x="618393" y="0"/>
                  </a:moveTo>
                  <a:cubicBezTo>
                    <a:pt x="622279" y="0"/>
                    <a:pt x="625436" y="486"/>
                    <a:pt x="627865" y="1458"/>
                  </a:cubicBezTo>
                  <a:cubicBezTo>
                    <a:pt x="630294" y="2429"/>
                    <a:pt x="632480" y="3401"/>
                    <a:pt x="634423" y="4372"/>
                  </a:cubicBezTo>
                  <a:cubicBezTo>
                    <a:pt x="636366" y="5344"/>
                    <a:pt x="637581" y="8016"/>
                    <a:pt x="638067" y="12388"/>
                  </a:cubicBezTo>
                  <a:cubicBezTo>
                    <a:pt x="638552" y="16760"/>
                    <a:pt x="637824" y="19917"/>
                    <a:pt x="635881" y="21860"/>
                  </a:cubicBezTo>
                  <a:cubicBezTo>
                    <a:pt x="634909" y="22832"/>
                    <a:pt x="634423" y="24532"/>
                    <a:pt x="634423" y="26961"/>
                  </a:cubicBezTo>
                  <a:cubicBezTo>
                    <a:pt x="634423" y="29390"/>
                    <a:pt x="634909" y="31090"/>
                    <a:pt x="635881" y="32061"/>
                  </a:cubicBezTo>
                  <a:cubicBezTo>
                    <a:pt x="638795" y="36919"/>
                    <a:pt x="642196" y="40805"/>
                    <a:pt x="646082" y="43720"/>
                  </a:cubicBezTo>
                  <a:cubicBezTo>
                    <a:pt x="648025" y="46635"/>
                    <a:pt x="648754" y="49792"/>
                    <a:pt x="648268" y="53193"/>
                  </a:cubicBezTo>
                  <a:cubicBezTo>
                    <a:pt x="647782" y="56593"/>
                    <a:pt x="647539" y="59265"/>
                    <a:pt x="647539" y="61208"/>
                  </a:cubicBezTo>
                  <a:lnTo>
                    <a:pt x="644625" y="74324"/>
                  </a:lnTo>
                  <a:cubicBezTo>
                    <a:pt x="644625" y="78210"/>
                    <a:pt x="643653" y="80153"/>
                    <a:pt x="641710" y="80153"/>
                  </a:cubicBezTo>
                  <a:cubicBezTo>
                    <a:pt x="634909" y="86954"/>
                    <a:pt x="627622" y="92783"/>
                    <a:pt x="619850" y="97641"/>
                  </a:cubicBezTo>
                  <a:lnTo>
                    <a:pt x="602362" y="100556"/>
                  </a:lnTo>
                  <a:lnTo>
                    <a:pt x="590704" y="103470"/>
                  </a:lnTo>
                  <a:cubicBezTo>
                    <a:pt x="585846" y="103470"/>
                    <a:pt x="580502" y="104442"/>
                    <a:pt x="574673" y="106385"/>
                  </a:cubicBezTo>
                  <a:cubicBezTo>
                    <a:pt x="541640" y="114157"/>
                    <a:pt x="517352" y="119501"/>
                    <a:pt x="501807" y="122416"/>
                  </a:cubicBezTo>
                  <a:cubicBezTo>
                    <a:pt x="495006" y="123387"/>
                    <a:pt x="489177" y="124844"/>
                    <a:pt x="484319" y="126788"/>
                  </a:cubicBezTo>
                  <a:cubicBezTo>
                    <a:pt x="479461" y="128731"/>
                    <a:pt x="475089" y="130188"/>
                    <a:pt x="471203" y="131160"/>
                  </a:cubicBezTo>
                  <a:cubicBezTo>
                    <a:pt x="468288" y="131160"/>
                    <a:pt x="466588" y="131888"/>
                    <a:pt x="466102" y="133346"/>
                  </a:cubicBezTo>
                  <a:cubicBezTo>
                    <a:pt x="465617" y="134803"/>
                    <a:pt x="465374" y="136989"/>
                    <a:pt x="465374" y="139903"/>
                  </a:cubicBezTo>
                  <a:cubicBezTo>
                    <a:pt x="466345" y="142818"/>
                    <a:pt x="466588" y="145733"/>
                    <a:pt x="466102" y="148647"/>
                  </a:cubicBezTo>
                  <a:cubicBezTo>
                    <a:pt x="465617" y="151562"/>
                    <a:pt x="465859" y="154963"/>
                    <a:pt x="466831" y="158849"/>
                  </a:cubicBezTo>
                  <a:cubicBezTo>
                    <a:pt x="468774" y="182166"/>
                    <a:pt x="465374" y="199654"/>
                    <a:pt x="456630" y="211312"/>
                  </a:cubicBezTo>
                  <a:lnTo>
                    <a:pt x="442056" y="239002"/>
                  </a:lnTo>
                  <a:lnTo>
                    <a:pt x="426026" y="257947"/>
                  </a:lnTo>
                  <a:cubicBezTo>
                    <a:pt x="422140" y="262805"/>
                    <a:pt x="418982" y="267419"/>
                    <a:pt x="416553" y="271791"/>
                  </a:cubicBezTo>
                  <a:cubicBezTo>
                    <a:pt x="414124" y="276163"/>
                    <a:pt x="411453" y="279807"/>
                    <a:pt x="408538" y="282721"/>
                  </a:cubicBezTo>
                  <a:cubicBezTo>
                    <a:pt x="405623" y="285636"/>
                    <a:pt x="402709" y="288308"/>
                    <a:pt x="399794" y="290737"/>
                  </a:cubicBezTo>
                  <a:cubicBezTo>
                    <a:pt x="396879" y="293166"/>
                    <a:pt x="394451" y="295351"/>
                    <a:pt x="392507" y="297295"/>
                  </a:cubicBezTo>
                  <a:cubicBezTo>
                    <a:pt x="388621" y="301181"/>
                    <a:pt x="386678" y="303853"/>
                    <a:pt x="386678" y="305310"/>
                  </a:cubicBezTo>
                  <a:cubicBezTo>
                    <a:pt x="386678" y="306767"/>
                    <a:pt x="387650" y="309925"/>
                    <a:pt x="389593" y="314783"/>
                  </a:cubicBezTo>
                  <a:cubicBezTo>
                    <a:pt x="399308" y="333242"/>
                    <a:pt x="405623" y="349273"/>
                    <a:pt x="408538" y="362874"/>
                  </a:cubicBezTo>
                  <a:cubicBezTo>
                    <a:pt x="410481" y="374533"/>
                    <a:pt x="412424" y="383277"/>
                    <a:pt x="414367" y="389106"/>
                  </a:cubicBezTo>
                  <a:cubicBezTo>
                    <a:pt x="415339" y="390078"/>
                    <a:pt x="415825" y="391049"/>
                    <a:pt x="415825" y="392021"/>
                  </a:cubicBezTo>
                  <a:cubicBezTo>
                    <a:pt x="415825" y="392992"/>
                    <a:pt x="416310" y="393478"/>
                    <a:pt x="417282" y="393478"/>
                  </a:cubicBezTo>
                  <a:lnTo>
                    <a:pt x="446428" y="396393"/>
                  </a:lnTo>
                  <a:lnTo>
                    <a:pt x="484319" y="396393"/>
                  </a:lnTo>
                  <a:cubicBezTo>
                    <a:pt x="494034" y="397364"/>
                    <a:pt x="506665" y="399793"/>
                    <a:pt x="522209" y="403679"/>
                  </a:cubicBezTo>
                  <a:lnTo>
                    <a:pt x="558642" y="416795"/>
                  </a:lnTo>
                  <a:cubicBezTo>
                    <a:pt x="575159" y="421653"/>
                    <a:pt x="585846" y="425053"/>
                    <a:pt x="590704" y="426997"/>
                  </a:cubicBezTo>
                  <a:lnTo>
                    <a:pt x="635881" y="445942"/>
                  </a:lnTo>
                  <a:lnTo>
                    <a:pt x="686887" y="472174"/>
                  </a:lnTo>
                  <a:cubicBezTo>
                    <a:pt x="691745" y="475088"/>
                    <a:pt x="697088" y="478732"/>
                    <a:pt x="702918" y="483103"/>
                  </a:cubicBezTo>
                  <a:cubicBezTo>
                    <a:pt x="708747" y="487475"/>
                    <a:pt x="713119" y="490633"/>
                    <a:pt x="716034" y="492576"/>
                  </a:cubicBezTo>
                  <a:cubicBezTo>
                    <a:pt x="717977" y="493548"/>
                    <a:pt x="724778" y="498405"/>
                    <a:pt x="736436" y="507149"/>
                  </a:cubicBezTo>
                  <a:cubicBezTo>
                    <a:pt x="759753" y="527552"/>
                    <a:pt x="771898" y="538239"/>
                    <a:pt x="772869" y="539211"/>
                  </a:cubicBezTo>
                  <a:cubicBezTo>
                    <a:pt x="773841" y="539211"/>
                    <a:pt x="775298" y="541154"/>
                    <a:pt x="777241" y="545040"/>
                  </a:cubicBezTo>
                  <a:cubicBezTo>
                    <a:pt x="780156" y="546983"/>
                    <a:pt x="780156" y="549412"/>
                    <a:pt x="777241" y="552326"/>
                  </a:cubicBezTo>
                  <a:cubicBezTo>
                    <a:pt x="774327" y="557184"/>
                    <a:pt x="773841" y="562042"/>
                    <a:pt x="775784" y="566900"/>
                  </a:cubicBezTo>
                  <a:lnTo>
                    <a:pt x="785985" y="590217"/>
                  </a:lnTo>
                  <a:cubicBezTo>
                    <a:pt x="787928" y="596046"/>
                    <a:pt x="786957" y="601875"/>
                    <a:pt x="783070" y="607705"/>
                  </a:cubicBezTo>
                  <a:lnTo>
                    <a:pt x="783070" y="613534"/>
                  </a:lnTo>
                  <a:cubicBezTo>
                    <a:pt x="783070" y="621307"/>
                    <a:pt x="779670" y="625678"/>
                    <a:pt x="772869" y="626650"/>
                  </a:cubicBezTo>
                  <a:cubicBezTo>
                    <a:pt x="767040" y="628593"/>
                    <a:pt x="762668" y="629565"/>
                    <a:pt x="759753" y="629565"/>
                  </a:cubicBezTo>
                  <a:cubicBezTo>
                    <a:pt x="756839" y="629565"/>
                    <a:pt x="752467" y="628593"/>
                    <a:pt x="746637" y="626650"/>
                  </a:cubicBezTo>
                  <a:cubicBezTo>
                    <a:pt x="745666" y="625678"/>
                    <a:pt x="744208" y="624707"/>
                    <a:pt x="742265" y="623735"/>
                  </a:cubicBezTo>
                  <a:cubicBezTo>
                    <a:pt x="740322" y="622764"/>
                    <a:pt x="738865" y="621307"/>
                    <a:pt x="737893" y="619363"/>
                  </a:cubicBezTo>
                  <a:cubicBezTo>
                    <a:pt x="730121" y="611591"/>
                    <a:pt x="723806" y="606733"/>
                    <a:pt x="718948" y="604790"/>
                  </a:cubicBezTo>
                  <a:cubicBezTo>
                    <a:pt x="717977" y="604790"/>
                    <a:pt x="716519" y="603819"/>
                    <a:pt x="714576" y="601875"/>
                  </a:cubicBezTo>
                  <a:cubicBezTo>
                    <a:pt x="697088" y="587302"/>
                    <a:pt x="688344" y="580016"/>
                    <a:pt x="688344" y="580016"/>
                  </a:cubicBezTo>
                  <a:cubicBezTo>
                    <a:pt x="684458" y="576129"/>
                    <a:pt x="682515" y="574186"/>
                    <a:pt x="682515" y="574186"/>
                  </a:cubicBezTo>
                  <a:cubicBezTo>
                    <a:pt x="681543" y="571272"/>
                    <a:pt x="676686" y="565442"/>
                    <a:pt x="667942" y="556698"/>
                  </a:cubicBezTo>
                  <a:cubicBezTo>
                    <a:pt x="662113" y="548926"/>
                    <a:pt x="655312" y="542125"/>
                    <a:pt x="647539" y="536296"/>
                  </a:cubicBezTo>
                  <a:lnTo>
                    <a:pt x="603820" y="502777"/>
                  </a:lnTo>
                  <a:cubicBezTo>
                    <a:pt x="592161" y="494033"/>
                    <a:pt x="574673" y="481889"/>
                    <a:pt x="551356" y="466344"/>
                  </a:cubicBezTo>
                  <a:cubicBezTo>
                    <a:pt x="547470" y="464401"/>
                    <a:pt x="543098" y="462215"/>
                    <a:pt x="538240" y="459786"/>
                  </a:cubicBezTo>
                  <a:cubicBezTo>
                    <a:pt x="533382" y="457357"/>
                    <a:pt x="528039" y="454200"/>
                    <a:pt x="522209" y="450314"/>
                  </a:cubicBezTo>
                  <a:cubicBezTo>
                    <a:pt x="507636" y="441570"/>
                    <a:pt x="497921" y="436712"/>
                    <a:pt x="493063" y="435741"/>
                  </a:cubicBezTo>
                  <a:cubicBezTo>
                    <a:pt x="486262" y="433797"/>
                    <a:pt x="479461" y="431611"/>
                    <a:pt x="472660" y="429182"/>
                  </a:cubicBezTo>
                  <a:cubicBezTo>
                    <a:pt x="465859" y="426754"/>
                    <a:pt x="458087" y="424082"/>
                    <a:pt x="449343" y="421167"/>
                  </a:cubicBezTo>
                  <a:cubicBezTo>
                    <a:pt x="442542" y="418252"/>
                    <a:pt x="434770" y="416795"/>
                    <a:pt x="426026" y="416795"/>
                  </a:cubicBezTo>
                  <a:cubicBezTo>
                    <a:pt x="422140" y="416795"/>
                    <a:pt x="420197" y="419224"/>
                    <a:pt x="420197" y="424082"/>
                  </a:cubicBezTo>
                  <a:cubicBezTo>
                    <a:pt x="420197" y="433797"/>
                    <a:pt x="420682" y="443027"/>
                    <a:pt x="421654" y="451771"/>
                  </a:cubicBezTo>
                  <a:cubicBezTo>
                    <a:pt x="422625" y="460515"/>
                    <a:pt x="423111" y="469745"/>
                    <a:pt x="423111" y="479460"/>
                  </a:cubicBezTo>
                  <a:lnTo>
                    <a:pt x="421654" y="514436"/>
                  </a:lnTo>
                  <a:cubicBezTo>
                    <a:pt x="421654" y="516379"/>
                    <a:pt x="421897" y="519294"/>
                    <a:pt x="422383" y="523180"/>
                  </a:cubicBezTo>
                  <a:cubicBezTo>
                    <a:pt x="422868" y="527066"/>
                    <a:pt x="422625" y="530467"/>
                    <a:pt x="421654" y="533381"/>
                  </a:cubicBezTo>
                  <a:cubicBezTo>
                    <a:pt x="420682" y="540182"/>
                    <a:pt x="420197" y="550383"/>
                    <a:pt x="420197" y="563985"/>
                  </a:cubicBezTo>
                  <a:cubicBezTo>
                    <a:pt x="420197" y="573701"/>
                    <a:pt x="417282" y="590217"/>
                    <a:pt x="411453" y="613534"/>
                  </a:cubicBezTo>
                  <a:cubicBezTo>
                    <a:pt x="409510" y="626164"/>
                    <a:pt x="407081" y="635394"/>
                    <a:pt x="404166" y="641223"/>
                  </a:cubicBezTo>
                  <a:cubicBezTo>
                    <a:pt x="403194" y="645109"/>
                    <a:pt x="401737" y="649481"/>
                    <a:pt x="399794" y="654339"/>
                  </a:cubicBezTo>
                  <a:cubicBezTo>
                    <a:pt x="397851" y="659197"/>
                    <a:pt x="396394" y="664541"/>
                    <a:pt x="395422" y="670370"/>
                  </a:cubicBezTo>
                  <a:cubicBezTo>
                    <a:pt x="394451" y="672313"/>
                    <a:pt x="393236" y="674013"/>
                    <a:pt x="391779" y="675470"/>
                  </a:cubicBezTo>
                  <a:cubicBezTo>
                    <a:pt x="390321" y="676928"/>
                    <a:pt x="389107" y="678628"/>
                    <a:pt x="388135" y="680571"/>
                  </a:cubicBezTo>
                  <a:cubicBezTo>
                    <a:pt x="387164" y="681543"/>
                    <a:pt x="385949" y="683729"/>
                    <a:pt x="384492" y="687129"/>
                  </a:cubicBezTo>
                  <a:cubicBezTo>
                    <a:pt x="383035" y="690529"/>
                    <a:pt x="380849" y="692715"/>
                    <a:pt x="377934" y="693687"/>
                  </a:cubicBezTo>
                  <a:cubicBezTo>
                    <a:pt x="375991" y="693687"/>
                    <a:pt x="375020" y="694659"/>
                    <a:pt x="375020" y="696602"/>
                  </a:cubicBezTo>
                  <a:cubicBezTo>
                    <a:pt x="374048" y="702431"/>
                    <a:pt x="371133" y="705346"/>
                    <a:pt x="366276" y="705346"/>
                  </a:cubicBezTo>
                  <a:cubicBezTo>
                    <a:pt x="363361" y="705346"/>
                    <a:pt x="361418" y="704860"/>
                    <a:pt x="360446" y="703888"/>
                  </a:cubicBezTo>
                  <a:cubicBezTo>
                    <a:pt x="358503" y="703888"/>
                    <a:pt x="356560" y="703645"/>
                    <a:pt x="354617" y="703160"/>
                  </a:cubicBezTo>
                  <a:cubicBezTo>
                    <a:pt x="352674" y="702674"/>
                    <a:pt x="351217" y="702917"/>
                    <a:pt x="350245" y="703888"/>
                  </a:cubicBezTo>
                  <a:cubicBezTo>
                    <a:pt x="342473" y="704860"/>
                    <a:pt x="335186" y="703403"/>
                    <a:pt x="328385" y="699516"/>
                  </a:cubicBezTo>
                  <a:cubicBezTo>
                    <a:pt x="316726" y="690772"/>
                    <a:pt x="307983" y="680085"/>
                    <a:pt x="302153" y="667455"/>
                  </a:cubicBezTo>
                  <a:lnTo>
                    <a:pt x="290495" y="648510"/>
                  </a:lnTo>
                  <a:cubicBezTo>
                    <a:pt x="278836" y="632965"/>
                    <a:pt x="270092" y="620335"/>
                    <a:pt x="264263" y="610620"/>
                  </a:cubicBezTo>
                  <a:cubicBezTo>
                    <a:pt x="262320" y="607705"/>
                    <a:pt x="259891" y="604790"/>
                    <a:pt x="256976" y="601875"/>
                  </a:cubicBezTo>
                  <a:cubicBezTo>
                    <a:pt x="254062" y="598961"/>
                    <a:pt x="251147" y="595560"/>
                    <a:pt x="248232" y="591674"/>
                  </a:cubicBezTo>
                  <a:lnTo>
                    <a:pt x="233659" y="569814"/>
                  </a:lnTo>
                  <a:cubicBezTo>
                    <a:pt x="230744" y="563985"/>
                    <a:pt x="229287" y="556698"/>
                    <a:pt x="229287" y="547954"/>
                  </a:cubicBezTo>
                  <a:cubicBezTo>
                    <a:pt x="229287" y="544068"/>
                    <a:pt x="229773" y="541154"/>
                    <a:pt x="230744" y="539211"/>
                  </a:cubicBezTo>
                  <a:cubicBezTo>
                    <a:pt x="235602" y="539211"/>
                    <a:pt x="238031" y="540182"/>
                    <a:pt x="238031" y="542125"/>
                  </a:cubicBezTo>
                  <a:cubicBezTo>
                    <a:pt x="241917" y="546011"/>
                    <a:pt x="246775" y="551841"/>
                    <a:pt x="252604" y="559613"/>
                  </a:cubicBezTo>
                  <a:cubicBezTo>
                    <a:pt x="256490" y="564471"/>
                    <a:pt x="262563" y="573458"/>
                    <a:pt x="270821" y="586574"/>
                  </a:cubicBezTo>
                  <a:cubicBezTo>
                    <a:pt x="279079" y="599690"/>
                    <a:pt x="288552" y="609648"/>
                    <a:pt x="299239" y="616449"/>
                  </a:cubicBezTo>
                  <a:cubicBezTo>
                    <a:pt x="308954" y="621307"/>
                    <a:pt x="315755" y="625678"/>
                    <a:pt x="319641" y="629565"/>
                  </a:cubicBezTo>
                  <a:cubicBezTo>
                    <a:pt x="321584" y="631508"/>
                    <a:pt x="323527" y="632479"/>
                    <a:pt x="325470" y="632479"/>
                  </a:cubicBezTo>
                  <a:cubicBezTo>
                    <a:pt x="329357" y="621792"/>
                    <a:pt x="331786" y="612077"/>
                    <a:pt x="332757" y="603333"/>
                  </a:cubicBezTo>
                  <a:lnTo>
                    <a:pt x="337129" y="568357"/>
                  </a:lnTo>
                  <a:cubicBezTo>
                    <a:pt x="340044" y="547954"/>
                    <a:pt x="341501" y="536782"/>
                    <a:pt x="341501" y="534839"/>
                  </a:cubicBezTo>
                  <a:cubicBezTo>
                    <a:pt x="342473" y="519294"/>
                    <a:pt x="342958" y="495491"/>
                    <a:pt x="342958" y="463430"/>
                  </a:cubicBezTo>
                  <a:cubicBezTo>
                    <a:pt x="342958" y="439141"/>
                    <a:pt x="342473" y="420196"/>
                    <a:pt x="341501" y="406594"/>
                  </a:cubicBezTo>
                  <a:cubicBezTo>
                    <a:pt x="339558" y="387163"/>
                    <a:pt x="338586" y="371618"/>
                    <a:pt x="338586" y="359960"/>
                  </a:cubicBezTo>
                  <a:lnTo>
                    <a:pt x="337129" y="357045"/>
                  </a:lnTo>
                  <a:cubicBezTo>
                    <a:pt x="331300" y="362874"/>
                    <a:pt x="326442" y="366760"/>
                    <a:pt x="322556" y="368703"/>
                  </a:cubicBezTo>
                  <a:lnTo>
                    <a:pt x="286123" y="400765"/>
                  </a:lnTo>
                  <a:lnTo>
                    <a:pt x="255519" y="429911"/>
                  </a:lnTo>
                  <a:cubicBezTo>
                    <a:pt x="243860" y="439627"/>
                    <a:pt x="235116" y="446428"/>
                    <a:pt x="229287" y="450314"/>
                  </a:cubicBezTo>
                  <a:cubicBezTo>
                    <a:pt x="226372" y="452257"/>
                    <a:pt x="222729" y="455900"/>
                    <a:pt x="218357" y="461244"/>
                  </a:cubicBezTo>
                  <a:cubicBezTo>
                    <a:pt x="213985" y="466587"/>
                    <a:pt x="209370" y="471202"/>
                    <a:pt x="204512" y="475088"/>
                  </a:cubicBezTo>
                  <a:lnTo>
                    <a:pt x="172451" y="502777"/>
                  </a:lnTo>
                  <a:lnTo>
                    <a:pt x="130189" y="540668"/>
                  </a:lnTo>
                  <a:cubicBezTo>
                    <a:pt x="108815" y="559127"/>
                    <a:pt x="97642" y="568843"/>
                    <a:pt x="96670" y="569814"/>
                  </a:cubicBezTo>
                  <a:cubicBezTo>
                    <a:pt x="82097" y="582445"/>
                    <a:pt x="70924" y="590703"/>
                    <a:pt x="63152" y="594589"/>
                  </a:cubicBezTo>
                  <a:cubicBezTo>
                    <a:pt x="60237" y="596532"/>
                    <a:pt x="57080" y="598718"/>
                    <a:pt x="53679" y="601147"/>
                  </a:cubicBezTo>
                  <a:cubicBezTo>
                    <a:pt x="50279" y="603576"/>
                    <a:pt x="47121" y="605762"/>
                    <a:pt x="44207" y="607705"/>
                  </a:cubicBezTo>
                  <a:lnTo>
                    <a:pt x="41292" y="607705"/>
                  </a:lnTo>
                  <a:cubicBezTo>
                    <a:pt x="39349" y="606733"/>
                    <a:pt x="36434" y="607219"/>
                    <a:pt x="32548" y="609162"/>
                  </a:cubicBezTo>
                  <a:cubicBezTo>
                    <a:pt x="28662" y="611105"/>
                    <a:pt x="25262" y="612077"/>
                    <a:pt x="22347" y="612077"/>
                  </a:cubicBezTo>
                  <a:cubicBezTo>
                    <a:pt x="14575" y="612077"/>
                    <a:pt x="9231" y="609648"/>
                    <a:pt x="6316" y="604790"/>
                  </a:cubicBezTo>
                  <a:cubicBezTo>
                    <a:pt x="5345" y="604790"/>
                    <a:pt x="5102" y="604061"/>
                    <a:pt x="5588" y="602604"/>
                  </a:cubicBezTo>
                  <a:cubicBezTo>
                    <a:pt x="6073" y="601147"/>
                    <a:pt x="6316" y="599932"/>
                    <a:pt x="6316" y="598961"/>
                  </a:cubicBezTo>
                  <a:cubicBezTo>
                    <a:pt x="6316" y="592160"/>
                    <a:pt x="4859" y="587302"/>
                    <a:pt x="1944" y="584388"/>
                  </a:cubicBezTo>
                  <a:cubicBezTo>
                    <a:pt x="1" y="582445"/>
                    <a:pt x="-485" y="580016"/>
                    <a:pt x="487" y="577101"/>
                  </a:cubicBezTo>
                  <a:lnTo>
                    <a:pt x="3402" y="565442"/>
                  </a:lnTo>
                  <a:lnTo>
                    <a:pt x="3402" y="559613"/>
                  </a:lnTo>
                  <a:cubicBezTo>
                    <a:pt x="3402" y="556698"/>
                    <a:pt x="3887" y="555241"/>
                    <a:pt x="4859" y="555241"/>
                  </a:cubicBezTo>
                  <a:cubicBezTo>
                    <a:pt x="10688" y="549412"/>
                    <a:pt x="18946" y="542368"/>
                    <a:pt x="29634" y="534110"/>
                  </a:cubicBezTo>
                  <a:cubicBezTo>
                    <a:pt x="40321" y="525852"/>
                    <a:pt x="49065" y="518808"/>
                    <a:pt x="55865" y="512979"/>
                  </a:cubicBezTo>
                  <a:lnTo>
                    <a:pt x="93756" y="480918"/>
                  </a:lnTo>
                  <a:lnTo>
                    <a:pt x="134561" y="444484"/>
                  </a:lnTo>
                  <a:cubicBezTo>
                    <a:pt x="140390" y="439627"/>
                    <a:pt x="147677" y="433069"/>
                    <a:pt x="156421" y="424811"/>
                  </a:cubicBezTo>
                  <a:cubicBezTo>
                    <a:pt x="165165" y="416552"/>
                    <a:pt x="172937" y="409994"/>
                    <a:pt x="179738" y="405137"/>
                  </a:cubicBezTo>
                  <a:cubicBezTo>
                    <a:pt x="190425" y="394450"/>
                    <a:pt x="200626" y="384977"/>
                    <a:pt x="210342" y="376719"/>
                  </a:cubicBezTo>
                  <a:cubicBezTo>
                    <a:pt x="220057" y="368461"/>
                    <a:pt x="228315" y="361417"/>
                    <a:pt x="235116" y="355588"/>
                  </a:cubicBezTo>
                  <a:lnTo>
                    <a:pt x="274464" y="319154"/>
                  </a:lnTo>
                  <a:cubicBezTo>
                    <a:pt x="278350" y="315268"/>
                    <a:pt x="282722" y="311382"/>
                    <a:pt x="287580" y="307496"/>
                  </a:cubicBezTo>
                  <a:cubicBezTo>
                    <a:pt x="292438" y="303610"/>
                    <a:pt x="297295" y="299238"/>
                    <a:pt x="302153" y="294380"/>
                  </a:cubicBezTo>
                  <a:lnTo>
                    <a:pt x="316726" y="281264"/>
                  </a:lnTo>
                  <a:cubicBezTo>
                    <a:pt x="318670" y="280292"/>
                    <a:pt x="319155" y="278349"/>
                    <a:pt x="318184" y="275435"/>
                  </a:cubicBezTo>
                  <a:cubicBezTo>
                    <a:pt x="316241" y="269605"/>
                    <a:pt x="313083" y="263047"/>
                    <a:pt x="308711" y="255761"/>
                  </a:cubicBezTo>
                  <a:cubicBezTo>
                    <a:pt x="304339" y="248474"/>
                    <a:pt x="301182" y="242402"/>
                    <a:pt x="299239" y="237544"/>
                  </a:cubicBezTo>
                  <a:cubicBezTo>
                    <a:pt x="298267" y="236573"/>
                    <a:pt x="297781" y="235115"/>
                    <a:pt x="297781" y="233172"/>
                  </a:cubicBezTo>
                  <a:cubicBezTo>
                    <a:pt x="297781" y="231229"/>
                    <a:pt x="297295" y="229772"/>
                    <a:pt x="296324" y="228800"/>
                  </a:cubicBezTo>
                  <a:cubicBezTo>
                    <a:pt x="303125" y="225886"/>
                    <a:pt x="309926" y="227829"/>
                    <a:pt x="316726" y="234630"/>
                  </a:cubicBezTo>
                  <a:lnTo>
                    <a:pt x="340044" y="260861"/>
                  </a:lnTo>
                  <a:lnTo>
                    <a:pt x="353160" y="246288"/>
                  </a:lnTo>
                  <a:cubicBezTo>
                    <a:pt x="353160" y="246288"/>
                    <a:pt x="364818" y="234630"/>
                    <a:pt x="388135" y="211312"/>
                  </a:cubicBezTo>
                  <a:lnTo>
                    <a:pt x="418739" y="179251"/>
                  </a:lnTo>
                  <a:cubicBezTo>
                    <a:pt x="426512" y="167593"/>
                    <a:pt x="431855" y="157391"/>
                    <a:pt x="434770" y="148647"/>
                  </a:cubicBezTo>
                  <a:cubicBezTo>
                    <a:pt x="434770" y="142818"/>
                    <a:pt x="432827" y="139903"/>
                    <a:pt x="428941" y="139903"/>
                  </a:cubicBezTo>
                  <a:cubicBezTo>
                    <a:pt x="415339" y="143790"/>
                    <a:pt x="405138" y="146219"/>
                    <a:pt x="398337" y="147190"/>
                  </a:cubicBezTo>
                  <a:cubicBezTo>
                    <a:pt x="394451" y="147190"/>
                    <a:pt x="383278" y="150105"/>
                    <a:pt x="364818" y="155934"/>
                  </a:cubicBezTo>
                  <a:cubicBezTo>
                    <a:pt x="357046" y="158849"/>
                    <a:pt x="350245" y="160792"/>
                    <a:pt x="344416" y="161763"/>
                  </a:cubicBezTo>
                  <a:cubicBezTo>
                    <a:pt x="338586" y="162735"/>
                    <a:pt x="333729" y="163706"/>
                    <a:pt x="329842" y="164678"/>
                  </a:cubicBezTo>
                  <a:cubicBezTo>
                    <a:pt x="321098" y="167593"/>
                    <a:pt x="311140" y="170264"/>
                    <a:pt x="299967" y="172693"/>
                  </a:cubicBezTo>
                  <a:cubicBezTo>
                    <a:pt x="288794" y="175122"/>
                    <a:pt x="280293" y="176822"/>
                    <a:pt x="274464" y="177794"/>
                  </a:cubicBezTo>
                  <a:cubicBezTo>
                    <a:pt x="270578" y="178765"/>
                    <a:pt x="265477" y="179737"/>
                    <a:pt x="259162" y="180709"/>
                  </a:cubicBezTo>
                  <a:cubicBezTo>
                    <a:pt x="252847" y="181680"/>
                    <a:pt x="245803" y="183623"/>
                    <a:pt x="238031" y="186538"/>
                  </a:cubicBezTo>
                  <a:cubicBezTo>
                    <a:pt x="232202" y="188481"/>
                    <a:pt x="226129" y="189938"/>
                    <a:pt x="219814" y="190910"/>
                  </a:cubicBezTo>
                  <a:cubicBezTo>
                    <a:pt x="213499" y="191881"/>
                    <a:pt x="207427" y="192853"/>
                    <a:pt x="201598" y="193825"/>
                  </a:cubicBezTo>
                  <a:cubicBezTo>
                    <a:pt x="200626" y="193825"/>
                    <a:pt x="198926" y="194067"/>
                    <a:pt x="196497" y="194553"/>
                  </a:cubicBezTo>
                  <a:cubicBezTo>
                    <a:pt x="194068" y="195039"/>
                    <a:pt x="191397" y="196253"/>
                    <a:pt x="188482" y="198196"/>
                  </a:cubicBezTo>
                  <a:cubicBezTo>
                    <a:pt x="181681" y="198196"/>
                    <a:pt x="174394" y="200140"/>
                    <a:pt x="166622" y="204026"/>
                  </a:cubicBezTo>
                  <a:cubicBezTo>
                    <a:pt x="162736" y="205969"/>
                    <a:pt x="157149" y="207426"/>
                    <a:pt x="149863" y="208398"/>
                  </a:cubicBezTo>
                  <a:cubicBezTo>
                    <a:pt x="142576" y="209369"/>
                    <a:pt x="136504" y="210341"/>
                    <a:pt x="131646" y="211312"/>
                  </a:cubicBezTo>
                  <a:cubicBezTo>
                    <a:pt x="125817" y="213256"/>
                    <a:pt x="121931" y="214227"/>
                    <a:pt x="119988" y="214227"/>
                  </a:cubicBezTo>
                  <a:lnTo>
                    <a:pt x="115616" y="214227"/>
                  </a:lnTo>
                  <a:cubicBezTo>
                    <a:pt x="109786" y="214227"/>
                    <a:pt x="105900" y="213256"/>
                    <a:pt x="103957" y="211312"/>
                  </a:cubicBezTo>
                  <a:cubicBezTo>
                    <a:pt x="102014" y="206455"/>
                    <a:pt x="97885" y="203297"/>
                    <a:pt x="91570" y="201840"/>
                  </a:cubicBezTo>
                  <a:cubicBezTo>
                    <a:pt x="85255" y="200382"/>
                    <a:pt x="81126" y="199168"/>
                    <a:pt x="79183" y="198196"/>
                  </a:cubicBezTo>
                  <a:cubicBezTo>
                    <a:pt x="76268" y="198196"/>
                    <a:pt x="71896" y="196253"/>
                    <a:pt x="66067" y="192367"/>
                  </a:cubicBezTo>
                  <a:cubicBezTo>
                    <a:pt x="64124" y="188481"/>
                    <a:pt x="62180" y="185566"/>
                    <a:pt x="60237" y="183623"/>
                  </a:cubicBezTo>
                  <a:cubicBezTo>
                    <a:pt x="56351" y="179737"/>
                    <a:pt x="53436" y="177308"/>
                    <a:pt x="51493" y="176337"/>
                  </a:cubicBezTo>
                  <a:cubicBezTo>
                    <a:pt x="47607" y="170507"/>
                    <a:pt x="45664" y="166621"/>
                    <a:pt x="45664" y="164678"/>
                  </a:cubicBezTo>
                  <a:cubicBezTo>
                    <a:pt x="45664" y="161763"/>
                    <a:pt x="47607" y="158363"/>
                    <a:pt x="51493" y="154477"/>
                  </a:cubicBezTo>
                  <a:cubicBezTo>
                    <a:pt x="51493" y="153505"/>
                    <a:pt x="51979" y="152534"/>
                    <a:pt x="52951" y="151562"/>
                  </a:cubicBezTo>
                  <a:cubicBezTo>
                    <a:pt x="53922" y="150591"/>
                    <a:pt x="53922" y="149619"/>
                    <a:pt x="52951" y="148647"/>
                  </a:cubicBezTo>
                  <a:lnTo>
                    <a:pt x="48579" y="131160"/>
                  </a:lnTo>
                  <a:cubicBezTo>
                    <a:pt x="45664" y="125330"/>
                    <a:pt x="44207" y="120958"/>
                    <a:pt x="44207" y="118044"/>
                  </a:cubicBezTo>
                  <a:cubicBezTo>
                    <a:pt x="41292" y="115129"/>
                    <a:pt x="42264" y="112700"/>
                    <a:pt x="47121" y="110757"/>
                  </a:cubicBezTo>
                  <a:cubicBezTo>
                    <a:pt x="57808" y="116586"/>
                    <a:pt x="69953" y="126302"/>
                    <a:pt x="83555" y="139903"/>
                  </a:cubicBezTo>
                  <a:lnTo>
                    <a:pt x="85012" y="139903"/>
                  </a:lnTo>
                  <a:cubicBezTo>
                    <a:pt x="89870" y="144761"/>
                    <a:pt x="95213" y="145733"/>
                    <a:pt x="101042" y="142818"/>
                  </a:cubicBezTo>
                  <a:lnTo>
                    <a:pt x="133104" y="132617"/>
                  </a:lnTo>
                  <a:cubicBezTo>
                    <a:pt x="164193" y="120958"/>
                    <a:pt x="187025" y="113186"/>
                    <a:pt x="201598" y="109300"/>
                  </a:cubicBezTo>
                  <a:lnTo>
                    <a:pt x="275921" y="90354"/>
                  </a:lnTo>
                  <a:lnTo>
                    <a:pt x="305068" y="81610"/>
                  </a:lnTo>
                  <a:lnTo>
                    <a:pt x="353160" y="68495"/>
                  </a:lnTo>
                  <a:lnTo>
                    <a:pt x="443514" y="43720"/>
                  </a:lnTo>
                  <a:cubicBezTo>
                    <a:pt x="443514" y="43720"/>
                    <a:pt x="458087" y="39348"/>
                    <a:pt x="487234" y="30604"/>
                  </a:cubicBezTo>
                  <a:cubicBezTo>
                    <a:pt x="496949" y="26718"/>
                    <a:pt x="509093" y="23317"/>
                    <a:pt x="523667" y="20403"/>
                  </a:cubicBezTo>
                  <a:cubicBezTo>
                    <a:pt x="538240" y="17488"/>
                    <a:pt x="549413" y="15059"/>
                    <a:pt x="557185" y="13116"/>
                  </a:cubicBezTo>
                  <a:cubicBezTo>
                    <a:pt x="559128" y="13116"/>
                    <a:pt x="561071" y="12630"/>
                    <a:pt x="563014" y="11659"/>
                  </a:cubicBezTo>
                  <a:cubicBezTo>
                    <a:pt x="564958" y="10687"/>
                    <a:pt x="566415" y="10202"/>
                    <a:pt x="567386" y="10202"/>
                  </a:cubicBezTo>
                  <a:cubicBezTo>
                    <a:pt x="567386" y="9230"/>
                    <a:pt x="567386" y="8501"/>
                    <a:pt x="567386" y="8016"/>
                  </a:cubicBezTo>
                  <a:cubicBezTo>
                    <a:pt x="567386" y="7530"/>
                    <a:pt x="567872" y="7287"/>
                    <a:pt x="568844" y="7287"/>
                  </a:cubicBezTo>
                  <a:cubicBezTo>
                    <a:pt x="576616" y="7287"/>
                    <a:pt x="583174" y="6801"/>
                    <a:pt x="588518" y="5830"/>
                  </a:cubicBezTo>
                  <a:cubicBezTo>
                    <a:pt x="593861" y="4858"/>
                    <a:pt x="598476" y="3886"/>
                    <a:pt x="602362" y="2915"/>
                  </a:cubicBezTo>
                  <a:cubicBezTo>
                    <a:pt x="605277" y="2915"/>
                    <a:pt x="607949" y="2429"/>
                    <a:pt x="610377" y="1458"/>
                  </a:cubicBezTo>
                  <a:cubicBezTo>
                    <a:pt x="612806" y="486"/>
                    <a:pt x="615478" y="0"/>
                    <a:pt x="61839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4800">
                  <a:latin typeface="演示悠然小楷" panose="00000500000000000000" pitchFamily="2" charset="-122"/>
                  <a:ea typeface="演示悠然小楷" panose="00000500000000000000" pitchFamily="2" charset="-122"/>
                </a:defRPr>
              </a:lvl1pPr>
            </a:lstStyle>
            <a:p>
              <a:endParaRPr lang="zh-CN" altLang="en-US" sz="11500" dirty="0">
                <a:solidFill>
                  <a:srgbClr val="000000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BFE9A3B-E596-DA4D-6B4C-FEE9F4304BDF}"/>
                </a:ext>
              </a:extLst>
            </p:cNvPr>
            <p:cNvSpPr txBox="1"/>
            <p:nvPr/>
          </p:nvSpPr>
          <p:spPr>
            <a:xfrm>
              <a:off x="3750605" y="2840201"/>
              <a:ext cx="853789" cy="1378260"/>
            </a:xfrm>
            <a:custGeom>
              <a:avLst/>
              <a:gdLst/>
              <a:ahLst/>
              <a:cxnLst/>
              <a:rect l="l" t="t" r="r" b="b"/>
              <a:pathLst>
                <a:path w="612077" h="988067">
                  <a:moveTo>
                    <a:pt x="406594" y="303124"/>
                  </a:moveTo>
                  <a:cubicBezTo>
                    <a:pt x="407565" y="303124"/>
                    <a:pt x="408537" y="303124"/>
                    <a:pt x="409508" y="303124"/>
                  </a:cubicBezTo>
                  <a:cubicBezTo>
                    <a:pt x="410480" y="303124"/>
                    <a:pt x="410966" y="303610"/>
                    <a:pt x="410966" y="304581"/>
                  </a:cubicBezTo>
                  <a:cubicBezTo>
                    <a:pt x="415823" y="305553"/>
                    <a:pt x="424567" y="309439"/>
                    <a:pt x="437198" y="316240"/>
                  </a:cubicBezTo>
                  <a:cubicBezTo>
                    <a:pt x="440112" y="317212"/>
                    <a:pt x="444484" y="318912"/>
                    <a:pt x="450313" y="321341"/>
                  </a:cubicBezTo>
                  <a:cubicBezTo>
                    <a:pt x="456143" y="323769"/>
                    <a:pt x="460515" y="326441"/>
                    <a:pt x="463429" y="329356"/>
                  </a:cubicBezTo>
                  <a:cubicBezTo>
                    <a:pt x="466344" y="331299"/>
                    <a:pt x="468530" y="333485"/>
                    <a:pt x="469987" y="335914"/>
                  </a:cubicBezTo>
                  <a:cubicBezTo>
                    <a:pt x="471445" y="338343"/>
                    <a:pt x="472659" y="340043"/>
                    <a:pt x="473631" y="341014"/>
                  </a:cubicBezTo>
                  <a:lnTo>
                    <a:pt x="483832" y="354130"/>
                  </a:lnTo>
                  <a:lnTo>
                    <a:pt x="492576" y="375990"/>
                  </a:lnTo>
                  <a:cubicBezTo>
                    <a:pt x="496462" y="388620"/>
                    <a:pt x="498891" y="396879"/>
                    <a:pt x="499863" y="400765"/>
                  </a:cubicBezTo>
                  <a:lnTo>
                    <a:pt x="502777" y="426997"/>
                  </a:lnTo>
                  <a:cubicBezTo>
                    <a:pt x="504720" y="444485"/>
                    <a:pt x="506663" y="458086"/>
                    <a:pt x="508606" y="467802"/>
                  </a:cubicBezTo>
                  <a:lnTo>
                    <a:pt x="508606" y="505692"/>
                  </a:lnTo>
                  <a:cubicBezTo>
                    <a:pt x="508606" y="509578"/>
                    <a:pt x="509092" y="512493"/>
                    <a:pt x="510064" y="514436"/>
                  </a:cubicBezTo>
                  <a:cubicBezTo>
                    <a:pt x="512007" y="527066"/>
                    <a:pt x="512978" y="546012"/>
                    <a:pt x="512978" y="571272"/>
                  </a:cubicBezTo>
                  <a:cubicBezTo>
                    <a:pt x="512978" y="584874"/>
                    <a:pt x="512493" y="595075"/>
                    <a:pt x="511521" y="601876"/>
                  </a:cubicBezTo>
                  <a:lnTo>
                    <a:pt x="508606" y="636851"/>
                  </a:lnTo>
                  <a:lnTo>
                    <a:pt x="501320" y="673285"/>
                  </a:lnTo>
                  <a:cubicBezTo>
                    <a:pt x="501320" y="673285"/>
                    <a:pt x="501077" y="673527"/>
                    <a:pt x="500591" y="674013"/>
                  </a:cubicBezTo>
                  <a:cubicBezTo>
                    <a:pt x="500105" y="674499"/>
                    <a:pt x="499863" y="674742"/>
                    <a:pt x="499863" y="674742"/>
                  </a:cubicBezTo>
                  <a:lnTo>
                    <a:pt x="480917" y="702431"/>
                  </a:lnTo>
                  <a:cubicBezTo>
                    <a:pt x="479946" y="703403"/>
                    <a:pt x="478974" y="704374"/>
                    <a:pt x="478003" y="705346"/>
                  </a:cubicBezTo>
                  <a:cubicBezTo>
                    <a:pt x="477031" y="706317"/>
                    <a:pt x="476060" y="706803"/>
                    <a:pt x="475088" y="706803"/>
                  </a:cubicBezTo>
                  <a:cubicBezTo>
                    <a:pt x="468287" y="712632"/>
                    <a:pt x="460029" y="717004"/>
                    <a:pt x="450313" y="719919"/>
                  </a:cubicBezTo>
                  <a:cubicBezTo>
                    <a:pt x="450313" y="719919"/>
                    <a:pt x="449342" y="720162"/>
                    <a:pt x="447399" y="720648"/>
                  </a:cubicBezTo>
                  <a:cubicBezTo>
                    <a:pt x="445456" y="721133"/>
                    <a:pt x="443998" y="720891"/>
                    <a:pt x="443027" y="719919"/>
                  </a:cubicBezTo>
                  <a:cubicBezTo>
                    <a:pt x="439141" y="719919"/>
                    <a:pt x="436226" y="720891"/>
                    <a:pt x="434283" y="722834"/>
                  </a:cubicBezTo>
                  <a:cubicBezTo>
                    <a:pt x="433311" y="723805"/>
                    <a:pt x="431368" y="724291"/>
                    <a:pt x="428454" y="724291"/>
                  </a:cubicBezTo>
                  <a:cubicBezTo>
                    <a:pt x="424567" y="723319"/>
                    <a:pt x="422139" y="723562"/>
                    <a:pt x="421167" y="725020"/>
                  </a:cubicBezTo>
                  <a:cubicBezTo>
                    <a:pt x="420195" y="726477"/>
                    <a:pt x="419224" y="727691"/>
                    <a:pt x="418252" y="728663"/>
                  </a:cubicBezTo>
                  <a:cubicBezTo>
                    <a:pt x="416309" y="730606"/>
                    <a:pt x="417281" y="733035"/>
                    <a:pt x="421167" y="735949"/>
                  </a:cubicBezTo>
                  <a:lnTo>
                    <a:pt x="437198" y="744694"/>
                  </a:lnTo>
                  <a:cubicBezTo>
                    <a:pt x="453714" y="750523"/>
                    <a:pt x="472659" y="759753"/>
                    <a:pt x="494033" y="772383"/>
                  </a:cubicBezTo>
                  <a:cubicBezTo>
                    <a:pt x="504720" y="780155"/>
                    <a:pt x="514193" y="787199"/>
                    <a:pt x="522451" y="793514"/>
                  </a:cubicBezTo>
                  <a:cubicBezTo>
                    <a:pt x="530709" y="799829"/>
                    <a:pt x="537753" y="804930"/>
                    <a:pt x="543582" y="808816"/>
                  </a:cubicBezTo>
                  <a:cubicBezTo>
                    <a:pt x="554269" y="817560"/>
                    <a:pt x="561556" y="824846"/>
                    <a:pt x="565442" y="830676"/>
                  </a:cubicBezTo>
                  <a:cubicBezTo>
                    <a:pt x="568357" y="836505"/>
                    <a:pt x="574672" y="844277"/>
                    <a:pt x="584387" y="853993"/>
                  </a:cubicBezTo>
                  <a:cubicBezTo>
                    <a:pt x="588274" y="857879"/>
                    <a:pt x="591917" y="862494"/>
                    <a:pt x="595317" y="867838"/>
                  </a:cubicBezTo>
                  <a:cubicBezTo>
                    <a:pt x="598718" y="873181"/>
                    <a:pt x="601390" y="877310"/>
                    <a:pt x="603333" y="880225"/>
                  </a:cubicBezTo>
                  <a:cubicBezTo>
                    <a:pt x="609162" y="888969"/>
                    <a:pt x="612077" y="898198"/>
                    <a:pt x="612077" y="907914"/>
                  </a:cubicBezTo>
                  <a:lnTo>
                    <a:pt x="612077" y="916658"/>
                  </a:lnTo>
                  <a:cubicBezTo>
                    <a:pt x="610133" y="920544"/>
                    <a:pt x="609162" y="923945"/>
                    <a:pt x="609162" y="926859"/>
                  </a:cubicBezTo>
                  <a:cubicBezTo>
                    <a:pt x="612077" y="939489"/>
                    <a:pt x="607705" y="950662"/>
                    <a:pt x="596046" y="960378"/>
                  </a:cubicBezTo>
                  <a:cubicBezTo>
                    <a:pt x="594103" y="962321"/>
                    <a:pt x="592403" y="964507"/>
                    <a:pt x="590945" y="966936"/>
                  </a:cubicBezTo>
                  <a:cubicBezTo>
                    <a:pt x="589488" y="969364"/>
                    <a:pt x="587788" y="971550"/>
                    <a:pt x="585845" y="973494"/>
                  </a:cubicBezTo>
                  <a:cubicBezTo>
                    <a:pt x="584873" y="975437"/>
                    <a:pt x="581473" y="980294"/>
                    <a:pt x="575643" y="988067"/>
                  </a:cubicBezTo>
                  <a:cubicBezTo>
                    <a:pt x="572729" y="988067"/>
                    <a:pt x="570300" y="987095"/>
                    <a:pt x="568357" y="985152"/>
                  </a:cubicBezTo>
                  <a:lnTo>
                    <a:pt x="550869" y="972036"/>
                  </a:lnTo>
                  <a:cubicBezTo>
                    <a:pt x="550869" y="972036"/>
                    <a:pt x="546983" y="968150"/>
                    <a:pt x="539210" y="960378"/>
                  </a:cubicBezTo>
                  <a:lnTo>
                    <a:pt x="523180" y="942890"/>
                  </a:lnTo>
                  <a:lnTo>
                    <a:pt x="472173" y="890426"/>
                  </a:lnTo>
                  <a:cubicBezTo>
                    <a:pt x="459543" y="873910"/>
                    <a:pt x="437683" y="854964"/>
                    <a:pt x="406594" y="833590"/>
                  </a:cubicBezTo>
                  <a:cubicBezTo>
                    <a:pt x="387163" y="817074"/>
                    <a:pt x="375018" y="806873"/>
                    <a:pt x="370161" y="802987"/>
                  </a:cubicBezTo>
                  <a:cubicBezTo>
                    <a:pt x="357530" y="794243"/>
                    <a:pt x="346358" y="786470"/>
                    <a:pt x="336642" y="779669"/>
                  </a:cubicBezTo>
                  <a:cubicBezTo>
                    <a:pt x="326927" y="772868"/>
                    <a:pt x="318668" y="767039"/>
                    <a:pt x="311868" y="762181"/>
                  </a:cubicBezTo>
                  <a:lnTo>
                    <a:pt x="273977" y="737407"/>
                  </a:lnTo>
                  <a:cubicBezTo>
                    <a:pt x="269119" y="734492"/>
                    <a:pt x="254060" y="726720"/>
                    <a:pt x="228800" y="714090"/>
                  </a:cubicBezTo>
                  <a:lnTo>
                    <a:pt x="234629" y="709718"/>
                  </a:lnTo>
                  <a:lnTo>
                    <a:pt x="237544" y="708260"/>
                  </a:lnTo>
                  <a:cubicBezTo>
                    <a:pt x="249203" y="706317"/>
                    <a:pt x="257947" y="705346"/>
                    <a:pt x="263776" y="705346"/>
                  </a:cubicBezTo>
                  <a:lnTo>
                    <a:pt x="292922" y="706803"/>
                  </a:lnTo>
                  <a:lnTo>
                    <a:pt x="333728" y="711175"/>
                  </a:lnTo>
                  <a:cubicBezTo>
                    <a:pt x="325955" y="704374"/>
                    <a:pt x="316725" y="698059"/>
                    <a:pt x="306038" y="692230"/>
                  </a:cubicBezTo>
                  <a:cubicBezTo>
                    <a:pt x="280778" y="673770"/>
                    <a:pt x="264747" y="661140"/>
                    <a:pt x="257947" y="654339"/>
                  </a:cubicBezTo>
                  <a:cubicBezTo>
                    <a:pt x="253089" y="660169"/>
                    <a:pt x="248960" y="665269"/>
                    <a:pt x="245559" y="669641"/>
                  </a:cubicBezTo>
                  <a:cubicBezTo>
                    <a:pt x="242159" y="674013"/>
                    <a:pt x="239001" y="678142"/>
                    <a:pt x="236087" y="682029"/>
                  </a:cubicBezTo>
                  <a:lnTo>
                    <a:pt x="190910" y="747608"/>
                  </a:lnTo>
                  <a:cubicBezTo>
                    <a:pt x="185080" y="755381"/>
                    <a:pt x="177551" y="763882"/>
                    <a:pt x="168321" y="773111"/>
                  </a:cubicBezTo>
                  <a:cubicBezTo>
                    <a:pt x="159091" y="782341"/>
                    <a:pt x="152048" y="788899"/>
                    <a:pt x="147190" y="792785"/>
                  </a:cubicBezTo>
                  <a:cubicBezTo>
                    <a:pt x="135531" y="806387"/>
                    <a:pt x="119015" y="819989"/>
                    <a:pt x="97641" y="833590"/>
                  </a:cubicBezTo>
                  <a:cubicBezTo>
                    <a:pt x="92783" y="837477"/>
                    <a:pt x="85739" y="841606"/>
                    <a:pt x="76510" y="845978"/>
                  </a:cubicBezTo>
                  <a:cubicBezTo>
                    <a:pt x="67280" y="850350"/>
                    <a:pt x="59265" y="854479"/>
                    <a:pt x="52464" y="858365"/>
                  </a:cubicBezTo>
                  <a:lnTo>
                    <a:pt x="18945" y="877310"/>
                  </a:lnTo>
                  <a:cubicBezTo>
                    <a:pt x="16031" y="879253"/>
                    <a:pt x="12873" y="880468"/>
                    <a:pt x="9473" y="880953"/>
                  </a:cubicBezTo>
                  <a:cubicBezTo>
                    <a:pt x="6072" y="881439"/>
                    <a:pt x="2915" y="882168"/>
                    <a:pt x="0" y="883139"/>
                  </a:cubicBezTo>
                  <a:cubicBezTo>
                    <a:pt x="0" y="881196"/>
                    <a:pt x="486" y="879739"/>
                    <a:pt x="1457" y="878767"/>
                  </a:cubicBezTo>
                  <a:cubicBezTo>
                    <a:pt x="17002" y="865166"/>
                    <a:pt x="32061" y="845735"/>
                    <a:pt x="46634" y="820474"/>
                  </a:cubicBezTo>
                  <a:cubicBezTo>
                    <a:pt x="57322" y="803958"/>
                    <a:pt x="72381" y="783555"/>
                    <a:pt x="91812" y="759267"/>
                  </a:cubicBezTo>
                  <a:cubicBezTo>
                    <a:pt x="94726" y="754409"/>
                    <a:pt x="106385" y="737893"/>
                    <a:pt x="126787" y="709718"/>
                  </a:cubicBezTo>
                  <a:lnTo>
                    <a:pt x="144275" y="684943"/>
                  </a:lnTo>
                  <a:lnTo>
                    <a:pt x="190910" y="609162"/>
                  </a:lnTo>
                  <a:cubicBezTo>
                    <a:pt x="208398" y="581959"/>
                    <a:pt x="220056" y="562528"/>
                    <a:pt x="225885" y="550869"/>
                  </a:cubicBezTo>
                  <a:cubicBezTo>
                    <a:pt x="233658" y="533381"/>
                    <a:pt x="241916" y="510550"/>
                    <a:pt x="250660" y="482375"/>
                  </a:cubicBezTo>
                  <a:lnTo>
                    <a:pt x="257947" y="461973"/>
                  </a:lnTo>
                  <a:cubicBezTo>
                    <a:pt x="258918" y="457115"/>
                    <a:pt x="256489" y="453229"/>
                    <a:pt x="250660" y="450314"/>
                  </a:cubicBezTo>
                  <a:cubicBezTo>
                    <a:pt x="247745" y="448371"/>
                    <a:pt x="245559" y="446671"/>
                    <a:pt x="244102" y="445213"/>
                  </a:cubicBezTo>
                  <a:cubicBezTo>
                    <a:pt x="242645" y="443756"/>
                    <a:pt x="240944" y="442541"/>
                    <a:pt x="239001" y="441570"/>
                  </a:cubicBezTo>
                  <a:lnTo>
                    <a:pt x="239001" y="440113"/>
                  </a:lnTo>
                  <a:cubicBezTo>
                    <a:pt x="242888" y="440113"/>
                    <a:pt x="245559" y="439141"/>
                    <a:pt x="247017" y="437198"/>
                  </a:cubicBezTo>
                  <a:cubicBezTo>
                    <a:pt x="248474" y="435255"/>
                    <a:pt x="249688" y="433798"/>
                    <a:pt x="250660" y="432826"/>
                  </a:cubicBezTo>
                  <a:cubicBezTo>
                    <a:pt x="253575" y="427968"/>
                    <a:pt x="258432" y="425539"/>
                    <a:pt x="265233" y="425539"/>
                  </a:cubicBezTo>
                  <a:lnTo>
                    <a:pt x="271063" y="425539"/>
                  </a:lnTo>
                  <a:cubicBezTo>
                    <a:pt x="285636" y="425539"/>
                    <a:pt x="297780" y="428454"/>
                    <a:pt x="307496" y="434283"/>
                  </a:cubicBezTo>
                  <a:lnTo>
                    <a:pt x="332270" y="453229"/>
                  </a:lnTo>
                  <a:lnTo>
                    <a:pt x="335185" y="464887"/>
                  </a:lnTo>
                  <a:cubicBezTo>
                    <a:pt x="338099" y="478489"/>
                    <a:pt x="335185" y="492091"/>
                    <a:pt x="326441" y="505692"/>
                  </a:cubicBezTo>
                  <a:cubicBezTo>
                    <a:pt x="325469" y="509578"/>
                    <a:pt x="324498" y="514193"/>
                    <a:pt x="323526" y="519537"/>
                  </a:cubicBezTo>
                  <a:cubicBezTo>
                    <a:pt x="322555" y="524880"/>
                    <a:pt x="321097" y="529495"/>
                    <a:pt x="319154" y="533381"/>
                  </a:cubicBezTo>
                  <a:cubicBezTo>
                    <a:pt x="317211" y="537268"/>
                    <a:pt x="315268" y="542611"/>
                    <a:pt x="313325" y="549412"/>
                  </a:cubicBezTo>
                  <a:cubicBezTo>
                    <a:pt x="311382" y="556213"/>
                    <a:pt x="309439" y="561556"/>
                    <a:pt x="307496" y="565443"/>
                  </a:cubicBezTo>
                  <a:lnTo>
                    <a:pt x="269605" y="628108"/>
                  </a:lnTo>
                  <a:cubicBezTo>
                    <a:pt x="266691" y="631994"/>
                    <a:pt x="267662" y="634423"/>
                    <a:pt x="272520" y="635394"/>
                  </a:cubicBezTo>
                  <a:lnTo>
                    <a:pt x="332270" y="663083"/>
                  </a:lnTo>
                  <a:lnTo>
                    <a:pt x="373075" y="676199"/>
                  </a:lnTo>
                  <a:cubicBezTo>
                    <a:pt x="377933" y="678142"/>
                    <a:pt x="381091" y="678628"/>
                    <a:pt x="382548" y="677657"/>
                  </a:cubicBezTo>
                  <a:cubicBezTo>
                    <a:pt x="384005" y="676685"/>
                    <a:pt x="384734" y="674256"/>
                    <a:pt x="384734" y="670370"/>
                  </a:cubicBezTo>
                  <a:cubicBezTo>
                    <a:pt x="393478" y="635394"/>
                    <a:pt x="397850" y="606248"/>
                    <a:pt x="397850" y="582930"/>
                  </a:cubicBezTo>
                  <a:cubicBezTo>
                    <a:pt x="400764" y="527552"/>
                    <a:pt x="402222" y="473145"/>
                    <a:pt x="402222" y="419710"/>
                  </a:cubicBezTo>
                  <a:cubicBezTo>
                    <a:pt x="402222" y="394450"/>
                    <a:pt x="401736" y="375504"/>
                    <a:pt x="400764" y="362874"/>
                  </a:cubicBezTo>
                  <a:lnTo>
                    <a:pt x="399307" y="357045"/>
                  </a:lnTo>
                  <a:lnTo>
                    <a:pt x="384734" y="361417"/>
                  </a:lnTo>
                  <a:cubicBezTo>
                    <a:pt x="367246" y="367246"/>
                    <a:pt x="354616" y="372104"/>
                    <a:pt x="346843" y="375990"/>
                  </a:cubicBezTo>
                  <a:cubicBezTo>
                    <a:pt x="337128" y="380848"/>
                    <a:pt x="327898" y="385220"/>
                    <a:pt x="319154" y="389106"/>
                  </a:cubicBezTo>
                  <a:cubicBezTo>
                    <a:pt x="310410" y="392992"/>
                    <a:pt x="302638" y="396879"/>
                    <a:pt x="295837" y="400765"/>
                  </a:cubicBezTo>
                  <a:lnTo>
                    <a:pt x="259404" y="409509"/>
                  </a:lnTo>
                  <a:cubicBezTo>
                    <a:pt x="251631" y="410480"/>
                    <a:pt x="243859" y="409995"/>
                    <a:pt x="236087" y="408051"/>
                  </a:cubicBezTo>
                  <a:cubicBezTo>
                    <a:pt x="228314" y="406108"/>
                    <a:pt x="223457" y="404651"/>
                    <a:pt x="221513" y="403679"/>
                  </a:cubicBezTo>
                  <a:cubicBezTo>
                    <a:pt x="209855" y="401736"/>
                    <a:pt x="201597" y="400765"/>
                    <a:pt x="196739" y="400765"/>
                  </a:cubicBezTo>
                  <a:cubicBezTo>
                    <a:pt x="185080" y="400765"/>
                    <a:pt x="175365" y="402708"/>
                    <a:pt x="167592" y="406594"/>
                  </a:cubicBezTo>
                  <a:cubicBezTo>
                    <a:pt x="164678" y="407566"/>
                    <a:pt x="163220" y="410480"/>
                    <a:pt x="163220" y="415338"/>
                  </a:cubicBezTo>
                  <a:lnTo>
                    <a:pt x="164678" y="476546"/>
                  </a:lnTo>
                  <a:cubicBezTo>
                    <a:pt x="165649" y="480432"/>
                    <a:pt x="166135" y="486747"/>
                    <a:pt x="166135" y="495491"/>
                  </a:cubicBezTo>
                  <a:lnTo>
                    <a:pt x="166135" y="502778"/>
                  </a:lnTo>
                  <a:cubicBezTo>
                    <a:pt x="166135" y="508607"/>
                    <a:pt x="165649" y="514193"/>
                    <a:pt x="164678" y="519537"/>
                  </a:cubicBezTo>
                  <a:cubicBezTo>
                    <a:pt x="163706" y="524880"/>
                    <a:pt x="163220" y="530467"/>
                    <a:pt x="163220" y="536296"/>
                  </a:cubicBezTo>
                  <a:lnTo>
                    <a:pt x="163220" y="556699"/>
                  </a:lnTo>
                  <a:cubicBezTo>
                    <a:pt x="163220" y="574187"/>
                    <a:pt x="162735" y="587302"/>
                    <a:pt x="161763" y="596046"/>
                  </a:cubicBezTo>
                  <a:cubicBezTo>
                    <a:pt x="161763" y="613534"/>
                    <a:pt x="161277" y="626650"/>
                    <a:pt x="160306" y="635394"/>
                  </a:cubicBezTo>
                  <a:cubicBezTo>
                    <a:pt x="160306" y="640252"/>
                    <a:pt x="158363" y="648510"/>
                    <a:pt x="154477" y="660169"/>
                  </a:cubicBezTo>
                  <a:cubicBezTo>
                    <a:pt x="153505" y="662112"/>
                    <a:pt x="149619" y="665512"/>
                    <a:pt x="142818" y="670370"/>
                  </a:cubicBezTo>
                  <a:cubicBezTo>
                    <a:pt x="141846" y="671342"/>
                    <a:pt x="140146" y="672799"/>
                    <a:pt x="137717" y="674742"/>
                  </a:cubicBezTo>
                  <a:cubicBezTo>
                    <a:pt x="135288" y="676685"/>
                    <a:pt x="132617" y="678142"/>
                    <a:pt x="129702" y="679114"/>
                  </a:cubicBezTo>
                  <a:cubicBezTo>
                    <a:pt x="124844" y="683000"/>
                    <a:pt x="119987" y="683972"/>
                    <a:pt x="115129" y="682029"/>
                  </a:cubicBezTo>
                  <a:cubicBezTo>
                    <a:pt x="111243" y="682029"/>
                    <a:pt x="107356" y="679114"/>
                    <a:pt x="103470" y="673285"/>
                  </a:cubicBezTo>
                  <a:cubicBezTo>
                    <a:pt x="92783" y="655797"/>
                    <a:pt x="87440" y="635394"/>
                    <a:pt x="87440" y="612077"/>
                  </a:cubicBezTo>
                  <a:lnTo>
                    <a:pt x="87440" y="561070"/>
                  </a:lnTo>
                  <a:cubicBezTo>
                    <a:pt x="89383" y="537753"/>
                    <a:pt x="91326" y="520265"/>
                    <a:pt x="93269" y="508607"/>
                  </a:cubicBezTo>
                  <a:lnTo>
                    <a:pt x="110757" y="425539"/>
                  </a:lnTo>
                  <a:cubicBezTo>
                    <a:pt x="113671" y="414852"/>
                    <a:pt x="116829" y="405380"/>
                    <a:pt x="120229" y="397121"/>
                  </a:cubicBezTo>
                  <a:cubicBezTo>
                    <a:pt x="123630" y="388863"/>
                    <a:pt x="126787" y="380848"/>
                    <a:pt x="129702" y="373076"/>
                  </a:cubicBezTo>
                  <a:cubicBezTo>
                    <a:pt x="132617" y="368218"/>
                    <a:pt x="136989" y="365789"/>
                    <a:pt x="142818" y="365789"/>
                  </a:cubicBezTo>
                  <a:lnTo>
                    <a:pt x="148647" y="365789"/>
                  </a:lnTo>
                  <a:lnTo>
                    <a:pt x="155934" y="361417"/>
                  </a:lnTo>
                  <a:cubicBezTo>
                    <a:pt x="158848" y="365303"/>
                    <a:pt x="160549" y="370404"/>
                    <a:pt x="161034" y="376719"/>
                  </a:cubicBezTo>
                  <a:cubicBezTo>
                    <a:pt x="161520" y="383034"/>
                    <a:pt x="162249" y="388135"/>
                    <a:pt x="163220" y="392021"/>
                  </a:cubicBezTo>
                  <a:lnTo>
                    <a:pt x="179251" y="378905"/>
                  </a:lnTo>
                  <a:cubicBezTo>
                    <a:pt x="179251" y="377933"/>
                    <a:pt x="179251" y="377205"/>
                    <a:pt x="179251" y="376719"/>
                  </a:cubicBezTo>
                  <a:cubicBezTo>
                    <a:pt x="179251" y="376233"/>
                    <a:pt x="179737" y="375990"/>
                    <a:pt x="180708" y="375990"/>
                  </a:cubicBezTo>
                  <a:cubicBezTo>
                    <a:pt x="188481" y="375019"/>
                    <a:pt x="196739" y="372590"/>
                    <a:pt x="205483" y="368704"/>
                  </a:cubicBezTo>
                  <a:cubicBezTo>
                    <a:pt x="214227" y="364818"/>
                    <a:pt x="220542" y="361903"/>
                    <a:pt x="224428" y="359960"/>
                  </a:cubicBezTo>
                  <a:cubicBezTo>
                    <a:pt x="262319" y="344415"/>
                    <a:pt x="288065" y="334214"/>
                    <a:pt x="301666" y="329356"/>
                  </a:cubicBezTo>
                  <a:cubicBezTo>
                    <a:pt x="315268" y="323527"/>
                    <a:pt x="329841" y="318183"/>
                    <a:pt x="345386" y="313325"/>
                  </a:cubicBezTo>
                  <a:cubicBezTo>
                    <a:pt x="358016" y="308467"/>
                    <a:pt x="378419" y="305067"/>
                    <a:pt x="406594" y="303124"/>
                  </a:cubicBezTo>
                  <a:close/>
                  <a:moveTo>
                    <a:pt x="190910" y="0"/>
                  </a:moveTo>
                  <a:cubicBezTo>
                    <a:pt x="207426" y="1943"/>
                    <a:pt x="219570" y="4858"/>
                    <a:pt x="227343" y="8744"/>
                  </a:cubicBezTo>
                  <a:lnTo>
                    <a:pt x="236087" y="13116"/>
                  </a:lnTo>
                  <a:cubicBezTo>
                    <a:pt x="249688" y="19917"/>
                    <a:pt x="259890" y="26718"/>
                    <a:pt x="266691" y="33519"/>
                  </a:cubicBezTo>
                  <a:lnTo>
                    <a:pt x="291465" y="56836"/>
                  </a:lnTo>
                  <a:cubicBezTo>
                    <a:pt x="297294" y="62665"/>
                    <a:pt x="301181" y="68009"/>
                    <a:pt x="303124" y="72867"/>
                  </a:cubicBezTo>
                  <a:cubicBezTo>
                    <a:pt x="304095" y="73838"/>
                    <a:pt x="304581" y="77239"/>
                    <a:pt x="304581" y="83068"/>
                  </a:cubicBezTo>
                  <a:cubicBezTo>
                    <a:pt x="302638" y="85983"/>
                    <a:pt x="300209" y="89869"/>
                    <a:pt x="297294" y="94726"/>
                  </a:cubicBezTo>
                  <a:cubicBezTo>
                    <a:pt x="294380" y="99584"/>
                    <a:pt x="290979" y="104928"/>
                    <a:pt x="287093" y="110757"/>
                  </a:cubicBezTo>
                  <a:cubicBezTo>
                    <a:pt x="257947" y="148648"/>
                    <a:pt x="243373" y="167593"/>
                    <a:pt x="243373" y="167593"/>
                  </a:cubicBezTo>
                  <a:cubicBezTo>
                    <a:pt x="247260" y="165650"/>
                    <a:pt x="252117" y="163707"/>
                    <a:pt x="257947" y="161764"/>
                  </a:cubicBezTo>
                  <a:cubicBezTo>
                    <a:pt x="265719" y="158849"/>
                    <a:pt x="278835" y="153262"/>
                    <a:pt x="297294" y="145004"/>
                  </a:cubicBezTo>
                  <a:cubicBezTo>
                    <a:pt x="315754" y="136746"/>
                    <a:pt x="333242" y="130674"/>
                    <a:pt x="349758" y="126788"/>
                  </a:cubicBezTo>
                  <a:cubicBezTo>
                    <a:pt x="354616" y="125816"/>
                    <a:pt x="360931" y="124602"/>
                    <a:pt x="368703" y="123144"/>
                  </a:cubicBezTo>
                  <a:cubicBezTo>
                    <a:pt x="376476" y="121687"/>
                    <a:pt x="382791" y="119987"/>
                    <a:pt x="387648" y="118044"/>
                  </a:cubicBezTo>
                  <a:lnTo>
                    <a:pt x="393478" y="118044"/>
                  </a:lnTo>
                  <a:cubicBezTo>
                    <a:pt x="401250" y="114157"/>
                    <a:pt x="410480" y="115129"/>
                    <a:pt x="421167" y="120958"/>
                  </a:cubicBezTo>
                  <a:cubicBezTo>
                    <a:pt x="429911" y="122901"/>
                    <a:pt x="437926" y="126788"/>
                    <a:pt x="445213" y="132617"/>
                  </a:cubicBezTo>
                  <a:cubicBezTo>
                    <a:pt x="452499" y="138446"/>
                    <a:pt x="457114" y="141847"/>
                    <a:pt x="459057" y="142818"/>
                  </a:cubicBezTo>
                  <a:cubicBezTo>
                    <a:pt x="468773" y="148648"/>
                    <a:pt x="473631" y="158363"/>
                    <a:pt x="473631" y="171965"/>
                  </a:cubicBezTo>
                  <a:cubicBezTo>
                    <a:pt x="473631" y="180709"/>
                    <a:pt x="471202" y="188481"/>
                    <a:pt x="466344" y="195282"/>
                  </a:cubicBezTo>
                  <a:cubicBezTo>
                    <a:pt x="461486" y="202083"/>
                    <a:pt x="453228" y="211313"/>
                    <a:pt x="441570" y="222971"/>
                  </a:cubicBezTo>
                  <a:cubicBezTo>
                    <a:pt x="431854" y="231715"/>
                    <a:pt x="419710" y="240702"/>
                    <a:pt x="405136" y="249932"/>
                  </a:cubicBezTo>
                  <a:cubicBezTo>
                    <a:pt x="390563" y="259161"/>
                    <a:pt x="379876" y="266205"/>
                    <a:pt x="373075" y="271063"/>
                  </a:cubicBezTo>
                  <a:cubicBezTo>
                    <a:pt x="369189" y="271063"/>
                    <a:pt x="366274" y="271549"/>
                    <a:pt x="364331" y="272520"/>
                  </a:cubicBezTo>
                  <a:lnTo>
                    <a:pt x="349758" y="276892"/>
                  </a:lnTo>
                  <a:lnTo>
                    <a:pt x="281264" y="304581"/>
                  </a:lnTo>
                  <a:cubicBezTo>
                    <a:pt x="278349" y="306525"/>
                    <a:pt x="275192" y="307739"/>
                    <a:pt x="271791" y="308225"/>
                  </a:cubicBezTo>
                  <a:cubicBezTo>
                    <a:pt x="268391" y="308710"/>
                    <a:pt x="265233" y="309439"/>
                    <a:pt x="262319" y="310411"/>
                  </a:cubicBezTo>
                  <a:cubicBezTo>
                    <a:pt x="255518" y="313325"/>
                    <a:pt x="246288" y="316969"/>
                    <a:pt x="234629" y="321341"/>
                  </a:cubicBezTo>
                  <a:cubicBezTo>
                    <a:pt x="222971" y="325713"/>
                    <a:pt x="213255" y="330327"/>
                    <a:pt x="205483" y="335185"/>
                  </a:cubicBezTo>
                  <a:lnTo>
                    <a:pt x="182166" y="342472"/>
                  </a:lnTo>
                  <a:cubicBezTo>
                    <a:pt x="181194" y="343443"/>
                    <a:pt x="180223" y="343686"/>
                    <a:pt x="179251" y="343200"/>
                  </a:cubicBezTo>
                  <a:cubicBezTo>
                    <a:pt x="178279" y="342715"/>
                    <a:pt x="176822" y="342472"/>
                    <a:pt x="174879" y="342472"/>
                  </a:cubicBezTo>
                  <a:lnTo>
                    <a:pt x="192367" y="332271"/>
                  </a:lnTo>
                  <a:cubicBezTo>
                    <a:pt x="200139" y="328384"/>
                    <a:pt x="207669" y="323284"/>
                    <a:pt x="214955" y="316969"/>
                  </a:cubicBezTo>
                  <a:cubicBezTo>
                    <a:pt x="222242" y="310653"/>
                    <a:pt x="227829" y="306039"/>
                    <a:pt x="231715" y="303124"/>
                  </a:cubicBezTo>
                  <a:cubicBezTo>
                    <a:pt x="256003" y="280778"/>
                    <a:pt x="272520" y="266691"/>
                    <a:pt x="281264" y="260862"/>
                  </a:cubicBezTo>
                  <a:cubicBezTo>
                    <a:pt x="295837" y="249203"/>
                    <a:pt x="318668" y="232687"/>
                    <a:pt x="349758" y="211313"/>
                  </a:cubicBezTo>
                  <a:cubicBezTo>
                    <a:pt x="351701" y="208398"/>
                    <a:pt x="354130" y="206212"/>
                    <a:pt x="357045" y="204755"/>
                  </a:cubicBezTo>
                  <a:cubicBezTo>
                    <a:pt x="359959" y="203297"/>
                    <a:pt x="362388" y="201597"/>
                    <a:pt x="364331" y="199654"/>
                  </a:cubicBezTo>
                  <a:lnTo>
                    <a:pt x="362874" y="199654"/>
                  </a:lnTo>
                  <a:cubicBezTo>
                    <a:pt x="359959" y="200625"/>
                    <a:pt x="353644" y="202569"/>
                    <a:pt x="343929" y="205483"/>
                  </a:cubicBezTo>
                  <a:cubicBezTo>
                    <a:pt x="341986" y="206455"/>
                    <a:pt x="336156" y="209369"/>
                    <a:pt x="326441" y="214227"/>
                  </a:cubicBezTo>
                  <a:cubicBezTo>
                    <a:pt x="316725" y="219085"/>
                    <a:pt x="307010" y="222485"/>
                    <a:pt x="297294" y="224428"/>
                  </a:cubicBezTo>
                  <a:cubicBezTo>
                    <a:pt x="287579" y="228315"/>
                    <a:pt x="279321" y="230258"/>
                    <a:pt x="272520" y="230258"/>
                  </a:cubicBezTo>
                  <a:cubicBezTo>
                    <a:pt x="264747" y="230258"/>
                    <a:pt x="258918" y="229286"/>
                    <a:pt x="255032" y="227343"/>
                  </a:cubicBezTo>
                  <a:lnTo>
                    <a:pt x="230257" y="224428"/>
                  </a:lnTo>
                  <a:lnTo>
                    <a:pt x="195282" y="222971"/>
                  </a:lnTo>
                  <a:cubicBezTo>
                    <a:pt x="191395" y="228800"/>
                    <a:pt x="187266" y="233658"/>
                    <a:pt x="182894" y="237544"/>
                  </a:cubicBezTo>
                  <a:cubicBezTo>
                    <a:pt x="178522" y="241431"/>
                    <a:pt x="174879" y="245317"/>
                    <a:pt x="171964" y="249203"/>
                  </a:cubicBezTo>
                  <a:lnTo>
                    <a:pt x="148647" y="271063"/>
                  </a:lnTo>
                  <a:lnTo>
                    <a:pt x="125330" y="291465"/>
                  </a:lnTo>
                  <a:cubicBezTo>
                    <a:pt x="125330" y="291465"/>
                    <a:pt x="122901" y="293894"/>
                    <a:pt x="118043" y="298752"/>
                  </a:cubicBezTo>
                  <a:cubicBezTo>
                    <a:pt x="114157" y="302638"/>
                    <a:pt x="108085" y="306525"/>
                    <a:pt x="99827" y="310411"/>
                  </a:cubicBezTo>
                  <a:cubicBezTo>
                    <a:pt x="91569" y="314297"/>
                    <a:pt x="85011" y="317697"/>
                    <a:pt x="80153" y="320612"/>
                  </a:cubicBezTo>
                  <a:cubicBezTo>
                    <a:pt x="75295" y="321583"/>
                    <a:pt x="68980" y="324012"/>
                    <a:pt x="61208" y="327899"/>
                  </a:cubicBezTo>
                  <a:lnTo>
                    <a:pt x="56836" y="326441"/>
                  </a:lnTo>
                  <a:lnTo>
                    <a:pt x="67037" y="301667"/>
                  </a:lnTo>
                  <a:cubicBezTo>
                    <a:pt x="92297" y="256004"/>
                    <a:pt x="106871" y="230258"/>
                    <a:pt x="110757" y="224428"/>
                  </a:cubicBezTo>
                  <a:cubicBezTo>
                    <a:pt x="117558" y="211798"/>
                    <a:pt x="132131" y="188967"/>
                    <a:pt x="154477" y="155934"/>
                  </a:cubicBezTo>
                  <a:lnTo>
                    <a:pt x="171964" y="131160"/>
                  </a:lnTo>
                  <a:cubicBezTo>
                    <a:pt x="183623" y="109786"/>
                    <a:pt x="194796" y="91812"/>
                    <a:pt x="205483" y="77239"/>
                  </a:cubicBezTo>
                  <a:lnTo>
                    <a:pt x="208398" y="71409"/>
                  </a:lnTo>
                  <a:cubicBezTo>
                    <a:pt x="210341" y="65580"/>
                    <a:pt x="211312" y="61694"/>
                    <a:pt x="211312" y="59751"/>
                  </a:cubicBezTo>
                  <a:cubicBezTo>
                    <a:pt x="211312" y="55865"/>
                    <a:pt x="209855" y="51978"/>
                    <a:pt x="206940" y="48092"/>
                  </a:cubicBezTo>
                  <a:lnTo>
                    <a:pt x="198196" y="29147"/>
                  </a:lnTo>
                  <a:cubicBezTo>
                    <a:pt x="197225" y="28175"/>
                    <a:pt x="196739" y="26232"/>
                    <a:pt x="196739" y="23318"/>
                  </a:cubicBezTo>
                  <a:cubicBezTo>
                    <a:pt x="196739" y="22346"/>
                    <a:pt x="196739" y="19189"/>
                    <a:pt x="196739" y="13845"/>
                  </a:cubicBezTo>
                  <a:cubicBezTo>
                    <a:pt x="196739" y="8501"/>
                    <a:pt x="194796" y="3887"/>
                    <a:pt x="19091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4800">
                  <a:latin typeface="演示悠然小楷" panose="00000500000000000000" pitchFamily="2" charset="-122"/>
                  <a:ea typeface="演示悠然小楷" panose="00000500000000000000" pitchFamily="2" charset="-122"/>
                </a:defRPr>
              </a:lvl1pPr>
            </a:lstStyle>
            <a:p>
              <a:endParaRPr lang="zh-CN" altLang="en-US" sz="11500" dirty="0">
                <a:solidFill>
                  <a:srgbClr val="000000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297883A-6973-D269-088D-8D2FCF9FEBB9}"/>
                </a:ext>
              </a:extLst>
            </p:cNvPr>
            <p:cNvSpPr txBox="1"/>
            <p:nvPr/>
          </p:nvSpPr>
          <p:spPr>
            <a:xfrm>
              <a:off x="4533208" y="2905232"/>
              <a:ext cx="1242333" cy="1075023"/>
            </a:xfrm>
            <a:custGeom>
              <a:avLst/>
              <a:gdLst/>
              <a:ahLst/>
              <a:cxnLst/>
              <a:rect l="l" t="t" r="r" b="b"/>
              <a:pathLst>
                <a:path w="816133" h="706221">
                  <a:moveTo>
                    <a:pt x="718597" y="620573"/>
                  </a:moveTo>
                  <a:lnTo>
                    <a:pt x="713720" y="623011"/>
                  </a:lnTo>
                  <a:lnTo>
                    <a:pt x="702747" y="632765"/>
                  </a:lnTo>
                  <a:cubicBezTo>
                    <a:pt x="701122" y="636016"/>
                    <a:pt x="700309" y="638455"/>
                    <a:pt x="700309" y="640080"/>
                  </a:cubicBezTo>
                  <a:lnTo>
                    <a:pt x="707624" y="642519"/>
                  </a:lnTo>
                  <a:cubicBezTo>
                    <a:pt x="710062" y="642519"/>
                    <a:pt x="712501" y="641299"/>
                    <a:pt x="714939" y="638861"/>
                  </a:cubicBezTo>
                  <a:lnTo>
                    <a:pt x="719816" y="620573"/>
                  </a:lnTo>
                  <a:close/>
                  <a:moveTo>
                    <a:pt x="350398" y="582778"/>
                  </a:moveTo>
                  <a:cubicBezTo>
                    <a:pt x="347960" y="584403"/>
                    <a:pt x="344912" y="586639"/>
                    <a:pt x="341254" y="589483"/>
                  </a:cubicBezTo>
                  <a:cubicBezTo>
                    <a:pt x="337597" y="592328"/>
                    <a:pt x="334955" y="595783"/>
                    <a:pt x="333330" y="599847"/>
                  </a:cubicBezTo>
                  <a:lnTo>
                    <a:pt x="322357" y="615696"/>
                  </a:lnTo>
                  <a:lnTo>
                    <a:pt x="313822" y="625450"/>
                  </a:lnTo>
                  <a:cubicBezTo>
                    <a:pt x="312197" y="627075"/>
                    <a:pt x="311384" y="628701"/>
                    <a:pt x="311384" y="630327"/>
                  </a:cubicBezTo>
                  <a:cubicBezTo>
                    <a:pt x="311384" y="631952"/>
                    <a:pt x="312197" y="633171"/>
                    <a:pt x="313822" y="633984"/>
                  </a:cubicBezTo>
                  <a:cubicBezTo>
                    <a:pt x="320325" y="637235"/>
                    <a:pt x="332110" y="640893"/>
                    <a:pt x="349179" y="644957"/>
                  </a:cubicBezTo>
                  <a:lnTo>
                    <a:pt x="350398" y="644957"/>
                  </a:lnTo>
                  <a:lnTo>
                    <a:pt x="350398" y="583997"/>
                  </a:lnTo>
                  <a:close/>
                  <a:moveTo>
                    <a:pt x="347960" y="524256"/>
                  </a:moveTo>
                  <a:lnTo>
                    <a:pt x="344302" y="525475"/>
                  </a:lnTo>
                  <a:lnTo>
                    <a:pt x="328453" y="541325"/>
                  </a:lnTo>
                  <a:cubicBezTo>
                    <a:pt x="324389" y="543763"/>
                    <a:pt x="319918" y="547218"/>
                    <a:pt x="315042" y="551688"/>
                  </a:cubicBezTo>
                  <a:cubicBezTo>
                    <a:pt x="310165" y="556159"/>
                    <a:pt x="306101" y="559207"/>
                    <a:pt x="302850" y="560832"/>
                  </a:cubicBezTo>
                  <a:cubicBezTo>
                    <a:pt x="297973" y="562458"/>
                    <a:pt x="293096" y="565303"/>
                    <a:pt x="288219" y="569367"/>
                  </a:cubicBezTo>
                  <a:cubicBezTo>
                    <a:pt x="277653" y="579120"/>
                    <a:pt x="265867" y="586842"/>
                    <a:pt x="252862" y="592531"/>
                  </a:cubicBezTo>
                  <a:cubicBezTo>
                    <a:pt x="252050" y="593344"/>
                    <a:pt x="251034" y="594157"/>
                    <a:pt x="249814" y="594970"/>
                  </a:cubicBezTo>
                  <a:cubicBezTo>
                    <a:pt x="248595" y="595783"/>
                    <a:pt x="247173" y="596189"/>
                    <a:pt x="245547" y="596189"/>
                  </a:cubicBezTo>
                  <a:cubicBezTo>
                    <a:pt x="241483" y="596189"/>
                    <a:pt x="238232" y="597408"/>
                    <a:pt x="235794" y="599847"/>
                  </a:cubicBezTo>
                  <a:lnTo>
                    <a:pt x="233355" y="597408"/>
                  </a:lnTo>
                  <a:cubicBezTo>
                    <a:pt x="252050" y="581152"/>
                    <a:pt x="267493" y="563271"/>
                    <a:pt x="279685" y="543763"/>
                  </a:cubicBezTo>
                  <a:cubicBezTo>
                    <a:pt x="275621" y="544576"/>
                    <a:pt x="271557" y="547015"/>
                    <a:pt x="267493" y="551079"/>
                  </a:cubicBezTo>
                  <a:cubicBezTo>
                    <a:pt x="264242" y="552704"/>
                    <a:pt x="259568" y="554939"/>
                    <a:pt x="253472" y="557784"/>
                  </a:cubicBezTo>
                  <a:cubicBezTo>
                    <a:pt x="247376" y="560629"/>
                    <a:pt x="241483" y="562458"/>
                    <a:pt x="235794" y="563271"/>
                  </a:cubicBezTo>
                  <a:cubicBezTo>
                    <a:pt x="231730" y="563271"/>
                    <a:pt x="228885" y="562458"/>
                    <a:pt x="227259" y="560832"/>
                  </a:cubicBezTo>
                  <a:cubicBezTo>
                    <a:pt x="225634" y="560019"/>
                    <a:pt x="221163" y="557987"/>
                    <a:pt x="213848" y="554736"/>
                  </a:cubicBezTo>
                  <a:cubicBezTo>
                    <a:pt x="213035" y="565303"/>
                    <a:pt x="213442" y="579527"/>
                    <a:pt x="215067" y="597408"/>
                  </a:cubicBezTo>
                  <a:cubicBezTo>
                    <a:pt x="216693" y="612039"/>
                    <a:pt x="217506" y="622605"/>
                    <a:pt x="217506" y="629107"/>
                  </a:cubicBezTo>
                  <a:cubicBezTo>
                    <a:pt x="222382" y="625856"/>
                    <a:pt x="227666" y="623418"/>
                    <a:pt x="233355" y="621792"/>
                  </a:cubicBezTo>
                  <a:cubicBezTo>
                    <a:pt x="253675" y="611226"/>
                    <a:pt x="273182" y="602285"/>
                    <a:pt x="291877" y="594970"/>
                  </a:cubicBezTo>
                  <a:cubicBezTo>
                    <a:pt x="317886" y="583591"/>
                    <a:pt x="336174" y="576275"/>
                    <a:pt x="346741" y="573024"/>
                  </a:cubicBezTo>
                  <a:cubicBezTo>
                    <a:pt x="349179" y="570586"/>
                    <a:pt x="350398" y="568554"/>
                    <a:pt x="350398" y="566928"/>
                  </a:cubicBezTo>
                  <a:lnTo>
                    <a:pt x="347960" y="537667"/>
                  </a:lnTo>
                  <a:close/>
                  <a:moveTo>
                    <a:pt x="341864" y="414528"/>
                  </a:moveTo>
                  <a:cubicBezTo>
                    <a:pt x="339426" y="417779"/>
                    <a:pt x="336174" y="420624"/>
                    <a:pt x="332110" y="423063"/>
                  </a:cubicBezTo>
                  <a:lnTo>
                    <a:pt x="289438" y="448666"/>
                  </a:lnTo>
                  <a:cubicBezTo>
                    <a:pt x="289438" y="448666"/>
                    <a:pt x="288219" y="449885"/>
                    <a:pt x="285781" y="452323"/>
                  </a:cubicBezTo>
                  <a:cubicBezTo>
                    <a:pt x="284155" y="453136"/>
                    <a:pt x="281717" y="453543"/>
                    <a:pt x="278466" y="453543"/>
                  </a:cubicBezTo>
                  <a:cubicBezTo>
                    <a:pt x="271963" y="452730"/>
                    <a:pt x="265461" y="449479"/>
                    <a:pt x="258958" y="443789"/>
                  </a:cubicBezTo>
                  <a:cubicBezTo>
                    <a:pt x="255707" y="438912"/>
                    <a:pt x="251237" y="436474"/>
                    <a:pt x="245547" y="436474"/>
                  </a:cubicBezTo>
                  <a:lnTo>
                    <a:pt x="234574" y="436474"/>
                  </a:lnTo>
                  <a:cubicBezTo>
                    <a:pt x="233762" y="436474"/>
                    <a:pt x="233355" y="436677"/>
                    <a:pt x="233355" y="437083"/>
                  </a:cubicBezTo>
                  <a:cubicBezTo>
                    <a:pt x="233355" y="437490"/>
                    <a:pt x="233355" y="438099"/>
                    <a:pt x="233355" y="438912"/>
                  </a:cubicBezTo>
                  <a:lnTo>
                    <a:pt x="230917" y="443789"/>
                  </a:lnTo>
                  <a:lnTo>
                    <a:pt x="226040" y="468173"/>
                  </a:lnTo>
                  <a:cubicBezTo>
                    <a:pt x="222789" y="478739"/>
                    <a:pt x="220350" y="489712"/>
                    <a:pt x="218725" y="501091"/>
                  </a:cubicBezTo>
                  <a:lnTo>
                    <a:pt x="215067" y="521818"/>
                  </a:lnTo>
                  <a:lnTo>
                    <a:pt x="219944" y="521818"/>
                  </a:lnTo>
                  <a:cubicBezTo>
                    <a:pt x="228885" y="518567"/>
                    <a:pt x="234168" y="516535"/>
                    <a:pt x="235794" y="515722"/>
                  </a:cubicBezTo>
                  <a:lnTo>
                    <a:pt x="274808" y="497434"/>
                  </a:lnTo>
                  <a:cubicBezTo>
                    <a:pt x="296754" y="486055"/>
                    <a:pt x="317074" y="478333"/>
                    <a:pt x="335768" y="474269"/>
                  </a:cubicBezTo>
                  <a:lnTo>
                    <a:pt x="338206" y="473050"/>
                  </a:lnTo>
                  <a:cubicBezTo>
                    <a:pt x="339019" y="468173"/>
                    <a:pt x="342270" y="465328"/>
                    <a:pt x="347960" y="464515"/>
                  </a:cubicBezTo>
                  <a:cubicBezTo>
                    <a:pt x="348773" y="456387"/>
                    <a:pt x="348570" y="446634"/>
                    <a:pt x="347350" y="435255"/>
                  </a:cubicBezTo>
                  <a:cubicBezTo>
                    <a:pt x="346131" y="423875"/>
                    <a:pt x="344302" y="416967"/>
                    <a:pt x="341864" y="414528"/>
                  </a:cubicBezTo>
                  <a:close/>
                  <a:moveTo>
                    <a:pt x="694822" y="123749"/>
                  </a:moveTo>
                  <a:cubicBezTo>
                    <a:pt x="693197" y="123749"/>
                    <a:pt x="691368" y="124765"/>
                    <a:pt x="689336" y="126797"/>
                  </a:cubicBezTo>
                  <a:lnTo>
                    <a:pt x="678363" y="132893"/>
                  </a:lnTo>
                  <a:lnTo>
                    <a:pt x="628376" y="159715"/>
                  </a:lnTo>
                  <a:lnTo>
                    <a:pt x="621061" y="164592"/>
                  </a:lnTo>
                  <a:lnTo>
                    <a:pt x="629595" y="169469"/>
                  </a:lnTo>
                  <a:cubicBezTo>
                    <a:pt x="634472" y="171095"/>
                    <a:pt x="638942" y="175565"/>
                    <a:pt x="643006" y="182880"/>
                  </a:cubicBezTo>
                  <a:cubicBezTo>
                    <a:pt x="644632" y="182880"/>
                    <a:pt x="645445" y="184506"/>
                    <a:pt x="645445" y="187757"/>
                  </a:cubicBezTo>
                  <a:lnTo>
                    <a:pt x="645445" y="199949"/>
                  </a:lnTo>
                  <a:cubicBezTo>
                    <a:pt x="646258" y="201575"/>
                    <a:pt x="646664" y="203607"/>
                    <a:pt x="646664" y="206045"/>
                  </a:cubicBezTo>
                  <a:cubicBezTo>
                    <a:pt x="646664" y="208483"/>
                    <a:pt x="645851" y="212141"/>
                    <a:pt x="644226" y="217018"/>
                  </a:cubicBezTo>
                  <a:cubicBezTo>
                    <a:pt x="642600" y="220269"/>
                    <a:pt x="640771" y="225146"/>
                    <a:pt x="638739" y="231648"/>
                  </a:cubicBezTo>
                  <a:cubicBezTo>
                    <a:pt x="636707" y="238151"/>
                    <a:pt x="633253" y="243840"/>
                    <a:pt x="628376" y="248717"/>
                  </a:cubicBezTo>
                  <a:cubicBezTo>
                    <a:pt x="628376" y="250343"/>
                    <a:pt x="627157" y="251968"/>
                    <a:pt x="624718" y="253594"/>
                  </a:cubicBezTo>
                  <a:cubicBezTo>
                    <a:pt x="614965" y="270663"/>
                    <a:pt x="607650" y="281635"/>
                    <a:pt x="602773" y="286512"/>
                  </a:cubicBezTo>
                  <a:cubicBezTo>
                    <a:pt x="600334" y="288951"/>
                    <a:pt x="599115" y="290576"/>
                    <a:pt x="599115" y="291389"/>
                  </a:cubicBezTo>
                  <a:cubicBezTo>
                    <a:pt x="599115" y="292202"/>
                    <a:pt x="600741" y="293421"/>
                    <a:pt x="603992" y="295047"/>
                  </a:cubicBezTo>
                  <a:cubicBezTo>
                    <a:pt x="618622" y="308051"/>
                    <a:pt x="629595" y="317399"/>
                    <a:pt x="636910" y="323088"/>
                  </a:cubicBezTo>
                  <a:cubicBezTo>
                    <a:pt x="639349" y="325527"/>
                    <a:pt x="643006" y="328168"/>
                    <a:pt x="647883" y="331013"/>
                  </a:cubicBezTo>
                  <a:cubicBezTo>
                    <a:pt x="652760" y="333858"/>
                    <a:pt x="656418" y="336093"/>
                    <a:pt x="658856" y="337719"/>
                  </a:cubicBezTo>
                  <a:cubicBezTo>
                    <a:pt x="660482" y="338531"/>
                    <a:pt x="661904" y="338938"/>
                    <a:pt x="663123" y="338938"/>
                  </a:cubicBezTo>
                  <a:cubicBezTo>
                    <a:pt x="664342" y="338938"/>
                    <a:pt x="665358" y="337719"/>
                    <a:pt x="666171" y="335280"/>
                  </a:cubicBezTo>
                  <a:lnTo>
                    <a:pt x="684459" y="287731"/>
                  </a:lnTo>
                  <a:lnTo>
                    <a:pt x="691774" y="262128"/>
                  </a:lnTo>
                  <a:cubicBezTo>
                    <a:pt x="698277" y="239370"/>
                    <a:pt x="701934" y="226771"/>
                    <a:pt x="702747" y="224333"/>
                  </a:cubicBezTo>
                  <a:cubicBezTo>
                    <a:pt x="705998" y="211328"/>
                    <a:pt x="708437" y="197511"/>
                    <a:pt x="710062" y="182880"/>
                  </a:cubicBezTo>
                  <a:cubicBezTo>
                    <a:pt x="710875" y="176378"/>
                    <a:pt x="711688" y="170079"/>
                    <a:pt x="712501" y="163983"/>
                  </a:cubicBezTo>
                  <a:cubicBezTo>
                    <a:pt x="713314" y="157887"/>
                    <a:pt x="714126" y="151587"/>
                    <a:pt x="714939" y="145085"/>
                  </a:cubicBezTo>
                  <a:lnTo>
                    <a:pt x="712501" y="138989"/>
                  </a:lnTo>
                  <a:lnTo>
                    <a:pt x="699090" y="126797"/>
                  </a:lnTo>
                  <a:cubicBezTo>
                    <a:pt x="697870" y="124765"/>
                    <a:pt x="696448" y="123749"/>
                    <a:pt x="694822" y="123749"/>
                  </a:cubicBezTo>
                  <a:close/>
                  <a:moveTo>
                    <a:pt x="700309" y="79248"/>
                  </a:moveTo>
                  <a:cubicBezTo>
                    <a:pt x="703560" y="80061"/>
                    <a:pt x="706405" y="82499"/>
                    <a:pt x="708843" y="86563"/>
                  </a:cubicBezTo>
                  <a:cubicBezTo>
                    <a:pt x="710469" y="89815"/>
                    <a:pt x="713314" y="92253"/>
                    <a:pt x="717378" y="93879"/>
                  </a:cubicBezTo>
                  <a:cubicBezTo>
                    <a:pt x="720629" y="96317"/>
                    <a:pt x="727538" y="100787"/>
                    <a:pt x="738104" y="107290"/>
                  </a:cubicBezTo>
                  <a:cubicBezTo>
                    <a:pt x="740542" y="108915"/>
                    <a:pt x="743387" y="110744"/>
                    <a:pt x="746638" y="112776"/>
                  </a:cubicBezTo>
                  <a:cubicBezTo>
                    <a:pt x="749890" y="114808"/>
                    <a:pt x="753141" y="117450"/>
                    <a:pt x="756392" y="120701"/>
                  </a:cubicBezTo>
                  <a:cubicBezTo>
                    <a:pt x="758018" y="121514"/>
                    <a:pt x="760050" y="122530"/>
                    <a:pt x="762488" y="123749"/>
                  </a:cubicBezTo>
                  <a:cubicBezTo>
                    <a:pt x="764926" y="124968"/>
                    <a:pt x="767365" y="126797"/>
                    <a:pt x="769803" y="129235"/>
                  </a:cubicBezTo>
                  <a:cubicBezTo>
                    <a:pt x="770616" y="130861"/>
                    <a:pt x="770819" y="132487"/>
                    <a:pt x="770413" y="134112"/>
                  </a:cubicBezTo>
                  <a:cubicBezTo>
                    <a:pt x="770006" y="135738"/>
                    <a:pt x="769803" y="137363"/>
                    <a:pt x="769803" y="138989"/>
                  </a:cubicBezTo>
                  <a:cubicBezTo>
                    <a:pt x="770616" y="139802"/>
                    <a:pt x="770819" y="140818"/>
                    <a:pt x="770413" y="142037"/>
                  </a:cubicBezTo>
                  <a:cubicBezTo>
                    <a:pt x="770006" y="143256"/>
                    <a:pt x="770210" y="144272"/>
                    <a:pt x="771022" y="145085"/>
                  </a:cubicBezTo>
                  <a:cubicBezTo>
                    <a:pt x="771835" y="153213"/>
                    <a:pt x="771835" y="162154"/>
                    <a:pt x="771022" y="171907"/>
                  </a:cubicBezTo>
                  <a:cubicBezTo>
                    <a:pt x="770210" y="174346"/>
                    <a:pt x="769803" y="178816"/>
                    <a:pt x="769803" y="185319"/>
                  </a:cubicBezTo>
                  <a:lnTo>
                    <a:pt x="766146" y="213360"/>
                  </a:lnTo>
                  <a:cubicBezTo>
                    <a:pt x="766146" y="219050"/>
                    <a:pt x="765739" y="222707"/>
                    <a:pt x="764926" y="224333"/>
                  </a:cubicBezTo>
                  <a:cubicBezTo>
                    <a:pt x="763301" y="232461"/>
                    <a:pt x="761675" y="238557"/>
                    <a:pt x="760050" y="242621"/>
                  </a:cubicBezTo>
                  <a:lnTo>
                    <a:pt x="760050" y="252375"/>
                  </a:lnTo>
                  <a:lnTo>
                    <a:pt x="750296" y="280416"/>
                  </a:lnTo>
                  <a:cubicBezTo>
                    <a:pt x="748670" y="286919"/>
                    <a:pt x="747858" y="292202"/>
                    <a:pt x="747858" y="296266"/>
                  </a:cubicBezTo>
                  <a:cubicBezTo>
                    <a:pt x="747045" y="298704"/>
                    <a:pt x="745622" y="302159"/>
                    <a:pt x="743590" y="306629"/>
                  </a:cubicBezTo>
                  <a:cubicBezTo>
                    <a:pt x="741558" y="311099"/>
                    <a:pt x="738917" y="314554"/>
                    <a:pt x="735666" y="316992"/>
                  </a:cubicBezTo>
                  <a:cubicBezTo>
                    <a:pt x="734853" y="317805"/>
                    <a:pt x="734243" y="319634"/>
                    <a:pt x="733837" y="322479"/>
                  </a:cubicBezTo>
                  <a:cubicBezTo>
                    <a:pt x="733430" y="325323"/>
                    <a:pt x="732821" y="327152"/>
                    <a:pt x="732008" y="327965"/>
                  </a:cubicBezTo>
                  <a:cubicBezTo>
                    <a:pt x="727131" y="334467"/>
                    <a:pt x="720629" y="344221"/>
                    <a:pt x="712501" y="357226"/>
                  </a:cubicBezTo>
                  <a:lnTo>
                    <a:pt x="700309" y="369418"/>
                  </a:lnTo>
                  <a:cubicBezTo>
                    <a:pt x="700309" y="370231"/>
                    <a:pt x="698277" y="371856"/>
                    <a:pt x="694213" y="374295"/>
                  </a:cubicBezTo>
                  <a:cubicBezTo>
                    <a:pt x="685272" y="377546"/>
                    <a:pt x="677144" y="384455"/>
                    <a:pt x="669829" y="395021"/>
                  </a:cubicBezTo>
                  <a:lnTo>
                    <a:pt x="667390" y="399898"/>
                  </a:lnTo>
                  <a:lnTo>
                    <a:pt x="662514" y="397459"/>
                  </a:lnTo>
                  <a:cubicBezTo>
                    <a:pt x="660075" y="399085"/>
                    <a:pt x="657637" y="399898"/>
                    <a:pt x="655198" y="399898"/>
                  </a:cubicBezTo>
                  <a:cubicBezTo>
                    <a:pt x="651947" y="399898"/>
                    <a:pt x="648696" y="398272"/>
                    <a:pt x="645445" y="395021"/>
                  </a:cubicBezTo>
                  <a:lnTo>
                    <a:pt x="611307" y="356007"/>
                  </a:lnTo>
                  <a:lnTo>
                    <a:pt x="611307" y="354787"/>
                  </a:lnTo>
                  <a:cubicBezTo>
                    <a:pt x="611307" y="350723"/>
                    <a:pt x="609682" y="346863"/>
                    <a:pt x="606430" y="343205"/>
                  </a:cubicBezTo>
                  <a:cubicBezTo>
                    <a:pt x="603179" y="339547"/>
                    <a:pt x="600741" y="336906"/>
                    <a:pt x="599115" y="335280"/>
                  </a:cubicBezTo>
                  <a:cubicBezTo>
                    <a:pt x="591800" y="325527"/>
                    <a:pt x="587330" y="319837"/>
                    <a:pt x="585704" y="318211"/>
                  </a:cubicBezTo>
                  <a:cubicBezTo>
                    <a:pt x="584078" y="315773"/>
                    <a:pt x="582453" y="315367"/>
                    <a:pt x="580827" y="316992"/>
                  </a:cubicBezTo>
                  <a:cubicBezTo>
                    <a:pt x="578389" y="316992"/>
                    <a:pt x="576357" y="317805"/>
                    <a:pt x="574731" y="319431"/>
                  </a:cubicBezTo>
                  <a:lnTo>
                    <a:pt x="557662" y="340157"/>
                  </a:lnTo>
                  <a:cubicBezTo>
                    <a:pt x="553598" y="344221"/>
                    <a:pt x="551566" y="346253"/>
                    <a:pt x="551566" y="346253"/>
                  </a:cubicBezTo>
                  <a:cubicBezTo>
                    <a:pt x="546690" y="349504"/>
                    <a:pt x="542219" y="353975"/>
                    <a:pt x="538155" y="359664"/>
                  </a:cubicBezTo>
                  <a:cubicBezTo>
                    <a:pt x="534091" y="365354"/>
                    <a:pt x="530840" y="369418"/>
                    <a:pt x="528402" y="371856"/>
                  </a:cubicBezTo>
                  <a:lnTo>
                    <a:pt x="490606" y="414528"/>
                  </a:lnTo>
                  <a:cubicBezTo>
                    <a:pt x="486542" y="418592"/>
                    <a:pt x="483291" y="423063"/>
                    <a:pt x="480853" y="427939"/>
                  </a:cubicBezTo>
                  <a:lnTo>
                    <a:pt x="479634" y="431597"/>
                  </a:lnTo>
                  <a:lnTo>
                    <a:pt x="490606" y="438912"/>
                  </a:lnTo>
                  <a:cubicBezTo>
                    <a:pt x="495483" y="439725"/>
                    <a:pt x="500766" y="441351"/>
                    <a:pt x="506456" y="443789"/>
                  </a:cubicBezTo>
                  <a:cubicBezTo>
                    <a:pt x="519461" y="451104"/>
                    <a:pt x="527995" y="455575"/>
                    <a:pt x="532059" y="457200"/>
                  </a:cubicBezTo>
                  <a:cubicBezTo>
                    <a:pt x="536936" y="461264"/>
                    <a:pt x="539374" y="464109"/>
                    <a:pt x="539374" y="465735"/>
                  </a:cubicBezTo>
                  <a:cubicBezTo>
                    <a:pt x="540187" y="468173"/>
                    <a:pt x="542626" y="471424"/>
                    <a:pt x="546690" y="475488"/>
                  </a:cubicBezTo>
                  <a:lnTo>
                    <a:pt x="550347" y="482803"/>
                  </a:lnTo>
                  <a:cubicBezTo>
                    <a:pt x="551973" y="495808"/>
                    <a:pt x="553598" y="505562"/>
                    <a:pt x="555224" y="512064"/>
                  </a:cubicBezTo>
                  <a:cubicBezTo>
                    <a:pt x="556037" y="516941"/>
                    <a:pt x="557053" y="522021"/>
                    <a:pt x="558272" y="527304"/>
                  </a:cubicBezTo>
                  <a:cubicBezTo>
                    <a:pt x="559491" y="532587"/>
                    <a:pt x="560507" y="537667"/>
                    <a:pt x="561320" y="542544"/>
                  </a:cubicBezTo>
                  <a:cubicBezTo>
                    <a:pt x="562133" y="545795"/>
                    <a:pt x="562946" y="549859"/>
                    <a:pt x="563758" y="554736"/>
                  </a:cubicBezTo>
                  <a:cubicBezTo>
                    <a:pt x="564571" y="559613"/>
                    <a:pt x="564978" y="563271"/>
                    <a:pt x="564978" y="565709"/>
                  </a:cubicBezTo>
                  <a:cubicBezTo>
                    <a:pt x="565790" y="568147"/>
                    <a:pt x="566603" y="570992"/>
                    <a:pt x="567416" y="574243"/>
                  </a:cubicBezTo>
                  <a:cubicBezTo>
                    <a:pt x="568229" y="577495"/>
                    <a:pt x="568635" y="580746"/>
                    <a:pt x="568635" y="583997"/>
                  </a:cubicBezTo>
                  <a:lnTo>
                    <a:pt x="571074" y="605943"/>
                  </a:lnTo>
                  <a:cubicBezTo>
                    <a:pt x="571074" y="607568"/>
                    <a:pt x="571277" y="610413"/>
                    <a:pt x="571683" y="614477"/>
                  </a:cubicBezTo>
                  <a:cubicBezTo>
                    <a:pt x="572090" y="618541"/>
                    <a:pt x="573512" y="621792"/>
                    <a:pt x="575950" y="624231"/>
                  </a:cubicBezTo>
                  <a:lnTo>
                    <a:pt x="580827" y="623011"/>
                  </a:lnTo>
                  <a:cubicBezTo>
                    <a:pt x="597896" y="614071"/>
                    <a:pt x="608869" y="608381"/>
                    <a:pt x="613746" y="605943"/>
                  </a:cubicBezTo>
                  <a:cubicBezTo>
                    <a:pt x="631627" y="597815"/>
                    <a:pt x="652354" y="592531"/>
                    <a:pt x="675925" y="590093"/>
                  </a:cubicBezTo>
                  <a:cubicBezTo>
                    <a:pt x="680802" y="588467"/>
                    <a:pt x="686491" y="588467"/>
                    <a:pt x="692994" y="590093"/>
                  </a:cubicBezTo>
                  <a:cubicBezTo>
                    <a:pt x="695432" y="590093"/>
                    <a:pt x="700715" y="591719"/>
                    <a:pt x="708843" y="594970"/>
                  </a:cubicBezTo>
                  <a:lnTo>
                    <a:pt x="702747" y="596189"/>
                  </a:lnTo>
                  <a:lnTo>
                    <a:pt x="702747" y="597408"/>
                  </a:lnTo>
                  <a:cubicBezTo>
                    <a:pt x="705998" y="597408"/>
                    <a:pt x="709046" y="597815"/>
                    <a:pt x="711891" y="598627"/>
                  </a:cubicBezTo>
                  <a:cubicBezTo>
                    <a:pt x="714736" y="599440"/>
                    <a:pt x="717784" y="599847"/>
                    <a:pt x="721035" y="599847"/>
                  </a:cubicBezTo>
                  <a:cubicBezTo>
                    <a:pt x="723474" y="599847"/>
                    <a:pt x="725099" y="598221"/>
                    <a:pt x="725912" y="594970"/>
                  </a:cubicBezTo>
                  <a:cubicBezTo>
                    <a:pt x="728350" y="586842"/>
                    <a:pt x="730992" y="576682"/>
                    <a:pt x="733837" y="564490"/>
                  </a:cubicBezTo>
                  <a:cubicBezTo>
                    <a:pt x="736682" y="552298"/>
                    <a:pt x="738917" y="543357"/>
                    <a:pt x="740542" y="537667"/>
                  </a:cubicBezTo>
                  <a:lnTo>
                    <a:pt x="747858" y="505968"/>
                  </a:lnTo>
                  <a:lnTo>
                    <a:pt x="756392" y="475488"/>
                  </a:lnTo>
                  <a:cubicBezTo>
                    <a:pt x="756392" y="473863"/>
                    <a:pt x="755579" y="471424"/>
                    <a:pt x="753954" y="468173"/>
                  </a:cubicBezTo>
                  <a:cubicBezTo>
                    <a:pt x="749890" y="464109"/>
                    <a:pt x="747858" y="462077"/>
                    <a:pt x="747858" y="462077"/>
                  </a:cubicBezTo>
                  <a:cubicBezTo>
                    <a:pt x="746232" y="461264"/>
                    <a:pt x="744403" y="461061"/>
                    <a:pt x="742371" y="461467"/>
                  </a:cubicBezTo>
                  <a:cubicBezTo>
                    <a:pt x="740339" y="461874"/>
                    <a:pt x="738917" y="462077"/>
                    <a:pt x="738104" y="462077"/>
                  </a:cubicBezTo>
                  <a:lnTo>
                    <a:pt x="690555" y="477927"/>
                  </a:lnTo>
                  <a:cubicBezTo>
                    <a:pt x="669422" y="486055"/>
                    <a:pt x="653573" y="492557"/>
                    <a:pt x="643006" y="497434"/>
                  </a:cubicBezTo>
                  <a:cubicBezTo>
                    <a:pt x="628376" y="501498"/>
                    <a:pt x="615778" y="503530"/>
                    <a:pt x="605211" y="503530"/>
                  </a:cubicBezTo>
                  <a:cubicBezTo>
                    <a:pt x="604398" y="503530"/>
                    <a:pt x="603179" y="502717"/>
                    <a:pt x="601554" y="501091"/>
                  </a:cubicBezTo>
                  <a:cubicBezTo>
                    <a:pt x="598302" y="498653"/>
                    <a:pt x="595051" y="496215"/>
                    <a:pt x="591800" y="493776"/>
                  </a:cubicBezTo>
                  <a:cubicBezTo>
                    <a:pt x="588549" y="491338"/>
                    <a:pt x="585298" y="488899"/>
                    <a:pt x="582046" y="486461"/>
                  </a:cubicBezTo>
                  <a:cubicBezTo>
                    <a:pt x="580421" y="484835"/>
                    <a:pt x="576357" y="483210"/>
                    <a:pt x="569854" y="481584"/>
                  </a:cubicBezTo>
                  <a:cubicBezTo>
                    <a:pt x="569042" y="481584"/>
                    <a:pt x="566197" y="482397"/>
                    <a:pt x="561320" y="484023"/>
                  </a:cubicBezTo>
                  <a:cubicBezTo>
                    <a:pt x="565384" y="481584"/>
                    <a:pt x="566603" y="478333"/>
                    <a:pt x="564978" y="474269"/>
                  </a:cubicBezTo>
                  <a:cubicBezTo>
                    <a:pt x="564165" y="471831"/>
                    <a:pt x="565384" y="469799"/>
                    <a:pt x="568635" y="468173"/>
                  </a:cubicBezTo>
                  <a:cubicBezTo>
                    <a:pt x="571886" y="467360"/>
                    <a:pt x="579608" y="465328"/>
                    <a:pt x="591800" y="462077"/>
                  </a:cubicBezTo>
                  <a:cubicBezTo>
                    <a:pt x="591800" y="462077"/>
                    <a:pt x="592003" y="461874"/>
                    <a:pt x="592410" y="461467"/>
                  </a:cubicBezTo>
                  <a:cubicBezTo>
                    <a:pt x="592816" y="461061"/>
                    <a:pt x="593019" y="460858"/>
                    <a:pt x="593019" y="460858"/>
                  </a:cubicBezTo>
                  <a:cubicBezTo>
                    <a:pt x="594645" y="457607"/>
                    <a:pt x="598302" y="455168"/>
                    <a:pt x="603992" y="453543"/>
                  </a:cubicBezTo>
                  <a:lnTo>
                    <a:pt x="661294" y="430378"/>
                  </a:lnTo>
                  <a:cubicBezTo>
                    <a:pt x="684053" y="421437"/>
                    <a:pt x="704373" y="414528"/>
                    <a:pt x="722254" y="409651"/>
                  </a:cubicBezTo>
                  <a:cubicBezTo>
                    <a:pt x="724693" y="408026"/>
                    <a:pt x="727944" y="408026"/>
                    <a:pt x="732008" y="409651"/>
                  </a:cubicBezTo>
                  <a:cubicBezTo>
                    <a:pt x="733634" y="410464"/>
                    <a:pt x="736072" y="410871"/>
                    <a:pt x="739323" y="410871"/>
                  </a:cubicBezTo>
                  <a:cubicBezTo>
                    <a:pt x="745013" y="410871"/>
                    <a:pt x="750702" y="413309"/>
                    <a:pt x="756392" y="418186"/>
                  </a:cubicBezTo>
                  <a:cubicBezTo>
                    <a:pt x="758018" y="419811"/>
                    <a:pt x="759846" y="421031"/>
                    <a:pt x="761878" y="421843"/>
                  </a:cubicBezTo>
                  <a:cubicBezTo>
                    <a:pt x="763910" y="422656"/>
                    <a:pt x="765739" y="423469"/>
                    <a:pt x="767365" y="424282"/>
                  </a:cubicBezTo>
                  <a:cubicBezTo>
                    <a:pt x="769803" y="425907"/>
                    <a:pt x="774274" y="428752"/>
                    <a:pt x="780776" y="432816"/>
                  </a:cubicBezTo>
                  <a:cubicBezTo>
                    <a:pt x="787278" y="436880"/>
                    <a:pt x="792155" y="441757"/>
                    <a:pt x="795406" y="447447"/>
                  </a:cubicBezTo>
                  <a:cubicBezTo>
                    <a:pt x="795406" y="449885"/>
                    <a:pt x="797032" y="451917"/>
                    <a:pt x="800283" y="453543"/>
                  </a:cubicBezTo>
                  <a:cubicBezTo>
                    <a:pt x="805973" y="459232"/>
                    <a:pt x="809224" y="463703"/>
                    <a:pt x="810037" y="466954"/>
                  </a:cubicBezTo>
                  <a:cubicBezTo>
                    <a:pt x="812475" y="471831"/>
                    <a:pt x="813694" y="474675"/>
                    <a:pt x="813694" y="475488"/>
                  </a:cubicBezTo>
                  <a:cubicBezTo>
                    <a:pt x="815320" y="477114"/>
                    <a:pt x="816133" y="480771"/>
                    <a:pt x="816133" y="486461"/>
                  </a:cubicBezTo>
                  <a:cubicBezTo>
                    <a:pt x="814507" y="491338"/>
                    <a:pt x="813694" y="494995"/>
                    <a:pt x="813694" y="497434"/>
                  </a:cubicBezTo>
                  <a:lnTo>
                    <a:pt x="813694" y="509626"/>
                  </a:lnTo>
                  <a:cubicBezTo>
                    <a:pt x="812069" y="522631"/>
                    <a:pt x="810443" y="531978"/>
                    <a:pt x="808818" y="537667"/>
                  </a:cubicBezTo>
                  <a:cubicBezTo>
                    <a:pt x="808005" y="547421"/>
                    <a:pt x="804347" y="561239"/>
                    <a:pt x="797845" y="579120"/>
                  </a:cubicBezTo>
                  <a:cubicBezTo>
                    <a:pt x="795406" y="589687"/>
                    <a:pt x="792562" y="599034"/>
                    <a:pt x="789310" y="607162"/>
                  </a:cubicBezTo>
                  <a:lnTo>
                    <a:pt x="781995" y="630327"/>
                  </a:lnTo>
                  <a:cubicBezTo>
                    <a:pt x="780370" y="633578"/>
                    <a:pt x="777728" y="639877"/>
                    <a:pt x="774070" y="649224"/>
                  </a:cubicBezTo>
                  <a:cubicBezTo>
                    <a:pt x="770413" y="658571"/>
                    <a:pt x="766552" y="666903"/>
                    <a:pt x="762488" y="674218"/>
                  </a:cubicBezTo>
                  <a:lnTo>
                    <a:pt x="760050" y="676656"/>
                  </a:lnTo>
                  <a:cubicBezTo>
                    <a:pt x="754360" y="679907"/>
                    <a:pt x="750702" y="682752"/>
                    <a:pt x="749077" y="685191"/>
                  </a:cubicBezTo>
                  <a:cubicBezTo>
                    <a:pt x="748264" y="689255"/>
                    <a:pt x="745013" y="694131"/>
                    <a:pt x="739323" y="699821"/>
                  </a:cubicBezTo>
                  <a:cubicBezTo>
                    <a:pt x="739323" y="700634"/>
                    <a:pt x="738510" y="701040"/>
                    <a:pt x="736885" y="701040"/>
                  </a:cubicBezTo>
                  <a:cubicBezTo>
                    <a:pt x="735259" y="701040"/>
                    <a:pt x="732821" y="701853"/>
                    <a:pt x="729570" y="703479"/>
                  </a:cubicBezTo>
                  <a:cubicBezTo>
                    <a:pt x="721442" y="701853"/>
                    <a:pt x="715752" y="701040"/>
                    <a:pt x="712501" y="701040"/>
                  </a:cubicBezTo>
                  <a:lnTo>
                    <a:pt x="712501" y="699821"/>
                  </a:lnTo>
                  <a:cubicBezTo>
                    <a:pt x="701122" y="692506"/>
                    <a:pt x="694619" y="687223"/>
                    <a:pt x="692994" y="683971"/>
                  </a:cubicBezTo>
                  <a:cubicBezTo>
                    <a:pt x="690555" y="680720"/>
                    <a:pt x="686694" y="676859"/>
                    <a:pt x="681411" y="672389"/>
                  </a:cubicBezTo>
                  <a:cubicBezTo>
                    <a:pt x="676128" y="667919"/>
                    <a:pt x="672267" y="664464"/>
                    <a:pt x="669829" y="662026"/>
                  </a:cubicBezTo>
                  <a:cubicBezTo>
                    <a:pt x="668203" y="662026"/>
                    <a:pt x="667390" y="661213"/>
                    <a:pt x="667390" y="659587"/>
                  </a:cubicBezTo>
                  <a:cubicBezTo>
                    <a:pt x="665765" y="657962"/>
                    <a:pt x="662920" y="657149"/>
                    <a:pt x="658856" y="657149"/>
                  </a:cubicBezTo>
                  <a:lnTo>
                    <a:pt x="624718" y="671779"/>
                  </a:lnTo>
                  <a:cubicBezTo>
                    <a:pt x="622280" y="672592"/>
                    <a:pt x="619435" y="672999"/>
                    <a:pt x="616184" y="672999"/>
                  </a:cubicBezTo>
                  <a:cubicBezTo>
                    <a:pt x="612933" y="672999"/>
                    <a:pt x="610088" y="673405"/>
                    <a:pt x="607650" y="674218"/>
                  </a:cubicBezTo>
                  <a:lnTo>
                    <a:pt x="605211" y="674218"/>
                  </a:lnTo>
                  <a:cubicBezTo>
                    <a:pt x="599522" y="674218"/>
                    <a:pt x="593832" y="672186"/>
                    <a:pt x="588142" y="668122"/>
                  </a:cubicBezTo>
                  <a:cubicBezTo>
                    <a:pt x="576763" y="663245"/>
                    <a:pt x="568229" y="658368"/>
                    <a:pt x="562539" y="653491"/>
                  </a:cubicBezTo>
                  <a:cubicBezTo>
                    <a:pt x="560101" y="652679"/>
                    <a:pt x="558272" y="652679"/>
                    <a:pt x="557053" y="653491"/>
                  </a:cubicBezTo>
                  <a:cubicBezTo>
                    <a:pt x="555834" y="654304"/>
                    <a:pt x="555224" y="655930"/>
                    <a:pt x="555224" y="658368"/>
                  </a:cubicBezTo>
                  <a:cubicBezTo>
                    <a:pt x="554411" y="659994"/>
                    <a:pt x="553598" y="662839"/>
                    <a:pt x="552786" y="666903"/>
                  </a:cubicBezTo>
                  <a:cubicBezTo>
                    <a:pt x="551973" y="670967"/>
                    <a:pt x="549534" y="673405"/>
                    <a:pt x="545470" y="674218"/>
                  </a:cubicBezTo>
                  <a:cubicBezTo>
                    <a:pt x="542219" y="672592"/>
                    <a:pt x="539781" y="670967"/>
                    <a:pt x="538155" y="669341"/>
                  </a:cubicBezTo>
                  <a:lnTo>
                    <a:pt x="534498" y="665683"/>
                  </a:lnTo>
                  <a:cubicBezTo>
                    <a:pt x="524744" y="649427"/>
                    <a:pt x="518648" y="631952"/>
                    <a:pt x="516210" y="613258"/>
                  </a:cubicBezTo>
                  <a:cubicBezTo>
                    <a:pt x="511333" y="592125"/>
                    <a:pt x="508082" y="576275"/>
                    <a:pt x="506456" y="565709"/>
                  </a:cubicBezTo>
                  <a:lnTo>
                    <a:pt x="502798" y="542544"/>
                  </a:lnTo>
                  <a:lnTo>
                    <a:pt x="501579" y="531571"/>
                  </a:lnTo>
                  <a:lnTo>
                    <a:pt x="499141" y="492557"/>
                  </a:lnTo>
                  <a:cubicBezTo>
                    <a:pt x="499141" y="490931"/>
                    <a:pt x="498938" y="488899"/>
                    <a:pt x="498531" y="486461"/>
                  </a:cubicBezTo>
                  <a:cubicBezTo>
                    <a:pt x="498125" y="484023"/>
                    <a:pt x="498328" y="481178"/>
                    <a:pt x="499141" y="477927"/>
                  </a:cubicBezTo>
                  <a:cubicBezTo>
                    <a:pt x="499141" y="472237"/>
                    <a:pt x="496702" y="467767"/>
                    <a:pt x="491826" y="464515"/>
                  </a:cubicBezTo>
                  <a:cubicBezTo>
                    <a:pt x="486949" y="458826"/>
                    <a:pt x="480446" y="450291"/>
                    <a:pt x="472318" y="438912"/>
                  </a:cubicBezTo>
                  <a:cubicBezTo>
                    <a:pt x="472318" y="438912"/>
                    <a:pt x="472115" y="438709"/>
                    <a:pt x="471709" y="438303"/>
                  </a:cubicBezTo>
                  <a:cubicBezTo>
                    <a:pt x="471302" y="437896"/>
                    <a:pt x="471099" y="437693"/>
                    <a:pt x="471099" y="437693"/>
                  </a:cubicBezTo>
                  <a:cubicBezTo>
                    <a:pt x="467848" y="438506"/>
                    <a:pt x="464190" y="441147"/>
                    <a:pt x="460126" y="445618"/>
                  </a:cubicBezTo>
                  <a:cubicBezTo>
                    <a:pt x="456062" y="450088"/>
                    <a:pt x="452405" y="452730"/>
                    <a:pt x="449154" y="453543"/>
                  </a:cubicBezTo>
                  <a:lnTo>
                    <a:pt x="449154" y="452323"/>
                  </a:lnTo>
                  <a:cubicBezTo>
                    <a:pt x="449966" y="450698"/>
                    <a:pt x="452811" y="446227"/>
                    <a:pt x="457688" y="438912"/>
                  </a:cubicBezTo>
                  <a:lnTo>
                    <a:pt x="484510" y="397459"/>
                  </a:lnTo>
                  <a:lnTo>
                    <a:pt x="518648" y="345034"/>
                  </a:lnTo>
                  <a:cubicBezTo>
                    <a:pt x="525150" y="335280"/>
                    <a:pt x="534091" y="319837"/>
                    <a:pt x="545470" y="298704"/>
                  </a:cubicBezTo>
                  <a:cubicBezTo>
                    <a:pt x="547096" y="297079"/>
                    <a:pt x="548925" y="294437"/>
                    <a:pt x="550957" y="290779"/>
                  </a:cubicBezTo>
                  <a:cubicBezTo>
                    <a:pt x="552989" y="287122"/>
                    <a:pt x="554818" y="284074"/>
                    <a:pt x="556443" y="281635"/>
                  </a:cubicBezTo>
                  <a:cubicBezTo>
                    <a:pt x="559694" y="275946"/>
                    <a:pt x="559694" y="271475"/>
                    <a:pt x="556443" y="268224"/>
                  </a:cubicBezTo>
                  <a:cubicBezTo>
                    <a:pt x="551566" y="263347"/>
                    <a:pt x="549941" y="257251"/>
                    <a:pt x="551566" y="249936"/>
                  </a:cubicBezTo>
                  <a:lnTo>
                    <a:pt x="550347" y="247498"/>
                  </a:lnTo>
                  <a:lnTo>
                    <a:pt x="568635" y="262128"/>
                  </a:lnTo>
                  <a:cubicBezTo>
                    <a:pt x="571886" y="255626"/>
                    <a:pt x="574731" y="250749"/>
                    <a:pt x="577170" y="247498"/>
                  </a:cubicBezTo>
                  <a:lnTo>
                    <a:pt x="596677" y="208483"/>
                  </a:lnTo>
                  <a:cubicBezTo>
                    <a:pt x="598302" y="206045"/>
                    <a:pt x="599928" y="201575"/>
                    <a:pt x="601554" y="195072"/>
                  </a:cubicBezTo>
                  <a:lnTo>
                    <a:pt x="601554" y="192634"/>
                  </a:lnTo>
                  <a:cubicBezTo>
                    <a:pt x="601554" y="188570"/>
                    <a:pt x="599522" y="185319"/>
                    <a:pt x="595458" y="182880"/>
                  </a:cubicBezTo>
                  <a:lnTo>
                    <a:pt x="591800" y="182880"/>
                  </a:lnTo>
                  <a:cubicBezTo>
                    <a:pt x="586923" y="185319"/>
                    <a:pt x="575950" y="191008"/>
                    <a:pt x="558882" y="199949"/>
                  </a:cubicBezTo>
                  <a:cubicBezTo>
                    <a:pt x="552379" y="204013"/>
                    <a:pt x="541813" y="207671"/>
                    <a:pt x="527182" y="210922"/>
                  </a:cubicBezTo>
                  <a:cubicBezTo>
                    <a:pt x="520680" y="210922"/>
                    <a:pt x="515397" y="209296"/>
                    <a:pt x="511333" y="206045"/>
                  </a:cubicBezTo>
                  <a:cubicBezTo>
                    <a:pt x="509707" y="204419"/>
                    <a:pt x="504830" y="201981"/>
                    <a:pt x="496702" y="198730"/>
                  </a:cubicBezTo>
                  <a:cubicBezTo>
                    <a:pt x="495890" y="198730"/>
                    <a:pt x="494467" y="198323"/>
                    <a:pt x="492435" y="197511"/>
                  </a:cubicBezTo>
                  <a:cubicBezTo>
                    <a:pt x="490403" y="196698"/>
                    <a:pt x="488981" y="195072"/>
                    <a:pt x="488168" y="192634"/>
                  </a:cubicBezTo>
                  <a:cubicBezTo>
                    <a:pt x="488168" y="191821"/>
                    <a:pt x="487558" y="191211"/>
                    <a:pt x="486339" y="190805"/>
                  </a:cubicBezTo>
                  <a:cubicBezTo>
                    <a:pt x="485120" y="190399"/>
                    <a:pt x="484510" y="189789"/>
                    <a:pt x="484510" y="188976"/>
                  </a:cubicBezTo>
                  <a:lnTo>
                    <a:pt x="461346" y="167031"/>
                  </a:lnTo>
                  <a:lnTo>
                    <a:pt x="449154" y="149962"/>
                  </a:lnTo>
                  <a:cubicBezTo>
                    <a:pt x="450779" y="149962"/>
                    <a:pt x="451592" y="150368"/>
                    <a:pt x="451592" y="151181"/>
                  </a:cubicBezTo>
                  <a:cubicBezTo>
                    <a:pt x="457282" y="155245"/>
                    <a:pt x="463581" y="158090"/>
                    <a:pt x="470490" y="159715"/>
                  </a:cubicBezTo>
                  <a:cubicBezTo>
                    <a:pt x="477398" y="161341"/>
                    <a:pt x="481666" y="162154"/>
                    <a:pt x="483291" y="162154"/>
                  </a:cubicBezTo>
                  <a:lnTo>
                    <a:pt x="486949" y="162154"/>
                  </a:lnTo>
                  <a:cubicBezTo>
                    <a:pt x="493451" y="162154"/>
                    <a:pt x="498328" y="160935"/>
                    <a:pt x="501579" y="158496"/>
                  </a:cubicBezTo>
                  <a:lnTo>
                    <a:pt x="533278" y="141427"/>
                  </a:lnTo>
                  <a:cubicBezTo>
                    <a:pt x="540594" y="138176"/>
                    <a:pt x="547502" y="134722"/>
                    <a:pt x="554005" y="131064"/>
                  </a:cubicBezTo>
                  <a:cubicBezTo>
                    <a:pt x="560507" y="127407"/>
                    <a:pt x="567416" y="123952"/>
                    <a:pt x="574731" y="120701"/>
                  </a:cubicBezTo>
                  <a:lnTo>
                    <a:pt x="617403" y="99975"/>
                  </a:lnTo>
                  <a:lnTo>
                    <a:pt x="644226" y="89002"/>
                  </a:lnTo>
                  <a:lnTo>
                    <a:pt x="647883" y="89002"/>
                  </a:lnTo>
                  <a:cubicBezTo>
                    <a:pt x="648696" y="88189"/>
                    <a:pt x="649712" y="87783"/>
                    <a:pt x="650931" y="87783"/>
                  </a:cubicBezTo>
                  <a:cubicBezTo>
                    <a:pt x="652150" y="87783"/>
                    <a:pt x="653166" y="87376"/>
                    <a:pt x="653979" y="86563"/>
                  </a:cubicBezTo>
                  <a:cubicBezTo>
                    <a:pt x="654792" y="84938"/>
                    <a:pt x="656418" y="83922"/>
                    <a:pt x="658856" y="83515"/>
                  </a:cubicBezTo>
                  <a:cubicBezTo>
                    <a:pt x="661294" y="83109"/>
                    <a:pt x="663326" y="82499"/>
                    <a:pt x="664952" y="81687"/>
                  </a:cubicBezTo>
                  <a:cubicBezTo>
                    <a:pt x="677144" y="79248"/>
                    <a:pt x="688930" y="78435"/>
                    <a:pt x="700309" y="79248"/>
                  </a:cubicBezTo>
                  <a:close/>
                  <a:moveTo>
                    <a:pt x="285781" y="73152"/>
                  </a:moveTo>
                  <a:lnTo>
                    <a:pt x="288219" y="73152"/>
                  </a:lnTo>
                  <a:lnTo>
                    <a:pt x="299192" y="74371"/>
                  </a:lnTo>
                  <a:cubicBezTo>
                    <a:pt x="302443" y="74371"/>
                    <a:pt x="306101" y="75794"/>
                    <a:pt x="310165" y="78639"/>
                  </a:cubicBezTo>
                  <a:cubicBezTo>
                    <a:pt x="314229" y="81483"/>
                    <a:pt x="317886" y="83312"/>
                    <a:pt x="321138" y="84125"/>
                  </a:cubicBezTo>
                  <a:cubicBezTo>
                    <a:pt x="322763" y="84125"/>
                    <a:pt x="324389" y="86563"/>
                    <a:pt x="326014" y="91440"/>
                  </a:cubicBezTo>
                  <a:cubicBezTo>
                    <a:pt x="327640" y="96317"/>
                    <a:pt x="328046" y="99975"/>
                    <a:pt x="327234" y="102413"/>
                  </a:cubicBezTo>
                  <a:lnTo>
                    <a:pt x="326014" y="103632"/>
                  </a:lnTo>
                  <a:cubicBezTo>
                    <a:pt x="324389" y="108509"/>
                    <a:pt x="322560" y="112167"/>
                    <a:pt x="320528" y="114605"/>
                  </a:cubicBezTo>
                  <a:cubicBezTo>
                    <a:pt x="318496" y="117043"/>
                    <a:pt x="315042" y="118669"/>
                    <a:pt x="310165" y="119482"/>
                  </a:cubicBezTo>
                  <a:cubicBezTo>
                    <a:pt x="309352" y="119482"/>
                    <a:pt x="307726" y="121920"/>
                    <a:pt x="305288" y="126797"/>
                  </a:cubicBezTo>
                  <a:cubicBezTo>
                    <a:pt x="301224" y="134112"/>
                    <a:pt x="295534" y="139395"/>
                    <a:pt x="288219" y="142647"/>
                  </a:cubicBezTo>
                  <a:cubicBezTo>
                    <a:pt x="285781" y="143459"/>
                    <a:pt x="283952" y="144475"/>
                    <a:pt x="282733" y="145695"/>
                  </a:cubicBezTo>
                  <a:cubicBezTo>
                    <a:pt x="281514" y="146914"/>
                    <a:pt x="280498" y="147930"/>
                    <a:pt x="279685" y="148743"/>
                  </a:cubicBezTo>
                  <a:lnTo>
                    <a:pt x="245547" y="175565"/>
                  </a:lnTo>
                  <a:cubicBezTo>
                    <a:pt x="241483" y="178816"/>
                    <a:pt x="233355" y="184912"/>
                    <a:pt x="221163" y="193853"/>
                  </a:cubicBezTo>
                  <a:cubicBezTo>
                    <a:pt x="220350" y="194666"/>
                    <a:pt x="218725" y="198323"/>
                    <a:pt x="216286" y="204826"/>
                  </a:cubicBezTo>
                  <a:cubicBezTo>
                    <a:pt x="211410" y="217831"/>
                    <a:pt x="208565" y="227991"/>
                    <a:pt x="207752" y="235306"/>
                  </a:cubicBezTo>
                  <a:cubicBezTo>
                    <a:pt x="205314" y="240995"/>
                    <a:pt x="204094" y="247498"/>
                    <a:pt x="204094" y="254813"/>
                  </a:cubicBezTo>
                  <a:cubicBezTo>
                    <a:pt x="208971" y="250749"/>
                    <a:pt x="218725" y="242418"/>
                    <a:pt x="233355" y="229819"/>
                  </a:cubicBezTo>
                  <a:cubicBezTo>
                    <a:pt x="247986" y="217221"/>
                    <a:pt x="259771" y="204013"/>
                    <a:pt x="268712" y="190195"/>
                  </a:cubicBezTo>
                  <a:lnTo>
                    <a:pt x="271150" y="191415"/>
                  </a:lnTo>
                  <a:lnTo>
                    <a:pt x="268712" y="202387"/>
                  </a:lnTo>
                  <a:cubicBezTo>
                    <a:pt x="267899" y="207264"/>
                    <a:pt x="265461" y="212141"/>
                    <a:pt x="261397" y="217018"/>
                  </a:cubicBezTo>
                  <a:lnTo>
                    <a:pt x="258958" y="221895"/>
                  </a:lnTo>
                  <a:cubicBezTo>
                    <a:pt x="257333" y="225959"/>
                    <a:pt x="255707" y="229616"/>
                    <a:pt x="254082" y="232867"/>
                  </a:cubicBezTo>
                  <a:cubicBezTo>
                    <a:pt x="252456" y="236119"/>
                    <a:pt x="250830" y="239776"/>
                    <a:pt x="249205" y="243840"/>
                  </a:cubicBezTo>
                  <a:lnTo>
                    <a:pt x="239451" y="269443"/>
                  </a:lnTo>
                  <a:lnTo>
                    <a:pt x="229698" y="288951"/>
                  </a:lnTo>
                  <a:cubicBezTo>
                    <a:pt x="226446" y="294640"/>
                    <a:pt x="223805" y="300736"/>
                    <a:pt x="221773" y="307239"/>
                  </a:cubicBezTo>
                  <a:cubicBezTo>
                    <a:pt x="219741" y="313741"/>
                    <a:pt x="217099" y="319837"/>
                    <a:pt x="213848" y="325527"/>
                  </a:cubicBezTo>
                  <a:lnTo>
                    <a:pt x="211410" y="331623"/>
                  </a:lnTo>
                  <a:lnTo>
                    <a:pt x="211410" y="332842"/>
                  </a:lnTo>
                  <a:lnTo>
                    <a:pt x="221163" y="325527"/>
                  </a:lnTo>
                  <a:cubicBezTo>
                    <a:pt x="220350" y="326339"/>
                    <a:pt x="229291" y="318618"/>
                    <a:pt x="247986" y="302362"/>
                  </a:cubicBezTo>
                  <a:cubicBezTo>
                    <a:pt x="266680" y="285293"/>
                    <a:pt x="282936" y="265786"/>
                    <a:pt x="296754" y="243840"/>
                  </a:cubicBezTo>
                  <a:cubicBezTo>
                    <a:pt x="296754" y="243840"/>
                    <a:pt x="299192" y="240183"/>
                    <a:pt x="304069" y="232867"/>
                  </a:cubicBezTo>
                  <a:cubicBezTo>
                    <a:pt x="306507" y="227178"/>
                    <a:pt x="306507" y="221895"/>
                    <a:pt x="304069" y="217018"/>
                  </a:cubicBezTo>
                  <a:cubicBezTo>
                    <a:pt x="297566" y="203200"/>
                    <a:pt x="287000" y="188976"/>
                    <a:pt x="272370" y="174346"/>
                  </a:cubicBezTo>
                  <a:cubicBezTo>
                    <a:pt x="275621" y="171095"/>
                    <a:pt x="279278" y="169469"/>
                    <a:pt x="283342" y="169469"/>
                  </a:cubicBezTo>
                  <a:cubicBezTo>
                    <a:pt x="288219" y="169469"/>
                    <a:pt x="294722" y="171095"/>
                    <a:pt x="302850" y="174346"/>
                  </a:cubicBezTo>
                  <a:lnTo>
                    <a:pt x="313822" y="182880"/>
                  </a:lnTo>
                  <a:lnTo>
                    <a:pt x="328453" y="197511"/>
                  </a:lnTo>
                  <a:cubicBezTo>
                    <a:pt x="332517" y="199949"/>
                    <a:pt x="336174" y="203200"/>
                    <a:pt x="339426" y="207264"/>
                  </a:cubicBezTo>
                  <a:cubicBezTo>
                    <a:pt x="342677" y="211328"/>
                    <a:pt x="345115" y="214173"/>
                    <a:pt x="346741" y="215799"/>
                  </a:cubicBezTo>
                  <a:cubicBezTo>
                    <a:pt x="348366" y="218237"/>
                    <a:pt x="349179" y="220879"/>
                    <a:pt x="349179" y="223723"/>
                  </a:cubicBezTo>
                  <a:cubicBezTo>
                    <a:pt x="349179" y="226568"/>
                    <a:pt x="348773" y="228397"/>
                    <a:pt x="347960" y="229210"/>
                  </a:cubicBezTo>
                  <a:cubicBezTo>
                    <a:pt x="344709" y="233274"/>
                    <a:pt x="341458" y="238151"/>
                    <a:pt x="338206" y="243840"/>
                  </a:cubicBezTo>
                  <a:cubicBezTo>
                    <a:pt x="334955" y="249530"/>
                    <a:pt x="331704" y="254000"/>
                    <a:pt x="328453" y="257251"/>
                  </a:cubicBezTo>
                  <a:cubicBezTo>
                    <a:pt x="326827" y="259690"/>
                    <a:pt x="321138" y="265786"/>
                    <a:pt x="311384" y="275539"/>
                  </a:cubicBezTo>
                  <a:cubicBezTo>
                    <a:pt x="310571" y="276352"/>
                    <a:pt x="301630" y="284074"/>
                    <a:pt x="284562" y="298704"/>
                  </a:cubicBezTo>
                  <a:cubicBezTo>
                    <a:pt x="284562" y="298704"/>
                    <a:pt x="283749" y="299923"/>
                    <a:pt x="282123" y="302362"/>
                  </a:cubicBezTo>
                  <a:lnTo>
                    <a:pt x="294315" y="296266"/>
                  </a:lnTo>
                  <a:cubicBezTo>
                    <a:pt x="315448" y="288951"/>
                    <a:pt x="336581" y="280823"/>
                    <a:pt x="357714" y="271882"/>
                  </a:cubicBezTo>
                  <a:cubicBezTo>
                    <a:pt x="369906" y="267005"/>
                    <a:pt x="378034" y="264160"/>
                    <a:pt x="382098" y="263347"/>
                  </a:cubicBezTo>
                  <a:lnTo>
                    <a:pt x="386974" y="263347"/>
                  </a:lnTo>
                  <a:cubicBezTo>
                    <a:pt x="390226" y="263347"/>
                    <a:pt x="393070" y="263754"/>
                    <a:pt x="395509" y="264567"/>
                  </a:cubicBezTo>
                  <a:cubicBezTo>
                    <a:pt x="398760" y="264567"/>
                    <a:pt x="401605" y="267005"/>
                    <a:pt x="404043" y="271882"/>
                  </a:cubicBezTo>
                  <a:cubicBezTo>
                    <a:pt x="409733" y="280823"/>
                    <a:pt x="413390" y="286106"/>
                    <a:pt x="415016" y="287731"/>
                  </a:cubicBezTo>
                  <a:cubicBezTo>
                    <a:pt x="417454" y="289357"/>
                    <a:pt x="418674" y="291795"/>
                    <a:pt x="418674" y="295047"/>
                  </a:cubicBezTo>
                  <a:cubicBezTo>
                    <a:pt x="418674" y="301549"/>
                    <a:pt x="416235" y="306426"/>
                    <a:pt x="411358" y="309677"/>
                  </a:cubicBezTo>
                  <a:cubicBezTo>
                    <a:pt x="410546" y="310490"/>
                    <a:pt x="408920" y="314147"/>
                    <a:pt x="406482" y="320650"/>
                  </a:cubicBezTo>
                  <a:cubicBezTo>
                    <a:pt x="406482" y="323901"/>
                    <a:pt x="404856" y="325527"/>
                    <a:pt x="401605" y="325527"/>
                  </a:cubicBezTo>
                  <a:lnTo>
                    <a:pt x="382098" y="327965"/>
                  </a:lnTo>
                  <a:cubicBezTo>
                    <a:pt x="380472" y="327965"/>
                    <a:pt x="378643" y="328371"/>
                    <a:pt x="376611" y="329184"/>
                  </a:cubicBezTo>
                  <a:cubicBezTo>
                    <a:pt x="374579" y="329997"/>
                    <a:pt x="372750" y="330810"/>
                    <a:pt x="371125" y="331623"/>
                  </a:cubicBezTo>
                  <a:cubicBezTo>
                    <a:pt x="359746" y="335687"/>
                    <a:pt x="349586" y="338938"/>
                    <a:pt x="340645" y="341376"/>
                  </a:cubicBezTo>
                  <a:lnTo>
                    <a:pt x="317480" y="351130"/>
                  </a:lnTo>
                  <a:cubicBezTo>
                    <a:pt x="297973" y="361696"/>
                    <a:pt x="286594" y="368199"/>
                    <a:pt x="283342" y="370637"/>
                  </a:cubicBezTo>
                  <a:cubicBezTo>
                    <a:pt x="280904" y="372263"/>
                    <a:pt x="271557" y="379984"/>
                    <a:pt x="255301" y="393802"/>
                  </a:cubicBezTo>
                  <a:cubicBezTo>
                    <a:pt x="252862" y="395427"/>
                    <a:pt x="251643" y="398272"/>
                    <a:pt x="251643" y="402336"/>
                  </a:cubicBezTo>
                  <a:lnTo>
                    <a:pt x="249205" y="405994"/>
                  </a:lnTo>
                  <a:cubicBezTo>
                    <a:pt x="248392" y="407619"/>
                    <a:pt x="246360" y="412090"/>
                    <a:pt x="243109" y="419405"/>
                  </a:cubicBezTo>
                  <a:cubicBezTo>
                    <a:pt x="244734" y="418592"/>
                    <a:pt x="247173" y="417576"/>
                    <a:pt x="250424" y="416357"/>
                  </a:cubicBezTo>
                  <a:cubicBezTo>
                    <a:pt x="253675" y="415138"/>
                    <a:pt x="255707" y="413715"/>
                    <a:pt x="256520" y="412090"/>
                  </a:cubicBezTo>
                  <a:cubicBezTo>
                    <a:pt x="258146" y="410464"/>
                    <a:pt x="265054" y="405587"/>
                    <a:pt x="277246" y="397459"/>
                  </a:cubicBezTo>
                  <a:cubicBezTo>
                    <a:pt x="288626" y="390957"/>
                    <a:pt x="305694" y="384861"/>
                    <a:pt x="328453" y="379171"/>
                  </a:cubicBezTo>
                  <a:cubicBezTo>
                    <a:pt x="328453" y="378359"/>
                    <a:pt x="328859" y="377952"/>
                    <a:pt x="329672" y="377952"/>
                  </a:cubicBezTo>
                  <a:cubicBezTo>
                    <a:pt x="334549" y="376327"/>
                    <a:pt x="337800" y="375514"/>
                    <a:pt x="339426" y="375514"/>
                  </a:cubicBezTo>
                  <a:cubicBezTo>
                    <a:pt x="343490" y="375514"/>
                    <a:pt x="348773" y="377139"/>
                    <a:pt x="355275" y="380391"/>
                  </a:cubicBezTo>
                  <a:cubicBezTo>
                    <a:pt x="369906" y="387706"/>
                    <a:pt x="379659" y="393395"/>
                    <a:pt x="384536" y="397459"/>
                  </a:cubicBezTo>
                  <a:cubicBezTo>
                    <a:pt x="386162" y="398272"/>
                    <a:pt x="388194" y="399695"/>
                    <a:pt x="390632" y="401727"/>
                  </a:cubicBezTo>
                  <a:cubicBezTo>
                    <a:pt x="393070" y="403759"/>
                    <a:pt x="395102" y="405587"/>
                    <a:pt x="396728" y="407213"/>
                  </a:cubicBezTo>
                  <a:cubicBezTo>
                    <a:pt x="396728" y="408026"/>
                    <a:pt x="397134" y="408432"/>
                    <a:pt x="397947" y="408432"/>
                  </a:cubicBezTo>
                  <a:lnTo>
                    <a:pt x="401605" y="463296"/>
                  </a:lnTo>
                  <a:cubicBezTo>
                    <a:pt x="402418" y="468986"/>
                    <a:pt x="402621" y="474066"/>
                    <a:pt x="402214" y="478536"/>
                  </a:cubicBezTo>
                  <a:cubicBezTo>
                    <a:pt x="401808" y="483007"/>
                    <a:pt x="401605" y="486867"/>
                    <a:pt x="401605" y="490119"/>
                  </a:cubicBezTo>
                  <a:cubicBezTo>
                    <a:pt x="403230" y="504749"/>
                    <a:pt x="404043" y="516128"/>
                    <a:pt x="404043" y="524256"/>
                  </a:cubicBezTo>
                  <a:lnTo>
                    <a:pt x="404043" y="552298"/>
                  </a:lnTo>
                  <a:cubicBezTo>
                    <a:pt x="404043" y="556362"/>
                    <a:pt x="404856" y="562458"/>
                    <a:pt x="406482" y="570586"/>
                  </a:cubicBezTo>
                  <a:cubicBezTo>
                    <a:pt x="407294" y="577901"/>
                    <a:pt x="407701" y="588467"/>
                    <a:pt x="407701" y="602285"/>
                  </a:cubicBezTo>
                  <a:cubicBezTo>
                    <a:pt x="408514" y="608787"/>
                    <a:pt x="408920" y="616712"/>
                    <a:pt x="408920" y="626059"/>
                  </a:cubicBezTo>
                  <a:cubicBezTo>
                    <a:pt x="408920" y="635407"/>
                    <a:pt x="409326" y="643331"/>
                    <a:pt x="410139" y="649834"/>
                  </a:cubicBezTo>
                  <a:lnTo>
                    <a:pt x="410139" y="655930"/>
                  </a:lnTo>
                  <a:cubicBezTo>
                    <a:pt x="410139" y="663245"/>
                    <a:pt x="408107" y="668528"/>
                    <a:pt x="404043" y="671779"/>
                  </a:cubicBezTo>
                  <a:lnTo>
                    <a:pt x="400386" y="675437"/>
                  </a:lnTo>
                  <a:cubicBezTo>
                    <a:pt x="395509" y="678688"/>
                    <a:pt x="393070" y="681939"/>
                    <a:pt x="393070" y="685191"/>
                  </a:cubicBezTo>
                  <a:cubicBezTo>
                    <a:pt x="393070" y="687629"/>
                    <a:pt x="392054" y="689661"/>
                    <a:pt x="390022" y="691287"/>
                  </a:cubicBezTo>
                  <a:cubicBezTo>
                    <a:pt x="387990" y="692912"/>
                    <a:pt x="386568" y="694131"/>
                    <a:pt x="385755" y="694944"/>
                  </a:cubicBezTo>
                  <a:cubicBezTo>
                    <a:pt x="380878" y="699821"/>
                    <a:pt x="375595" y="703479"/>
                    <a:pt x="369906" y="705917"/>
                  </a:cubicBezTo>
                  <a:cubicBezTo>
                    <a:pt x="367467" y="706730"/>
                    <a:pt x="365435" y="705917"/>
                    <a:pt x="363810" y="703479"/>
                  </a:cubicBezTo>
                  <a:lnTo>
                    <a:pt x="347960" y="682752"/>
                  </a:lnTo>
                  <a:cubicBezTo>
                    <a:pt x="342270" y="674624"/>
                    <a:pt x="333736" y="666090"/>
                    <a:pt x="322357" y="657149"/>
                  </a:cubicBezTo>
                  <a:lnTo>
                    <a:pt x="305288" y="641299"/>
                  </a:lnTo>
                  <a:cubicBezTo>
                    <a:pt x="302850" y="638861"/>
                    <a:pt x="300818" y="638861"/>
                    <a:pt x="299192" y="641299"/>
                  </a:cubicBezTo>
                  <a:cubicBezTo>
                    <a:pt x="299192" y="641299"/>
                    <a:pt x="293096" y="646176"/>
                    <a:pt x="280904" y="655930"/>
                  </a:cubicBezTo>
                  <a:cubicBezTo>
                    <a:pt x="277653" y="658368"/>
                    <a:pt x="274605" y="660197"/>
                    <a:pt x="271760" y="661416"/>
                  </a:cubicBezTo>
                  <a:cubicBezTo>
                    <a:pt x="268915" y="662635"/>
                    <a:pt x="266274" y="664058"/>
                    <a:pt x="263835" y="665683"/>
                  </a:cubicBezTo>
                  <a:lnTo>
                    <a:pt x="237013" y="675437"/>
                  </a:lnTo>
                  <a:cubicBezTo>
                    <a:pt x="235387" y="677063"/>
                    <a:pt x="232949" y="677469"/>
                    <a:pt x="229698" y="676656"/>
                  </a:cubicBezTo>
                  <a:cubicBezTo>
                    <a:pt x="225634" y="675843"/>
                    <a:pt x="221773" y="674421"/>
                    <a:pt x="218115" y="672389"/>
                  </a:cubicBezTo>
                  <a:cubicBezTo>
                    <a:pt x="214458" y="670357"/>
                    <a:pt x="212222" y="667309"/>
                    <a:pt x="211410" y="663245"/>
                  </a:cubicBezTo>
                  <a:cubicBezTo>
                    <a:pt x="211410" y="662432"/>
                    <a:pt x="210597" y="661619"/>
                    <a:pt x="208971" y="660807"/>
                  </a:cubicBezTo>
                  <a:lnTo>
                    <a:pt x="208971" y="666903"/>
                  </a:lnTo>
                  <a:cubicBezTo>
                    <a:pt x="209784" y="669341"/>
                    <a:pt x="208565" y="671373"/>
                    <a:pt x="205314" y="672999"/>
                  </a:cubicBezTo>
                  <a:cubicBezTo>
                    <a:pt x="204501" y="673811"/>
                    <a:pt x="203485" y="673608"/>
                    <a:pt x="202266" y="672389"/>
                  </a:cubicBezTo>
                  <a:cubicBezTo>
                    <a:pt x="201046" y="671170"/>
                    <a:pt x="200030" y="670560"/>
                    <a:pt x="199218" y="670560"/>
                  </a:cubicBezTo>
                  <a:cubicBezTo>
                    <a:pt x="191902" y="664871"/>
                    <a:pt x="187026" y="656336"/>
                    <a:pt x="184587" y="644957"/>
                  </a:cubicBezTo>
                  <a:cubicBezTo>
                    <a:pt x="178085" y="627075"/>
                    <a:pt x="174834" y="609194"/>
                    <a:pt x="174834" y="591312"/>
                  </a:cubicBezTo>
                  <a:cubicBezTo>
                    <a:pt x="174834" y="560426"/>
                    <a:pt x="176459" y="532384"/>
                    <a:pt x="179710" y="507187"/>
                  </a:cubicBezTo>
                  <a:cubicBezTo>
                    <a:pt x="181336" y="496621"/>
                    <a:pt x="185400" y="478739"/>
                    <a:pt x="191902" y="453543"/>
                  </a:cubicBezTo>
                  <a:cubicBezTo>
                    <a:pt x="194341" y="446227"/>
                    <a:pt x="197186" y="438709"/>
                    <a:pt x="200437" y="430987"/>
                  </a:cubicBezTo>
                  <a:cubicBezTo>
                    <a:pt x="203688" y="423266"/>
                    <a:pt x="206533" y="415747"/>
                    <a:pt x="208971" y="408432"/>
                  </a:cubicBezTo>
                  <a:lnTo>
                    <a:pt x="208971" y="404775"/>
                  </a:lnTo>
                  <a:lnTo>
                    <a:pt x="171176" y="419405"/>
                  </a:lnTo>
                  <a:cubicBezTo>
                    <a:pt x="146792" y="429159"/>
                    <a:pt x="131349" y="434848"/>
                    <a:pt x="124846" y="436474"/>
                  </a:cubicBezTo>
                  <a:cubicBezTo>
                    <a:pt x="117531" y="440538"/>
                    <a:pt x="106558" y="445821"/>
                    <a:pt x="91928" y="452323"/>
                  </a:cubicBezTo>
                  <a:lnTo>
                    <a:pt x="55352" y="463296"/>
                  </a:lnTo>
                  <a:lnTo>
                    <a:pt x="41941" y="468173"/>
                  </a:lnTo>
                  <a:lnTo>
                    <a:pt x="29749" y="465735"/>
                  </a:lnTo>
                  <a:cubicBezTo>
                    <a:pt x="24872" y="464109"/>
                    <a:pt x="21621" y="462483"/>
                    <a:pt x="19995" y="460858"/>
                  </a:cubicBezTo>
                  <a:cubicBezTo>
                    <a:pt x="19995" y="458419"/>
                    <a:pt x="16744" y="455981"/>
                    <a:pt x="10242" y="453543"/>
                  </a:cubicBezTo>
                  <a:cubicBezTo>
                    <a:pt x="5365" y="451917"/>
                    <a:pt x="2317" y="450495"/>
                    <a:pt x="1098" y="449275"/>
                  </a:cubicBezTo>
                  <a:cubicBezTo>
                    <a:pt x="-122" y="448056"/>
                    <a:pt x="-325" y="445415"/>
                    <a:pt x="488" y="441351"/>
                  </a:cubicBezTo>
                  <a:cubicBezTo>
                    <a:pt x="488" y="437287"/>
                    <a:pt x="894" y="434848"/>
                    <a:pt x="1707" y="434035"/>
                  </a:cubicBezTo>
                  <a:cubicBezTo>
                    <a:pt x="3333" y="428346"/>
                    <a:pt x="8210" y="425501"/>
                    <a:pt x="16338" y="425501"/>
                  </a:cubicBezTo>
                  <a:cubicBezTo>
                    <a:pt x="17963" y="425501"/>
                    <a:pt x="22027" y="424688"/>
                    <a:pt x="28530" y="423063"/>
                  </a:cubicBezTo>
                  <a:lnTo>
                    <a:pt x="62667" y="407213"/>
                  </a:lnTo>
                  <a:lnTo>
                    <a:pt x="106558" y="386487"/>
                  </a:lnTo>
                  <a:lnTo>
                    <a:pt x="156546" y="363322"/>
                  </a:lnTo>
                  <a:cubicBezTo>
                    <a:pt x="176866" y="353568"/>
                    <a:pt x="190683" y="346659"/>
                    <a:pt x="197998" y="342595"/>
                  </a:cubicBezTo>
                  <a:cubicBezTo>
                    <a:pt x="198811" y="342595"/>
                    <a:pt x="202062" y="340563"/>
                    <a:pt x="207752" y="336499"/>
                  </a:cubicBezTo>
                  <a:cubicBezTo>
                    <a:pt x="205314" y="334874"/>
                    <a:pt x="203282" y="334671"/>
                    <a:pt x="201656" y="335890"/>
                  </a:cubicBezTo>
                  <a:cubicBezTo>
                    <a:pt x="200030" y="337109"/>
                    <a:pt x="198811" y="337719"/>
                    <a:pt x="197998" y="337719"/>
                  </a:cubicBezTo>
                  <a:cubicBezTo>
                    <a:pt x="194747" y="340157"/>
                    <a:pt x="190683" y="341376"/>
                    <a:pt x="185806" y="341376"/>
                  </a:cubicBezTo>
                  <a:lnTo>
                    <a:pt x="183368" y="341376"/>
                  </a:lnTo>
                  <a:cubicBezTo>
                    <a:pt x="180930" y="341376"/>
                    <a:pt x="178491" y="339344"/>
                    <a:pt x="176053" y="335280"/>
                  </a:cubicBezTo>
                  <a:lnTo>
                    <a:pt x="168738" y="326746"/>
                  </a:lnTo>
                  <a:cubicBezTo>
                    <a:pt x="168738" y="325933"/>
                    <a:pt x="168534" y="325323"/>
                    <a:pt x="168128" y="324917"/>
                  </a:cubicBezTo>
                  <a:cubicBezTo>
                    <a:pt x="167722" y="324511"/>
                    <a:pt x="167925" y="323901"/>
                    <a:pt x="168738" y="323088"/>
                  </a:cubicBezTo>
                  <a:lnTo>
                    <a:pt x="168738" y="318211"/>
                  </a:lnTo>
                  <a:lnTo>
                    <a:pt x="167518" y="298704"/>
                  </a:lnTo>
                  <a:lnTo>
                    <a:pt x="168738" y="243840"/>
                  </a:lnTo>
                  <a:lnTo>
                    <a:pt x="172395" y="221895"/>
                  </a:lnTo>
                  <a:lnTo>
                    <a:pt x="156546" y="226771"/>
                  </a:lnTo>
                  <a:lnTo>
                    <a:pt x="145573" y="230429"/>
                  </a:lnTo>
                  <a:lnTo>
                    <a:pt x="138258" y="232867"/>
                  </a:lnTo>
                  <a:lnTo>
                    <a:pt x="135819" y="234087"/>
                  </a:lnTo>
                  <a:cubicBezTo>
                    <a:pt x="133381" y="234087"/>
                    <a:pt x="130130" y="233680"/>
                    <a:pt x="126066" y="232867"/>
                  </a:cubicBezTo>
                  <a:cubicBezTo>
                    <a:pt x="122002" y="232055"/>
                    <a:pt x="118750" y="231242"/>
                    <a:pt x="116312" y="230429"/>
                  </a:cubicBezTo>
                  <a:cubicBezTo>
                    <a:pt x="113874" y="228803"/>
                    <a:pt x="110826" y="227584"/>
                    <a:pt x="107168" y="226771"/>
                  </a:cubicBezTo>
                  <a:cubicBezTo>
                    <a:pt x="103510" y="225959"/>
                    <a:pt x="100462" y="225146"/>
                    <a:pt x="98024" y="224333"/>
                  </a:cubicBezTo>
                  <a:cubicBezTo>
                    <a:pt x="96398" y="224333"/>
                    <a:pt x="95179" y="223927"/>
                    <a:pt x="94366" y="223114"/>
                  </a:cubicBezTo>
                  <a:cubicBezTo>
                    <a:pt x="90302" y="219050"/>
                    <a:pt x="86645" y="216611"/>
                    <a:pt x="83394" y="215799"/>
                  </a:cubicBezTo>
                  <a:cubicBezTo>
                    <a:pt x="82581" y="214986"/>
                    <a:pt x="81565" y="214173"/>
                    <a:pt x="80346" y="213360"/>
                  </a:cubicBezTo>
                  <a:cubicBezTo>
                    <a:pt x="79126" y="212547"/>
                    <a:pt x="78110" y="211735"/>
                    <a:pt x="77298" y="210922"/>
                  </a:cubicBezTo>
                  <a:cubicBezTo>
                    <a:pt x="76485" y="208483"/>
                    <a:pt x="74046" y="205842"/>
                    <a:pt x="69982" y="202997"/>
                  </a:cubicBezTo>
                  <a:cubicBezTo>
                    <a:pt x="65918" y="200152"/>
                    <a:pt x="63074" y="197917"/>
                    <a:pt x="61448" y="196291"/>
                  </a:cubicBezTo>
                  <a:cubicBezTo>
                    <a:pt x="55758" y="192227"/>
                    <a:pt x="52101" y="187351"/>
                    <a:pt x="50475" y="181661"/>
                  </a:cubicBezTo>
                  <a:lnTo>
                    <a:pt x="46818" y="174346"/>
                  </a:lnTo>
                  <a:cubicBezTo>
                    <a:pt x="55758" y="174346"/>
                    <a:pt x="64293" y="176378"/>
                    <a:pt x="72421" y="180442"/>
                  </a:cubicBezTo>
                  <a:cubicBezTo>
                    <a:pt x="76485" y="182067"/>
                    <a:pt x="85019" y="183693"/>
                    <a:pt x="98024" y="185319"/>
                  </a:cubicBezTo>
                  <a:cubicBezTo>
                    <a:pt x="100462" y="185319"/>
                    <a:pt x="102088" y="184912"/>
                    <a:pt x="102901" y="184099"/>
                  </a:cubicBezTo>
                  <a:cubicBezTo>
                    <a:pt x="115906" y="175971"/>
                    <a:pt x="125659" y="170282"/>
                    <a:pt x="132162" y="167031"/>
                  </a:cubicBezTo>
                  <a:lnTo>
                    <a:pt x="161422" y="149962"/>
                  </a:lnTo>
                  <a:cubicBezTo>
                    <a:pt x="179304" y="138583"/>
                    <a:pt x="192715" y="130455"/>
                    <a:pt x="201656" y="125578"/>
                  </a:cubicBezTo>
                  <a:lnTo>
                    <a:pt x="226040" y="108509"/>
                  </a:lnTo>
                  <a:lnTo>
                    <a:pt x="251643" y="90221"/>
                  </a:lnTo>
                  <a:close/>
                  <a:moveTo>
                    <a:pt x="173614" y="0"/>
                  </a:moveTo>
                  <a:cubicBezTo>
                    <a:pt x="177678" y="0"/>
                    <a:pt x="180117" y="407"/>
                    <a:pt x="180930" y="1219"/>
                  </a:cubicBezTo>
                  <a:cubicBezTo>
                    <a:pt x="183368" y="4471"/>
                    <a:pt x="187432" y="7519"/>
                    <a:pt x="193122" y="10363"/>
                  </a:cubicBezTo>
                  <a:cubicBezTo>
                    <a:pt x="198811" y="13208"/>
                    <a:pt x="202875" y="15443"/>
                    <a:pt x="205314" y="17069"/>
                  </a:cubicBezTo>
                  <a:lnTo>
                    <a:pt x="211410" y="21946"/>
                  </a:lnTo>
                  <a:cubicBezTo>
                    <a:pt x="213035" y="23571"/>
                    <a:pt x="214661" y="24384"/>
                    <a:pt x="216286" y="24384"/>
                  </a:cubicBezTo>
                  <a:cubicBezTo>
                    <a:pt x="220350" y="24384"/>
                    <a:pt x="226446" y="21946"/>
                    <a:pt x="234574" y="17069"/>
                  </a:cubicBezTo>
                  <a:cubicBezTo>
                    <a:pt x="242702" y="15443"/>
                    <a:pt x="248392" y="14631"/>
                    <a:pt x="251643" y="14631"/>
                  </a:cubicBezTo>
                  <a:cubicBezTo>
                    <a:pt x="254894" y="14631"/>
                    <a:pt x="258146" y="16256"/>
                    <a:pt x="261397" y="19507"/>
                  </a:cubicBezTo>
                  <a:cubicBezTo>
                    <a:pt x="263022" y="20320"/>
                    <a:pt x="263835" y="21539"/>
                    <a:pt x="263835" y="23165"/>
                  </a:cubicBezTo>
                  <a:cubicBezTo>
                    <a:pt x="263835" y="24791"/>
                    <a:pt x="263022" y="26416"/>
                    <a:pt x="261397" y="28042"/>
                  </a:cubicBezTo>
                  <a:cubicBezTo>
                    <a:pt x="256520" y="32106"/>
                    <a:pt x="256520" y="37389"/>
                    <a:pt x="261397" y="43891"/>
                  </a:cubicBezTo>
                  <a:cubicBezTo>
                    <a:pt x="261397" y="46330"/>
                    <a:pt x="260990" y="48362"/>
                    <a:pt x="260178" y="49987"/>
                  </a:cubicBezTo>
                  <a:lnTo>
                    <a:pt x="240670" y="70714"/>
                  </a:lnTo>
                  <a:cubicBezTo>
                    <a:pt x="239045" y="72339"/>
                    <a:pt x="237216" y="73559"/>
                    <a:pt x="235184" y="74371"/>
                  </a:cubicBezTo>
                  <a:cubicBezTo>
                    <a:pt x="233152" y="75184"/>
                    <a:pt x="231323" y="75997"/>
                    <a:pt x="229698" y="76810"/>
                  </a:cubicBezTo>
                  <a:lnTo>
                    <a:pt x="223602" y="80467"/>
                  </a:lnTo>
                  <a:cubicBezTo>
                    <a:pt x="221976" y="81280"/>
                    <a:pt x="219944" y="81687"/>
                    <a:pt x="217506" y="81687"/>
                  </a:cubicBezTo>
                  <a:cubicBezTo>
                    <a:pt x="214254" y="80061"/>
                    <a:pt x="209378" y="80061"/>
                    <a:pt x="202875" y="81687"/>
                  </a:cubicBezTo>
                  <a:lnTo>
                    <a:pt x="187026" y="90221"/>
                  </a:lnTo>
                  <a:cubicBezTo>
                    <a:pt x="186213" y="90221"/>
                    <a:pt x="184587" y="90831"/>
                    <a:pt x="182149" y="92050"/>
                  </a:cubicBezTo>
                  <a:cubicBezTo>
                    <a:pt x="179710" y="93269"/>
                    <a:pt x="177272" y="93879"/>
                    <a:pt x="174834" y="93879"/>
                  </a:cubicBezTo>
                  <a:cubicBezTo>
                    <a:pt x="173208" y="95504"/>
                    <a:pt x="169144" y="97130"/>
                    <a:pt x="162642" y="98755"/>
                  </a:cubicBezTo>
                  <a:lnTo>
                    <a:pt x="176053" y="86563"/>
                  </a:lnTo>
                  <a:lnTo>
                    <a:pt x="193122" y="70714"/>
                  </a:lnTo>
                  <a:cubicBezTo>
                    <a:pt x="194747" y="68275"/>
                    <a:pt x="195154" y="66650"/>
                    <a:pt x="194341" y="65837"/>
                  </a:cubicBezTo>
                  <a:cubicBezTo>
                    <a:pt x="190277" y="56896"/>
                    <a:pt x="187229" y="48971"/>
                    <a:pt x="185197" y="42063"/>
                  </a:cubicBezTo>
                  <a:cubicBezTo>
                    <a:pt x="183165" y="35154"/>
                    <a:pt x="181336" y="29667"/>
                    <a:pt x="179710" y="25603"/>
                  </a:cubicBezTo>
                  <a:cubicBezTo>
                    <a:pt x="176459" y="19914"/>
                    <a:pt x="174021" y="12599"/>
                    <a:pt x="172395" y="3658"/>
                  </a:cubicBezTo>
                  <a:cubicBezTo>
                    <a:pt x="172395" y="1219"/>
                    <a:pt x="172802" y="0"/>
                    <a:pt x="17361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4800">
                  <a:latin typeface="演示悠然小楷" panose="00000500000000000000" pitchFamily="2" charset="-122"/>
                  <a:ea typeface="演示悠然小楷" panose="00000500000000000000" pitchFamily="2" charset="-122"/>
                </a:defRPr>
              </a:lvl1pPr>
            </a:lstStyle>
            <a:p>
              <a:endParaRPr lang="zh-CN" altLang="en-US" sz="9600" dirty="0">
                <a:solidFill>
                  <a:srgbClr val="000000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1EBEA02-33D2-81B0-FDAA-8CC9F0A99D47}"/>
                </a:ext>
              </a:extLst>
            </p:cNvPr>
            <p:cNvSpPr txBox="1"/>
            <p:nvPr/>
          </p:nvSpPr>
          <p:spPr>
            <a:xfrm>
              <a:off x="5792696" y="2947725"/>
              <a:ext cx="1163059" cy="1577260"/>
            </a:xfrm>
            <a:custGeom>
              <a:avLst/>
              <a:gdLst/>
              <a:ahLst/>
              <a:cxnLst/>
              <a:rect l="l" t="t" r="r" b="b"/>
              <a:pathLst>
                <a:path w="764055" h="1036158">
                  <a:moveTo>
                    <a:pt x="552327" y="496948"/>
                  </a:moveTo>
                  <a:cubicBezTo>
                    <a:pt x="545526" y="500834"/>
                    <a:pt x="537754" y="505206"/>
                    <a:pt x="529010" y="510064"/>
                  </a:cubicBezTo>
                  <a:cubicBezTo>
                    <a:pt x="520266" y="514921"/>
                    <a:pt x="511036" y="520265"/>
                    <a:pt x="501320" y="526094"/>
                  </a:cubicBezTo>
                  <a:lnTo>
                    <a:pt x="488205" y="529009"/>
                  </a:lnTo>
                  <a:lnTo>
                    <a:pt x="479461" y="531923"/>
                  </a:lnTo>
                  <a:cubicBezTo>
                    <a:pt x="478489" y="532895"/>
                    <a:pt x="478246" y="533867"/>
                    <a:pt x="478732" y="534838"/>
                  </a:cubicBezTo>
                  <a:cubicBezTo>
                    <a:pt x="479218" y="535810"/>
                    <a:pt x="478975" y="536781"/>
                    <a:pt x="478003" y="537753"/>
                  </a:cubicBezTo>
                  <a:lnTo>
                    <a:pt x="483833" y="540667"/>
                  </a:lnTo>
                  <a:cubicBezTo>
                    <a:pt x="487719" y="539696"/>
                    <a:pt x="492577" y="537267"/>
                    <a:pt x="498406" y="533381"/>
                  </a:cubicBezTo>
                  <a:cubicBezTo>
                    <a:pt x="505207" y="533381"/>
                    <a:pt x="510550" y="532409"/>
                    <a:pt x="514436" y="530466"/>
                  </a:cubicBezTo>
                  <a:cubicBezTo>
                    <a:pt x="538725" y="524637"/>
                    <a:pt x="552813" y="521722"/>
                    <a:pt x="556699" y="521722"/>
                  </a:cubicBezTo>
                  <a:cubicBezTo>
                    <a:pt x="567386" y="515893"/>
                    <a:pt x="578073" y="512492"/>
                    <a:pt x="588760" y="511521"/>
                  </a:cubicBezTo>
                  <a:cubicBezTo>
                    <a:pt x="587788" y="508606"/>
                    <a:pt x="586331" y="507149"/>
                    <a:pt x="584388" y="507149"/>
                  </a:cubicBezTo>
                  <a:cubicBezTo>
                    <a:pt x="570786" y="502291"/>
                    <a:pt x="561557" y="498891"/>
                    <a:pt x="556699" y="496948"/>
                  </a:cubicBezTo>
                  <a:cubicBezTo>
                    <a:pt x="556699" y="496948"/>
                    <a:pt x="555242" y="496948"/>
                    <a:pt x="552327" y="496948"/>
                  </a:cubicBezTo>
                  <a:close/>
                  <a:moveTo>
                    <a:pt x="569815" y="122415"/>
                  </a:moveTo>
                  <a:cubicBezTo>
                    <a:pt x="572729" y="122415"/>
                    <a:pt x="576130" y="123387"/>
                    <a:pt x="580016" y="125330"/>
                  </a:cubicBezTo>
                  <a:cubicBezTo>
                    <a:pt x="589732" y="129216"/>
                    <a:pt x="597990" y="131159"/>
                    <a:pt x="604791" y="131159"/>
                  </a:cubicBezTo>
                  <a:cubicBezTo>
                    <a:pt x="620335" y="141846"/>
                    <a:pt x="631022" y="148161"/>
                    <a:pt x="636852" y="150104"/>
                  </a:cubicBezTo>
                  <a:cubicBezTo>
                    <a:pt x="641709" y="154962"/>
                    <a:pt x="646567" y="157391"/>
                    <a:pt x="651425" y="157391"/>
                  </a:cubicBezTo>
                  <a:lnTo>
                    <a:pt x="652882" y="157391"/>
                  </a:lnTo>
                  <a:cubicBezTo>
                    <a:pt x="653854" y="158362"/>
                    <a:pt x="656283" y="158848"/>
                    <a:pt x="660169" y="158848"/>
                  </a:cubicBezTo>
                  <a:cubicBezTo>
                    <a:pt x="663084" y="162734"/>
                    <a:pt x="666484" y="166135"/>
                    <a:pt x="670370" y="169049"/>
                  </a:cubicBezTo>
                  <a:cubicBezTo>
                    <a:pt x="674256" y="171964"/>
                    <a:pt x="677657" y="174879"/>
                    <a:pt x="680571" y="177793"/>
                  </a:cubicBezTo>
                  <a:cubicBezTo>
                    <a:pt x="689315" y="181680"/>
                    <a:pt x="693687" y="188480"/>
                    <a:pt x="693687" y="198196"/>
                  </a:cubicBezTo>
                  <a:lnTo>
                    <a:pt x="693687" y="202568"/>
                  </a:lnTo>
                  <a:cubicBezTo>
                    <a:pt x="693687" y="204511"/>
                    <a:pt x="693202" y="205483"/>
                    <a:pt x="692230" y="205483"/>
                  </a:cubicBezTo>
                  <a:cubicBezTo>
                    <a:pt x="680571" y="215198"/>
                    <a:pt x="672799" y="222485"/>
                    <a:pt x="668913" y="227342"/>
                  </a:cubicBezTo>
                  <a:cubicBezTo>
                    <a:pt x="665027" y="229286"/>
                    <a:pt x="660655" y="231471"/>
                    <a:pt x="655797" y="233900"/>
                  </a:cubicBezTo>
                  <a:cubicBezTo>
                    <a:pt x="650939" y="236329"/>
                    <a:pt x="645596" y="239487"/>
                    <a:pt x="639766" y="243373"/>
                  </a:cubicBezTo>
                  <a:cubicBezTo>
                    <a:pt x="633937" y="247259"/>
                    <a:pt x="627865" y="251145"/>
                    <a:pt x="621550" y="255032"/>
                  </a:cubicBezTo>
                  <a:cubicBezTo>
                    <a:pt x="615235" y="258918"/>
                    <a:pt x="609163" y="262804"/>
                    <a:pt x="603333" y="266690"/>
                  </a:cubicBezTo>
                  <a:lnTo>
                    <a:pt x="584388" y="273977"/>
                  </a:lnTo>
                  <a:cubicBezTo>
                    <a:pt x="581473" y="275920"/>
                    <a:pt x="578316" y="277620"/>
                    <a:pt x="574915" y="279077"/>
                  </a:cubicBezTo>
                  <a:cubicBezTo>
                    <a:pt x="571515" y="280535"/>
                    <a:pt x="567872" y="282721"/>
                    <a:pt x="563985" y="285635"/>
                  </a:cubicBezTo>
                  <a:cubicBezTo>
                    <a:pt x="559128" y="288550"/>
                    <a:pt x="552084" y="291465"/>
                    <a:pt x="542854" y="294379"/>
                  </a:cubicBezTo>
                  <a:cubicBezTo>
                    <a:pt x="533625" y="297294"/>
                    <a:pt x="526095" y="299723"/>
                    <a:pt x="520266" y="301666"/>
                  </a:cubicBezTo>
                  <a:cubicBezTo>
                    <a:pt x="518323" y="301666"/>
                    <a:pt x="517351" y="302637"/>
                    <a:pt x="517351" y="304581"/>
                  </a:cubicBezTo>
                  <a:lnTo>
                    <a:pt x="517351" y="338099"/>
                  </a:lnTo>
                  <a:cubicBezTo>
                    <a:pt x="517351" y="347815"/>
                    <a:pt x="519294" y="360445"/>
                    <a:pt x="523180" y="375990"/>
                  </a:cubicBezTo>
                  <a:cubicBezTo>
                    <a:pt x="525123" y="384734"/>
                    <a:pt x="528038" y="392506"/>
                    <a:pt x="531924" y="399307"/>
                  </a:cubicBezTo>
                  <a:cubicBezTo>
                    <a:pt x="535811" y="405136"/>
                    <a:pt x="539697" y="408051"/>
                    <a:pt x="543583" y="408051"/>
                  </a:cubicBezTo>
                  <a:cubicBezTo>
                    <a:pt x="546498" y="409022"/>
                    <a:pt x="551355" y="409508"/>
                    <a:pt x="558156" y="409508"/>
                  </a:cubicBezTo>
                  <a:cubicBezTo>
                    <a:pt x="568843" y="409508"/>
                    <a:pt x="578073" y="407565"/>
                    <a:pt x="585845" y="403679"/>
                  </a:cubicBezTo>
                  <a:cubicBezTo>
                    <a:pt x="590703" y="403679"/>
                    <a:pt x="594589" y="403193"/>
                    <a:pt x="597504" y="402221"/>
                  </a:cubicBezTo>
                  <a:cubicBezTo>
                    <a:pt x="601390" y="401250"/>
                    <a:pt x="610620" y="398821"/>
                    <a:pt x="625193" y="394935"/>
                  </a:cubicBezTo>
                  <a:cubicBezTo>
                    <a:pt x="639766" y="390077"/>
                    <a:pt x="652397" y="386191"/>
                    <a:pt x="663084" y="383276"/>
                  </a:cubicBezTo>
                  <a:cubicBezTo>
                    <a:pt x="665027" y="382305"/>
                    <a:pt x="667456" y="381819"/>
                    <a:pt x="670370" y="381819"/>
                  </a:cubicBezTo>
                  <a:cubicBezTo>
                    <a:pt x="674256" y="381819"/>
                    <a:pt x="677657" y="380847"/>
                    <a:pt x="680571" y="378904"/>
                  </a:cubicBezTo>
                  <a:cubicBezTo>
                    <a:pt x="682515" y="377933"/>
                    <a:pt x="684458" y="376961"/>
                    <a:pt x="686401" y="375990"/>
                  </a:cubicBezTo>
                  <a:cubicBezTo>
                    <a:pt x="688344" y="375018"/>
                    <a:pt x="690773" y="374532"/>
                    <a:pt x="693687" y="374532"/>
                  </a:cubicBezTo>
                  <a:cubicBezTo>
                    <a:pt x="696602" y="374532"/>
                    <a:pt x="698545" y="375018"/>
                    <a:pt x="699517" y="375990"/>
                  </a:cubicBezTo>
                  <a:cubicBezTo>
                    <a:pt x="702431" y="376961"/>
                    <a:pt x="705589" y="377204"/>
                    <a:pt x="708989" y="376718"/>
                  </a:cubicBezTo>
                  <a:cubicBezTo>
                    <a:pt x="712390" y="376232"/>
                    <a:pt x="714576" y="375990"/>
                    <a:pt x="715547" y="375990"/>
                  </a:cubicBezTo>
                  <a:cubicBezTo>
                    <a:pt x="729149" y="375990"/>
                    <a:pt x="739836" y="376475"/>
                    <a:pt x="747608" y="377447"/>
                  </a:cubicBezTo>
                  <a:cubicBezTo>
                    <a:pt x="743722" y="381333"/>
                    <a:pt x="741779" y="385705"/>
                    <a:pt x="741779" y="390563"/>
                  </a:cubicBezTo>
                  <a:cubicBezTo>
                    <a:pt x="741779" y="393477"/>
                    <a:pt x="743236" y="395906"/>
                    <a:pt x="746151" y="397850"/>
                  </a:cubicBezTo>
                  <a:cubicBezTo>
                    <a:pt x="742265" y="400764"/>
                    <a:pt x="741293" y="403922"/>
                    <a:pt x="743236" y="407322"/>
                  </a:cubicBezTo>
                  <a:cubicBezTo>
                    <a:pt x="745180" y="410723"/>
                    <a:pt x="746637" y="412909"/>
                    <a:pt x="747608" y="413880"/>
                  </a:cubicBezTo>
                  <a:cubicBezTo>
                    <a:pt x="740808" y="413880"/>
                    <a:pt x="734978" y="415823"/>
                    <a:pt x="730121" y="419709"/>
                  </a:cubicBezTo>
                  <a:cubicBezTo>
                    <a:pt x="725263" y="423596"/>
                    <a:pt x="721862" y="428453"/>
                    <a:pt x="719919" y="434283"/>
                  </a:cubicBezTo>
                  <a:cubicBezTo>
                    <a:pt x="699517" y="440112"/>
                    <a:pt x="689315" y="443027"/>
                    <a:pt x="689315" y="443027"/>
                  </a:cubicBezTo>
                  <a:lnTo>
                    <a:pt x="680571" y="445941"/>
                  </a:lnTo>
                  <a:lnTo>
                    <a:pt x="667456" y="450313"/>
                  </a:lnTo>
                  <a:cubicBezTo>
                    <a:pt x="663569" y="451285"/>
                    <a:pt x="658955" y="452256"/>
                    <a:pt x="653611" y="453228"/>
                  </a:cubicBezTo>
                  <a:cubicBezTo>
                    <a:pt x="648267" y="454199"/>
                    <a:pt x="643653" y="455657"/>
                    <a:pt x="639766" y="457600"/>
                  </a:cubicBezTo>
                  <a:cubicBezTo>
                    <a:pt x="634909" y="459543"/>
                    <a:pt x="629808" y="461486"/>
                    <a:pt x="624464" y="463429"/>
                  </a:cubicBezTo>
                  <a:cubicBezTo>
                    <a:pt x="619121" y="465372"/>
                    <a:pt x="614020" y="467315"/>
                    <a:pt x="609163" y="469258"/>
                  </a:cubicBezTo>
                  <a:lnTo>
                    <a:pt x="584388" y="479460"/>
                  </a:lnTo>
                  <a:cubicBezTo>
                    <a:pt x="584388" y="480431"/>
                    <a:pt x="583417" y="481403"/>
                    <a:pt x="581473" y="482374"/>
                  </a:cubicBezTo>
                  <a:cubicBezTo>
                    <a:pt x="603819" y="491118"/>
                    <a:pt x="623736" y="495490"/>
                    <a:pt x="641224" y="495490"/>
                  </a:cubicBezTo>
                  <a:cubicBezTo>
                    <a:pt x="649968" y="495490"/>
                    <a:pt x="656283" y="495004"/>
                    <a:pt x="660169" y="494033"/>
                  </a:cubicBezTo>
                  <a:cubicBezTo>
                    <a:pt x="669884" y="492090"/>
                    <a:pt x="676685" y="491118"/>
                    <a:pt x="680571" y="491118"/>
                  </a:cubicBezTo>
                  <a:cubicBezTo>
                    <a:pt x="684458" y="491118"/>
                    <a:pt x="687858" y="491604"/>
                    <a:pt x="690773" y="492576"/>
                  </a:cubicBezTo>
                  <a:cubicBezTo>
                    <a:pt x="691744" y="489661"/>
                    <a:pt x="694173" y="490147"/>
                    <a:pt x="698059" y="494033"/>
                  </a:cubicBezTo>
                  <a:cubicBezTo>
                    <a:pt x="700002" y="494033"/>
                    <a:pt x="702917" y="495004"/>
                    <a:pt x="706803" y="496948"/>
                  </a:cubicBezTo>
                  <a:cubicBezTo>
                    <a:pt x="727206" y="501805"/>
                    <a:pt x="742751" y="510549"/>
                    <a:pt x="753438" y="523179"/>
                  </a:cubicBezTo>
                  <a:lnTo>
                    <a:pt x="754895" y="526094"/>
                  </a:lnTo>
                  <a:cubicBezTo>
                    <a:pt x="754895" y="529980"/>
                    <a:pt x="756838" y="534352"/>
                    <a:pt x="760724" y="539210"/>
                  </a:cubicBezTo>
                  <a:cubicBezTo>
                    <a:pt x="763639" y="544068"/>
                    <a:pt x="764611" y="547468"/>
                    <a:pt x="763639" y="549411"/>
                  </a:cubicBezTo>
                  <a:cubicBezTo>
                    <a:pt x="764611" y="553297"/>
                    <a:pt x="763882" y="555969"/>
                    <a:pt x="761453" y="557427"/>
                  </a:cubicBezTo>
                  <a:cubicBezTo>
                    <a:pt x="759024" y="558884"/>
                    <a:pt x="756352" y="559127"/>
                    <a:pt x="753438" y="558155"/>
                  </a:cubicBezTo>
                  <a:cubicBezTo>
                    <a:pt x="751495" y="556212"/>
                    <a:pt x="748580" y="556212"/>
                    <a:pt x="744694" y="558155"/>
                  </a:cubicBezTo>
                  <a:cubicBezTo>
                    <a:pt x="743722" y="557184"/>
                    <a:pt x="742508" y="556941"/>
                    <a:pt x="741050" y="557427"/>
                  </a:cubicBezTo>
                  <a:cubicBezTo>
                    <a:pt x="739593" y="557912"/>
                    <a:pt x="738865" y="558155"/>
                    <a:pt x="738865" y="558155"/>
                  </a:cubicBezTo>
                  <a:cubicBezTo>
                    <a:pt x="734978" y="560098"/>
                    <a:pt x="730121" y="561556"/>
                    <a:pt x="724291" y="562527"/>
                  </a:cubicBezTo>
                  <a:cubicBezTo>
                    <a:pt x="718462" y="563499"/>
                    <a:pt x="713604" y="564470"/>
                    <a:pt x="709718" y="565442"/>
                  </a:cubicBezTo>
                  <a:lnTo>
                    <a:pt x="674742" y="574186"/>
                  </a:lnTo>
                  <a:cubicBezTo>
                    <a:pt x="669884" y="575157"/>
                    <a:pt x="663084" y="576615"/>
                    <a:pt x="654340" y="578558"/>
                  </a:cubicBezTo>
                  <a:cubicBezTo>
                    <a:pt x="645596" y="580501"/>
                    <a:pt x="637337" y="581958"/>
                    <a:pt x="629565" y="582930"/>
                  </a:cubicBezTo>
                  <a:cubicBezTo>
                    <a:pt x="622764" y="585844"/>
                    <a:pt x="612563" y="588273"/>
                    <a:pt x="598961" y="590216"/>
                  </a:cubicBezTo>
                  <a:lnTo>
                    <a:pt x="561071" y="598960"/>
                  </a:lnTo>
                  <a:lnTo>
                    <a:pt x="553784" y="604790"/>
                  </a:lnTo>
                  <a:cubicBezTo>
                    <a:pt x="553784" y="604790"/>
                    <a:pt x="536296" y="609162"/>
                    <a:pt x="501320" y="617906"/>
                  </a:cubicBezTo>
                  <a:cubicBezTo>
                    <a:pt x="499377" y="617906"/>
                    <a:pt x="496220" y="618148"/>
                    <a:pt x="491848" y="618634"/>
                  </a:cubicBezTo>
                  <a:cubicBezTo>
                    <a:pt x="487476" y="619120"/>
                    <a:pt x="484318" y="621306"/>
                    <a:pt x="482375" y="625192"/>
                  </a:cubicBezTo>
                  <a:cubicBezTo>
                    <a:pt x="482375" y="626164"/>
                    <a:pt x="481889" y="626892"/>
                    <a:pt x="480918" y="627378"/>
                  </a:cubicBezTo>
                  <a:cubicBezTo>
                    <a:pt x="479946" y="627864"/>
                    <a:pt x="479461" y="628593"/>
                    <a:pt x="479461" y="629564"/>
                  </a:cubicBezTo>
                  <a:lnTo>
                    <a:pt x="475089" y="668912"/>
                  </a:lnTo>
                  <a:cubicBezTo>
                    <a:pt x="475089" y="685428"/>
                    <a:pt x="475574" y="697573"/>
                    <a:pt x="476546" y="705345"/>
                  </a:cubicBezTo>
                  <a:lnTo>
                    <a:pt x="476546" y="746150"/>
                  </a:lnTo>
                  <a:cubicBezTo>
                    <a:pt x="475574" y="755866"/>
                    <a:pt x="475089" y="769953"/>
                    <a:pt x="475089" y="788413"/>
                  </a:cubicBezTo>
                  <a:lnTo>
                    <a:pt x="475089" y="794242"/>
                  </a:lnTo>
                  <a:cubicBezTo>
                    <a:pt x="476060" y="802986"/>
                    <a:pt x="476303" y="812701"/>
                    <a:pt x="475817" y="823388"/>
                  </a:cubicBezTo>
                  <a:cubicBezTo>
                    <a:pt x="475332" y="834075"/>
                    <a:pt x="475089" y="841848"/>
                    <a:pt x="475089" y="846706"/>
                  </a:cubicBezTo>
                  <a:cubicBezTo>
                    <a:pt x="474117" y="858364"/>
                    <a:pt x="474117" y="869537"/>
                    <a:pt x="475089" y="880224"/>
                  </a:cubicBezTo>
                  <a:cubicBezTo>
                    <a:pt x="475089" y="881196"/>
                    <a:pt x="474846" y="882167"/>
                    <a:pt x="474360" y="883139"/>
                  </a:cubicBezTo>
                  <a:cubicBezTo>
                    <a:pt x="473874" y="884110"/>
                    <a:pt x="473631" y="884596"/>
                    <a:pt x="473631" y="884596"/>
                  </a:cubicBezTo>
                  <a:cubicBezTo>
                    <a:pt x="471688" y="892368"/>
                    <a:pt x="470717" y="898198"/>
                    <a:pt x="470717" y="902084"/>
                  </a:cubicBezTo>
                  <a:cubicBezTo>
                    <a:pt x="469745" y="903055"/>
                    <a:pt x="468531" y="905727"/>
                    <a:pt x="467073" y="910099"/>
                  </a:cubicBezTo>
                  <a:cubicBezTo>
                    <a:pt x="465616" y="914471"/>
                    <a:pt x="464402" y="917629"/>
                    <a:pt x="463430" y="919572"/>
                  </a:cubicBezTo>
                  <a:cubicBezTo>
                    <a:pt x="463430" y="922486"/>
                    <a:pt x="461973" y="926859"/>
                    <a:pt x="459058" y="932688"/>
                  </a:cubicBezTo>
                  <a:cubicBezTo>
                    <a:pt x="459058" y="934631"/>
                    <a:pt x="458087" y="937546"/>
                    <a:pt x="456143" y="941432"/>
                  </a:cubicBezTo>
                  <a:cubicBezTo>
                    <a:pt x="453229" y="943375"/>
                    <a:pt x="451771" y="945804"/>
                    <a:pt x="451771" y="948718"/>
                  </a:cubicBezTo>
                  <a:cubicBezTo>
                    <a:pt x="450800" y="952604"/>
                    <a:pt x="446914" y="958920"/>
                    <a:pt x="440113" y="967664"/>
                  </a:cubicBezTo>
                  <a:lnTo>
                    <a:pt x="432826" y="982237"/>
                  </a:lnTo>
                  <a:cubicBezTo>
                    <a:pt x="425054" y="1003611"/>
                    <a:pt x="420196" y="1016241"/>
                    <a:pt x="418253" y="1020127"/>
                  </a:cubicBezTo>
                  <a:cubicBezTo>
                    <a:pt x="416310" y="1023042"/>
                    <a:pt x="413881" y="1025471"/>
                    <a:pt x="410966" y="1027414"/>
                  </a:cubicBezTo>
                  <a:cubicBezTo>
                    <a:pt x="408052" y="1029357"/>
                    <a:pt x="405623" y="1032272"/>
                    <a:pt x="403680" y="1036158"/>
                  </a:cubicBezTo>
                  <a:cubicBezTo>
                    <a:pt x="402708" y="1036158"/>
                    <a:pt x="402222" y="1035186"/>
                    <a:pt x="402222" y="1033243"/>
                  </a:cubicBezTo>
                  <a:cubicBezTo>
                    <a:pt x="401251" y="1033243"/>
                    <a:pt x="400765" y="1031786"/>
                    <a:pt x="400765" y="1028871"/>
                  </a:cubicBezTo>
                  <a:cubicBezTo>
                    <a:pt x="402708" y="1024985"/>
                    <a:pt x="403680" y="1018184"/>
                    <a:pt x="403680" y="1008469"/>
                  </a:cubicBezTo>
                  <a:lnTo>
                    <a:pt x="402222" y="974950"/>
                  </a:lnTo>
                  <a:cubicBezTo>
                    <a:pt x="401251" y="971064"/>
                    <a:pt x="401008" y="967178"/>
                    <a:pt x="401494" y="963292"/>
                  </a:cubicBezTo>
                  <a:cubicBezTo>
                    <a:pt x="401980" y="959405"/>
                    <a:pt x="401737" y="955519"/>
                    <a:pt x="400765" y="951633"/>
                  </a:cubicBezTo>
                  <a:lnTo>
                    <a:pt x="399308" y="923944"/>
                  </a:lnTo>
                  <a:lnTo>
                    <a:pt x="399308" y="865651"/>
                  </a:lnTo>
                  <a:lnTo>
                    <a:pt x="399308" y="843791"/>
                  </a:lnTo>
                  <a:lnTo>
                    <a:pt x="399308" y="802986"/>
                  </a:lnTo>
                  <a:cubicBezTo>
                    <a:pt x="399308" y="783555"/>
                    <a:pt x="398822" y="769467"/>
                    <a:pt x="397850" y="760723"/>
                  </a:cubicBezTo>
                  <a:cubicBezTo>
                    <a:pt x="398822" y="753923"/>
                    <a:pt x="399065" y="747122"/>
                    <a:pt x="398579" y="740321"/>
                  </a:cubicBezTo>
                  <a:cubicBezTo>
                    <a:pt x="398093" y="733520"/>
                    <a:pt x="398336" y="726719"/>
                    <a:pt x="399308" y="719918"/>
                  </a:cubicBezTo>
                  <a:lnTo>
                    <a:pt x="399308" y="649967"/>
                  </a:lnTo>
                  <a:cubicBezTo>
                    <a:pt x="399308" y="647052"/>
                    <a:pt x="400279" y="643652"/>
                    <a:pt x="402222" y="639765"/>
                  </a:cubicBezTo>
                  <a:lnTo>
                    <a:pt x="394936" y="639765"/>
                  </a:lnTo>
                  <a:lnTo>
                    <a:pt x="349759" y="649967"/>
                  </a:lnTo>
                  <a:cubicBezTo>
                    <a:pt x="333242" y="652881"/>
                    <a:pt x="318669" y="656282"/>
                    <a:pt x="306039" y="660168"/>
                  </a:cubicBezTo>
                  <a:cubicBezTo>
                    <a:pt x="299238" y="661140"/>
                    <a:pt x="292194" y="662840"/>
                    <a:pt x="284908" y="665269"/>
                  </a:cubicBezTo>
                  <a:cubicBezTo>
                    <a:pt x="277621" y="667697"/>
                    <a:pt x="270092" y="669398"/>
                    <a:pt x="262319" y="670369"/>
                  </a:cubicBezTo>
                  <a:lnTo>
                    <a:pt x="198197" y="686400"/>
                  </a:lnTo>
                  <a:lnTo>
                    <a:pt x="115129" y="705345"/>
                  </a:lnTo>
                  <a:cubicBezTo>
                    <a:pt x="101528" y="707288"/>
                    <a:pt x="91326" y="709231"/>
                    <a:pt x="84526" y="711174"/>
                  </a:cubicBezTo>
                  <a:cubicBezTo>
                    <a:pt x="82583" y="711174"/>
                    <a:pt x="77239" y="711417"/>
                    <a:pt x="68495" y="711903"/>
                  </a:cubicBezTo>
                  <a:cubicBezTo>
                    <a:pt x="59751" y="712389"/>
                    <a:pt x="52464" y="710203"/>
                    <a:pt x="46635" y="705345"/>
                  </a:cubicBezTo>
                  <a:lnTo>
                    <a:pt x="33519" y="698058"/>
                  </a:lnTo>
                  <a:cubicBezTo>
                    <a:pt x="32548" y="697087"/>
                    <a:pt x="32062" y="694658"/>
                    <a:pt x="32062" y="690772"/>
                  </a:cubicBezTo>
                  <a:cubicBezTo>
                    <a:pt x="28176" y="688829"/>
                    <a:pt x="24047" y="686400"/>
                    <a:pt x="19675" y="683485"/>
                  </a:cubicBezTo>
                  <a:cubicBezTo>
                    <a:pt x="15303" y="680570"/>
                    <a:pt x="10202" y="677656"/>
                    <a:pt x="4373" y="674741"/>
                  </a:cubicBezTo>
                  <a:cubicBezTo>
                    <a:pt x="-1457" y="668912"/>
                    <a:pt x="-1457" y="663568"/>
                    <a:pt x="4373" y="658711"/>
                  </a:cubicBezTo>
                  <a:cubicBezTo>
                    <a:pt x="6316" y="655796"/>
                    <a:pt x="6316" y="650938"/>
                    <a:pt x="4373" y="644137"/>
                  </a:cubicBezTo>
                  <a:cubicBezTo>
                    <a:pt x="4373" y="636365"/>
                    <a:pt x="3887" y="631507"/>
                    <a:pt x="2915" y="629564"/>
                  </a:cubicBezTo>
                  <a:cubicBezTo>
                    <a:pt x="3887" y="629564"/>
                    <a:pt x="4373" y="628593"/>
                    <a:pt x="4373" y="626650"/>
                  </a:cubicBezTo>
                  <a:lnTo>
                    <a:pt x="30605" y="654339"/>
                  </a:lnTo>
                  <a:cubicBezTo>
                    <a:pt x="32548" y="656282"/>
                    <a:pt x="34977" y="657253"/>
                    <a:pt x="37891" y="657253"/>
                  </a:cubicBezTo>
                  <a:cubicBezTo>
                    <a:pt x="47607" y="653367"/>
                    <a:pt x="54408" y="651424"/>
                    <a:pt x="58294" y="651424"/>
                  </a:cubicBezTo>
                  <a:cubicBezTo>
                    <a:pt x="62180" y="651424"/>
                    <a:pt x="67523" y="649967"/>
                    <a:pt x="74324" y="647052"/>
                  </a:cubicBezTo>
                  <a:cubicBezTo>
                    <a:pt x="81125" y="644137"/>
                    <a:pt x="86954" y="642194"/>
                    <a:pt x="91812" y="641223"/>
                  </a:cubicBezTo>
                  <a:cubicBezTo>
                    <a:pt x="98613" y="639280"/>
                    <a:pt x="106385" y="637094"/>
                    <a:pt x="115129" y="634665"/>
                  </a:cubicBezTo>
                  <a:cubicBezTo>
                    <a:pt x="123873" y="632236"/>
                    <a:pt x="133103" y="630050"/>
                    <a:pt x="142819" y="628107"/>
                  </a:cubicBezTo>
                  <a:cubicBezTo>
                    <a:pt x="144762" y="626164"/>
                    <a:pt x="148162" y="625192"/>
                    <a:pt x="153020" y="625192"/>
                  </a:cubicBezTo>
                  <a:cubicBezTo>
                    <a:pt x="153020" y="625192"/>
                    <a:pt x="153506" y="625192"/>
                    <a:pt x="154477" y="625192"/>
                  </a:cubicBezTo>
                  <a:cubicBezTo>
                    <a:pt x="155449" y="625192"/>
                    <a:pt x="155935" y="625192"/>
                    <a:pt x="155935" y="625192"/>
                  </a:cubicBezTo>
                  <a:cubicBezTo>
                    <a:pt x="156906" y="625192"/>
                    <a:pt x="157878" y="625435"/>
                    <a:pt x="158849" y="625921"/>
                  </a:cubicBezTo>
                  <a:cubicBezTo>
                    <a:pt x="159821" y="626407"/>
                    <a:pt x="161278" y="626164"/>
                    <a:pt x="163221" y="625192"/>
                  </a:cubicBezTo>
                  <a:cubicBezTo>
                    <a:pt x="170994" y="618391"/>
                    <a:pt x="182166" y="614991"/>
                    <a:pt x="196740" y="614991"/>
                  </a:cubicBezTo>
                  <a:cubicBezTo>
                    <a:pt x="199654" y="615962"/>
                    <a:pt x="203055" y="615720"/>
                    <a:pt x="206941" y="614262"/>
                  </a:cubicBezTo>
                  <a:cubicBezTo>
                    <a:pt x="210827" y="612805"/>
                    <a:pt x="213256" y="610619"/>
                    <a:pt x="214227" y="607704"/>
                  </a:cubicBezTo>
                  <a:lnTo>
                    <a:pt x="218599" y="606247"/>
                  </a:lnTo>
                  <a:cubicBezTo>
                    <a:pt x="248718" y="599446"/>
                    <a:pt x="274464" y="593131"/>
                    <a:pt x="295838" y="587302"/>
                  </a:cubicBezTo>
                  <a:cubicBezTo>
                    <a:pt x="302639" y="585359"/>
                    <a:pt x="309925" y="583901"/>
                    <a:pt x="317698" y="582930"/>
                  </a:cubicBezTo>
                  <a:cubicBezTo>
                    <a:pt x="325470" y="581958"/>
                    <a:pt x="332757" y="580501"/>
                    <a:pt x="339557" y="578558"/>
                  </a:cubicBezTo>
                  <a:lnTo>
                    <a:pt x="397850" y="562527"/>
                  </a:lnTo>
                  <a:lnTo>
                    <a:pt x="399308" y="562527"/>
                  </a:lnTo>
                  <a:cubicBezTo>
                    <a:pt x="406109" y="561556"/>
                    <a:pt x="409995" y="560584"/>
                    <a:pt x="410966" y="559613"/>
                  </a:cubicBezTo>
                  <a:cubicBezTo>
                    <a:pt x="411938" y="558641"/>
                    <a:pt x="412909" y="555240"/>
                    <a:pt x="413881" y="549411"/>
                  </a:cubicBezTo>
                  <a:lnTo>
                    <a:pt x="413881" y="478002"/>
                  </a:lnTo>
                  <a:cubicBezTo>
                    <a:pt x="414853" y="473145"/>
                    <a:pt x="413395" y="469258"/>
                    <a:pt x="409509" y="466344"/>
                  </a:cubicBezTo>
                  <a:cubicBezTo>
                    <a:pt x="400765" y="458571"/>
                    <a:pt x="395422" y="448370"/>
                    <a:pt x="393478" y="435740"/>
                  </a:cubicBezTo>
                  <a:lnTo>
                    <a:pt x="394936" y="431368"/>
                  </a:lnTo>
                  <a:lnTo>
                    <a:pt x="394936" y="424081"/>
                  </a:lnTo>
                  <a:cubicBezTo>
                    <a:pt x="395907" y="422138"/>
                    <a:pt x="397365" y="421652"/>
                    <a:pt x="399308" y="422624"/>
                  </a:cubicBezTo>
                  <a:cubicBezTo>
                    <a:pt x="401251" y="423596"/>
                    <a:pt x="402708" y="424081"/>
                    <a:pt x="403680" y="424081"/>
                  </a:cubicBezTo>
                  <a:cubicBezTo>
                    <a:pt x="408537" y="425053"/>
                    <a:pt x="413638" y="427239"/>
                    <a:pt x="418982" y="430639"/>
                  </a:cubicBezTo>
                  <a:cubicBezTo>
                    <a:pt x="424325" y="434040"/>
                    <a:pt x="428940" y="435740"/>
                    <a:pt x="432826" y="435740"/>
                  </a:cubicBezTo>
                  <a:cubicBezTo>
                    <a:pt x="438656" y="437683"/>
                    <a:pt x="443756" y="440841"/>
                    <a:pt x="448128" y="445213"/>
                  </a:cubicBezTo>
                  <a:cubicBezTo>
                    <a:pt x="452500" y="449585"/>
                    <a:pt x="455658" y="452256"/>
                    <a:pt x="457601" y="453228"/>
                  </a:cubicBezTo>
                  <a:cubicBezTo>
                    <a:pt x="460515" y="458086"/>
                    <a:pt x="463430" y="462215"/>
                    <a:pt x="466345" y="465615"/>
                  </a:cubicBezTo>
                  <a:cubicBezTo>
                    <a:pt x="469259" y="469016"/>
                    <a:pt x="471688" y="473145"/>
                    <a:pt x="473631" y="478002"/>
                  </a:cubicBezTo>
                  <a:lnTo>
                    <a:pt x="475089" y="479460"/>
                  </a:lnTo>
                  <a:cubicBezTo>
                    <a:pt x="478975" y="483346"/>
                    <a:pt x="480432" y="487475"/>
                    <a:pt x="479461" y="491847"/>
                  </a:cubicBezTo>
                  <a:cubicBezTo>
                    <a:pt x="478489" y="496219"/>
                    <a:pt x="478003" y="499376"/>
                    <a:pt x="478003" y="501320"/>
                  </a:cubicBezTo>
                  <a:lnTo>
                    <a:pt x="478003" y="526094"/>
                  </a:lnTo>
                  <a:cubicBezTo>
                    <a:pt x="478975" y="526094"/>
                    <a:pt x="479461" y="526580"/>
                    <a:pt x="479461" y="527551"/>
                  </a:cubicBezTo>
                  <a:lnTo>
                    <a:pt x="507150" y="505692"/>
                  </a:lnTo>
                  <a:lnTo>
                    <a:pt x="530467" y="488204"/>
                  </a:lnTo>
                  <a:cubicBezTo>
                    <a:pt x="523666" y="481403"/>
                    <a:pt x="520266" y="478002"/>
                    <a:pt x="520266" y="478002"/>
                  </a:cubicBezTo>
                  <a:cubicBezTo>
                    <a:pt x="519294" y="477031"/>
                    <a:pt x="518080" y="476059"/>
                    <a:pt x="516622" y="475088"/>
                  </a:cubicBezTo>
                  <a:cubicBezTo>
                    <a:pt x="515165" y="474116"/>
                    <a:pt x="513465" y="473145"/>
                    <a:pt x="511522" y="472173"/>
                  </a:cubicBezTo>
                  <a:lnTo>
                    <a:pt x="514436" y="470716"/>
                  </a:lnTo>
                  <a:lnTo>
                    <a:pt x="539211" y="470716"/>
                  </a:lnTo>
                  <a:cubicBezTo>
                    <a:pt x="546012" y="470716"/>
                    <a:pt x="550870" y="469258"/>
                    <a:pt x="553784" y="466344"/>
                  </a:cubicBezTo>
                  <a:cubicBezTo>
                    <a:pt x="554756" y="465372"/>
                    <a:pt x="555970" y="463672"/>
                    <a:pt x="557428" y="461243"/>
                  </a:cubicBezTo>
                  <a:cubicBezTo>
                    <a:pt x="558885" y="458814"/>
                    <a:pt x="560585" y="456628"/>
                    <a:pt x="562528" y="454685"/>
                  </a:cubicBezTo>
                  <a:cubicBezTo>
                    <a:pt x="547955" y="453714"/>
                    <a:pt x="531439" y="451285"/>
                    <a:pt x="512979" y="447399"/>
                  </a:cubicBezTo>
                  <a:cubicBezTo>
                    <a:pt x="495491" y="445455"/>
                    <a:pt x="479946" y="433797"/>
                    <a:pt x="466345" y="412423"/>
                  </a:cubicBezTo>
                  <a:cubicBezTo>
                    <a:pt x="454686" y="391049"/>
                    <a:pt x="447885" y="365303"/>
                    <a:pt x="445942" y="335184"/>
                  </a:cubicBezTo>
                  <a:cubicBezTo>
                    <a:pt x="445942" y="331298"/>
                    <a:pt x="445456" y="329355"/>
                    <a:pt x="444485" y="329355"/>
                  </a:cubicBezTo>
                  <a:lnTo>
                    <a:pt x="425540" y="326441"/>
                  </a:lnTo>
                  <a:cubicBezTo>
                    <a:pt x="423597" y="326441"/>
                    <a:pt x="422139" y="325955"/>
                    <a:pt x="421168" y="324983"/>
                  </a:cubicBezTo>
                  <a:lnTo>
                    <a:pt x="425540" y="322069"/>
                  </a:lnTo>
                  <a:cubicBezTo>
                    <a:pt x="426511" y="321097"/>
                    <a:pt x="427726" y="320125"/>
                    <a:pt x="429183" y="319154"/>
                  </a:cubicBezTo>
                  <a:cubicBezTo>
                    <a:pt x="430640" y="318182"/>
                    <a:pt x="431855" y="317697"/>
                    <a:pt x="432826" y="317697"/>
                  </a:cubicBezTo>
                  <a:lnTo>
                    <a:pt x="437198" y="314782"/>
                  </a:lnTo>
                  <a:cubicBezTo>
                    <a:pt x="443999" y="313810"/>
                    <a:pt x="447400" y="310410"/>
                    <a:pt x="447400" y="304581"/>
                  </a:cubicBezTo>
                  <a:cubicBezTo>
                    <a:pt x="452257" y="265719"/>
                    <a:pt x="455172" y="244830"/>
                    <a:pt x="456143" y="241916"/>
                  </a:cubicBezTo>
                  <a:cubicBezTo>
                    <a:pt x="460030" y="223456"/>
                    <a:pt x="464887" y="208883"/>
                    <a:pt x="470717" y="198196"/>
                  </a:cubicBezTo>
                  <a:cubicBezTo>
                    <a:pt x="474603" y="187509"/>
                    <a:pt x="470717" y="177793"/>
                    <a:pt x="459058" y="169049"/>
                  </a:cubicBezTo>
                  <a:cubicBezTo>
                    <a:pt x="456143" y="164192"/>
                    <a:pt x="453229" y="160791"/>
                    <a:pt x="450314" y="158848"/>
                  </a:cubicBezTo>
                  <a:cubicBezTo>
                    <a:pt x="446428" y="153990"/>
                    <a:pt x="442056" y="150590"/>
                    <a:pt x="437198" y="148647"/>
                  </a:cubicBezTo>
                  <a:cubicBezTo>
                    <a:pt x="443999" y="148647"/>
                    <a:pt x="450314" y="150104"/>
                    <a:pt x="456143" y="153019"/>
                  </a:cubicBezTo>
                  <a:lnTo>
                    <a:pt x="467802" y="158848"/>
                  </a:lnTo>
                  <a:cubicBezTo>
                    <a:pt x="475574" y="160791"/>
                    <a:pt x="482375" y="164192"/>
                    <a:pt x="488205" y="169049"/>
                  </a:cubicBezTo>
                  <a:cubicBezTo>
                    <a:pt x="494034" y="173907"/>
                    <a:pt x="497434" y="176822"/>
                    <a:pt x="498406" y="177793"/>
                  </a:cubicBezTo>
                  <a:cubicBezTo>
                    <a:pt x="504235" y="180708"/>
                    <a:pt x="509822" y="184837"/>
                    <a:pt x="515165" y="190181"/>
                  </a:cubicBezTo>
                  <a:cubicBezTo>
                    <a:pt x="520509" y="195524"/>
                    <a:pt x="524638" y="199653"/>
                    <a:pt x="527552" y="202568"/>
                  </a:cubicBezTo>
                  <a:cubicBezTo>
                    <a:pt x="530467" y="205483"/>
                    <a:pt x="530953" y="208397"/>
                    <a:pt x="529010" y="211312"/>
                  </a:cubicBezTo>
                  <a:cubicBezTo>
                    <a:pt x="528038" y="216170"/>
                    <a:pt x="526581" y="221999"/>
                    <a:pt x="524638" y="228800"/>
                  </a:cubicBezTo>
                  <a:cubicBezTo>
                    <a:pt x="522695" y="235601"/>
                    <a:pt x="521237" y="241430"/>
                    <a:pt x="520266" y="246288"/>
                  </a:cubicBezTo>
                  <a:lnTo>
                    <a:pt x="520266" y="249202"/>
                  </a:lnTo>
                  <a:cubicBezTo>
                    <a:pt x="529981" y="241430"/>
                    <a:pt x="537268" y="236086"/>
                    <a:pt x="542126" y="233172"/>
                  </a:cubicBezTo>
                  <a:cubicBezTo>
                    <a:pt x="566414" y="210826"/>
                    <a:pt x="580502" y="197710"/>
                    <a:pt x="584388" y="193824"/>
                  </a:cubicBezTo>
                  <a:cubicBezTo>
                    <a:pt x="590217" y="188966"/>
                    <a:pt x="597018" y="180708"/>
                    <a:pt x="604791" y="169049"/>
                  </a:cubicBezTo>
                  <a:cubicBezTo>
                    <a:pt x="605762" y="168078"/>
                    <a:pt x="605276" y="165163"/>
                    <a:pt x="603333" y="160305"/>
                  </a:cubicBezTo>
                  <a:cubicBezTo>
                    <a:pt x="588760" y="143789"/>
                    <a:pt x="578559" y="133588"/>
                    <a:pt x="572729" y="129702"/>
                  </a:cubicBezTo>
                  <a:cubicBezTo>
                    <a:pt x="570786" y="127759"/>
                    <a:pt x="569815" y="125330"/>
                    <a:pt x="569815" y="122415"/>
                  </a:cubicBezTo>
                  <a:close/>
                  <a:moveTo>
                    <a:pt x="332817" y="0"/>
                  </a:moveTo>
                  <a:cubicBezTo>
                    <a:pt x="336096" y="0"/>
                    <a:pt x="339557" y="485"/>
                    <a:pt x="343201" y="1457"/>
                  </a:cubicBezTo>
                  <a:cubicBezTo>
                    <a:pt x="350487" y="3400"/>
                    <a:pt x="356560" y="6801"/>
                    <a:pt x="361417" y="11658"/>
                  </a:cubicBezTo>
                  <a:cubicBezTo>
                    <a:pt x="364332" y="14573"/>
                    <a:pt x="367975" y="19188"/>
                    <a:pt x="372347" y="25503"/>
                  </a:cubicBezTo>
                  <a:cubicBezTo>
                    <a:pt x="376719" y="31818"/>
                    <a:pt x="381334" y="36433"/>
                    <a:pt x="386192" y="39347"/>
                  </a:cubicBezTo>
                  <a:lnTo>
                    <a:pt x="390564" y="42262"/>
                  </a:lnTo>
                  <a:cubicBezTo>
                    <a:pt x="391535" y="42262"/>
                    <a:pt x="392507" y="42748"/>
                    <a:pt x="393478" y="43719"/>
                  </a:cubicBezTo>
                  <a:cubicBezTo>
                    <a:pt x="394450" y="44691"/>
                    <a:pt x="394936" y="45662"/>
                    <a:pt x="394936" y="46634"/>
                  </a:cubicBezTo>
                  <a:lnTo>
                    <a:pt x="408052" y="62665"/>
                  </a:lnTo>
                  <a:cubicBezTo>
                    <a:pt x="410966" y="66551"/>
                    <a:pt x="412909" y="70194"/>
                    <a:pt x="413881" y="73595"/>
                  </a:cubicBezTo>
                  <a:cubicBezTo>
                    <a:pt x="414853" y="76995"/>
                    <a:pt x="415824" y="79667"/>
                    <a:pt x="416796" y="81610"/>
                  </a:cubicBezTo>
                  <a:lnTo>
                    <a:pt x="416796" y="88896"/>
                  </a:lnTo>
                  <a:lnTo>
                    <a:pt x="394936" y="119500"/>
                  </a:lnTo>
                  <a:cubicBezTo>
                    <a:pt x="390078" y="124358"/>
                    <a:pt x="384249" y="130916"/>
                    <a:pt x="377448" y="139174"/>
                  </a:cubicBezTo>
                  <a:cubicBezTo>
                    <a:pt x="370647" y="147432"/>
                    <a:pt x="364818" y="153990"/>
                    <a:pt x="359960" y="158848"/>
                  </a:cubicBezTo>
                  <a:cubicBezTo>
                    <a:pt x="324984" y="196739"/>
                    <a:pt x="308954" y="214227"/>
                    <a:pt x="311868" y="211312"/>
                  </a:cubicBezTo>
                  <a:lnTo>
                    <a:pt x="278350" y="255032"/>
                  </a:lnTo>
                  <a:lnTo>
                    <a:pt x="276892" y="255032"/>
                  </a:lnTo>
                  <a:cubicBezTo>
                    <a:pt x="273978" y="258918"/>
                    <a:pt x="272763" y="261347"/>
                    <a:pt x="273249" y="262318"/>
                  </a:cubicBezTo>
                  <a:cubicBezTo>
                    <a:pt x="273735" y="263290"/>
                    <a:pt x="275921" y="265233"/>
                    <a:pt x="279807" y="268148"/>
                  </a:cubicBezTo>
                  <a:cubicBezTo>
                    <a:pt x="281750" y="270091"/>
                    <a:pt x="284665" y="272520"/>
                    <a:pt x="288551" y="275434"/>
                  </a:cubicBezTo>
                  <a:cubicBezTo>
                    <a:pt x="292437" y="278349"/>
                    <a:pt x="294866" y="281263"/>
                    <a:pt x="295838" y="284178"/>
                  </a:cubicBezTo>
                  <a:cubicBezTo>
                    <a:pt x="300695" y="290007"/>
                    <a:pt x="305310" y="295837"/>
                    <a:pt x="309682" y="301666"/>
                  </a:cubicBezTo>
                  <a:cubicBezTo>
                    <a:pt x="314054" y="307495"/>
                    <a:pt x="318669" y="313325"/>
                    <a:pt x="323527" y="319154"/>
                  </a:cubicBezTo>
                  <a:cubicBezTo>
                    <a:pt x="327413" y="326926"/>
                    <a:pt x="329356" y="335670"/>
                    <a:pt x="329356" y="345386"/>
                  </a:cubicBezTo>
                  <a:cubicBezTo>
                    <a:pt x="329356" y="349272"/>
                    <a:pt x="328870" y="353401"/>
                    <a:pt x="327899" y="357773"/>
                  </a:cubicBezTo>
                  <a:cubicBezTo>
                    <a:pt x="326927" y="362145"/>
                    <a:pt x="326441" y="366274"/>
                    <a:pt x="326441" y="370160"/>
                  </a:cubicBezTo>
                  <a:cubicBezTo>
                    <a:pt x="325470" y="375990"/>
                    <a:pt x="324984" y="384734"/>
                    <a:pt x="324984" y="396392"/>
                  </a:cubicBezTo>
                  <a:cubicBezTo>
                    <a:pt x="325956" y="399307"/>
                    <a:pt x="326441" y="403679"/>
                    <a:pt x="326441" y="409508"/>
                  </a:cubicBezTo>
                  <a:cubicBezTo>
                    <a:pt x="326441" y="409508"/>
                    <a:pt x="327413" y="410480"/>
                    <a:pt x="329356" y="412423"/>
                  </a:cubicBezTo>
                  <a:cubicBezTo>
                    <a:pt x="332271" y="409508"/>
                    <a:pt x="345873" y="391534"/>
                    <a:pt x="370161" y="358502"/>
                  </a:cubicBezTo>
                  <a:cubicBezTo>
                    <a:pt x="385706" y="335184"/>
                    <a:pt x="401737" y="313325"/>
                    <a:pt x="418253" y="292922"/>
                  </a:cubicBezTo>
                  <a:lnTo>
                    <a:pt x="421168" y="295837"/>
                  </a:lnTo>
                  <a:cubicBezTo>
                    <a:pt x="419225" y="303609"/>
                    <a:pt x="418253" y="308953"/>
                    <a:pt x="418253" y="311867"/>
                  </a:cubicBezTo>
                  <a:lnTo>
                    <a:pt x="418253" y="317697"/>
                  </a:lnTo>
                  <a:cubicBezTo>
                    <a:pt x="417281" y="325469"/>
                    <a:pt x="414367" y="332999"/>
                    <a:pt x="409509" y="340285"/>
                  </a:cubicBezTo>
                  <a:cubicBezTo>
                    <a:pt x="404651" y="347572"/>
                    <a:pt x="401737" y="352187"/>
                    <a:pt x="400765" y="354130"/>
                  </a:cubicBezTo>
                  <a:cubicBezTo>
                    <a:pt x="399794" y="358988"/>
                    <a:pt x="397365" y="366274"/>
                    <a:pt x="393478" y="375990"/>
                  </a:cubicBezTo>
                  <a:cubicBezTo>
                    <a:pt x="389592" y="383762"/>
                    <a:pt x="385706" y="389591"/>
                    <a:pt x="381820" y="393477"/>
                  </a:cubicBezTo>
                  <a:cubicBezTo>
                    <a:pt x="375991" y="403193"/>
                    <a:pt x="361417" y="426996"/>
                    <a:pt x="338100" y="464886"/>
                  </a:cubicBezTo>
                  <a:cubicBezTo>
                    <a:pt x="335185" y="468773"/>
                    <a:pt x="332514" y="473145"/>
                    <a:pt x="330085" y="478002"/>
                  </a:cubicBezTo>
                  <a:cubicBezTo>
                    <a:pt x="327656" y="482860"/>
                    <a:pt x="324498" y="487718"/>
                    <a:pt x="320612" y="492576"/>
                  </a:cubicBezTo>
                  <a:cubicBezTo>
                    <a:pt x="317698" y="500348"/>
                    <a:pt x="317212" y="505206"/>
                    <a:pt x="319155" y="507149"/>
                  </a:cubicBezTo>
                  <a:cubicBezTo>
                    <a:pt x="320126" y="511035"/>
                    <a:pt x="319155" y="515407"/>
                    <a:pt x="316240" y="520265"/>
                  </a:cubicBezTo>
                  <a:cubicBezTo>
                    <a:pt x="313326" y="525123"/>
                    <a:pt x="311868" y="528523"/>
                    <a:pt x="311868" y="530466"/>
                  </a:cubicBezTo>
                  <a:cubicBezTo>
                    <a:pt x="311868" y="535324"/>
                    <a:pt x="311382" y="538724"/>
                    <a:pt x="310411" y="540667"/>
                  </a:cubicBezTo>
                  <a:cubicBezTo>
                    <a:pt x="308468" y="544553"/>
                    <a:pt x="305067" y="545525"/>
                    <a:pt x="300210" y="543582"/>
                  </a:cubicBezTo>
                  <a:cubicBezTo>
                    <a:pt x="297295" y="543582"/>
                    <a:pt x="295352" y="544068"/>
                    <a:pt x="294380" y="545039"/>
                  </a:cubicBezTo>
                  <a:cubicBezTo>
                    <a:pt x="291466" y="546982"/>
                    <a:pt x="288065" y="547711"/>
                    <a:pt x="284179" y="547225"/>
                  </a:cubicBezTo>
                  <a:cubicBezTo>
                    <a:pt x="280293" y="546740"/>
                    <a:pt x="277378" y="546497"/>
                    <a:pt x="275435" y="546497"/>
                  </a:cubicBezTo>
                  <a:cubicBezTo>
                    <a:pt x="274464" y="546497"/>
                    <a:pt x="272520" y="545039"/>
                    <a:pt x="269606" y="542125"/>
                  </a:cubicBezTo>
                  <a:cubicBezTo>
                    <a:pt x="268634" y="541153"/>
                    <a:pt x="267177" y="539453"/>
                    <a:pt x="265234" y="537024"/>
                  </a:cubicBezTo>
                  <a:cubicBezTo>
                    <a:pt x="263291" y="534595"/>
                    <a:pt x="260376" y="533381"/>
                    <a:pt x="256490" y="533381"/>
                  </a:cubicBezTo>
                  <a:lnTo>
                    <a:pt x="252118" y="533381"/>
                  </a:lnTo>
                  <a:cubicBezTo>
                    <a:pt x="251146" y="529495"/>
                    <a:pt x="249203" y="524637"/>
                    <a:pt x="246289" y="518807"/>
                  </a:cubicBezTo>
                  <a:cubicBezTo>
                    <a:pt x="246289" y="516864"/>
                    <a:pt x="245317" y="514921"/>
                    <a:pt x="243374" y="512978"/>
                  </a:cubicBezTo>
                  <a:cubicBezTo>
                    <a:pt x="237545" y="507149"/>
                    <a:pt x="234630" y="502777"/>
                    <a:pt x="234630" y="499862"/>
                  </a:cubicBezTo>
                  <a:lnTo>
                    <a:pt x="236087" y="496948"/>
                  </a:lnTo>
                  <a:cubicBezTo>
                    <a:pt x="236087" y="495976"/>
                    <a:pt x="237059" y="494519"/>
                    <a:pt x="239002" y="492576"/>
                  </a:cubicBezTo>
                  <a:lnTo>
                    <a:pt x="244831" y="486746"/>
                  </a:lnTo>
                  <a:cubicBezTo>
                    <a:pt x="244831" y="470230"/>
                    <a:pt x="245317" y="458086"/>
                    <a:pt x="246289" y="450313"/>
                  </a:cubicBezTo>
                  <a:cubicBezTo>
                    <a:pt x="247260" y="426024"/>
                    <a:pt x="251146" y="401250"/>
                    <a:pt x="257947" y="375990"/>
                  </a:cubicBezTo>
                  <a:cubicBezTo>
                    <a:pt x="259890" y="367246"/>
                    <a:pt x="261591" y="357773"/>
                    <a:pt x="263048" y="347572"/>
                  </a:cubicBezTo>
                  <a:cubicBezTo>
                    <a:pt x="264505" y="337370"/>
                    <a:pt x="266691" y="326441"/>
                    <a:pt x="269606" y="314782"/>
                  </a:cubicBezTo>
                  <a:cubicBezTo>
                    <a:pt x="269606" y="305066"/>
                    <a:pt x="267177" y="294379"/>
                    <a:pt x="262319" y="282721"/>
                  </a:cubicBezTo>
                  <a:cubicBezTo>
                    <a:pt x="258433" y="279806"/>
                    <a:pt x="255033" y="279320"/>
                    <a:pt x="252118" y="281263"/>
                  </a:cubicBezTo>
                  <a:cubicBezTo>
                    <a:pt x="244346" y="293894"/>
                    <a:pt x="236087" y="304581"/>
                    <a:pt x="227343" y="313325"/>
                  </a:cubicBezTo>
                  <a:lnTo>
                    <a:pt x="209856" y="329355"/>
                  </a:lnTo>
                  <a:cubicBezTo>
                    <a:pt x="203055" y="336156"/>
                    <a:pt x="196011" y="343686"/>
                    <a:pt x="188724" y="351944"/>
                  </a:cubicBezTo>
                  <a:cubicBezTo>
                    <a:pt x="181438" y="360202"/>
                    <a:pt x="172937" y="368703"/>
                    <a:pt x="163221" y="377447"/>
                  </a:cubicBezTo>
                  <a:lnTo>
                    <a:pt x="116587" y="422624"/>
                  </a:lnTo>
                  <a:cubicBezTo>
                    <a:pt x="114644" y="419709"/>
                    <a:pt x="113186" y="417280"/>
                    <a:pt x="112215" y="415337"/>
                  </a:cubicBezTo>
                  <a:cubicBezTo>
                    <a:pt x="111243" y="413394"/>
                    <a:pt x="110272" y="411451"/>
                    <a:pt x="109300" y="409508"/>
                  </a:cubicBezTo>
                  <a:cubicBezTo>
                    <a:pt x="98613" y="414366"/>
                    <a:pt x="91326" y="419709"/>
                    <a:pt x="87440" y="425539"/>
                  </a:cubicBezTo>
                  <a:cubicBezTo>
                    <a:pt x="86469" y="424567"/>
                    <a:pt x="84769" y="423110"/>
                    <a:pt x="82340" y="421167"/>
                  </a:cubicBezTo>
                  <a:cubicBezTo>
                    <a:pt x="79911" y="419224"/>
                    <a:pt x="77725" y="420681"/>
                    <a:pt x="75782" y="425539"/>
                  </a:cubicBezTo>
                  <a:cubicBezTo>
                    <a:pt x="74810" y="424567"/>
                    <a:pt x="73110" y="422381"/>
                    <a:pt x="70681" y="418981"/>
                  </a:cubicBezTo>
                  <a:cubicBezTo>
                    <a:pt x="68252" y="415580"/>
                    <a:pt x="66066" y="413880"/>
                    <a:pt x="64123" y="413880"/>
                  </a:cubicBezTo>
                  <a:cubicBezTo>
                    <a:pt x="63151" y="411937"/>
                    <a:pt x="61937" y="410723"/>
                    <a:pt x="60480" y="410237"/>
                  </a:cubicBezTo>
                  <a:cubicBezTo>
                    <a:pt x="59022" y="409751"/>
                    <a:pt x="57808" y="409022"/>
                    <a:pt x="56836" y="408051"/>
                  </a:cubicBezTo>
                  <a:lnTo>
                    <a:pt x="56836" y="394935"/>
                  </a:lnTo>
                  <a:cubicBezTo>
                    <a:pt x="56836" y="386191"/>
                    <a:pt x="54408" y="380847"/>
                    <a:pt x="49550" y="378904"/>
                  </a:cubicBezTo>
                  <a:cubicBezTo>
                    <a:pt x="49550" y="376961"/>
                    <a:pt x="50521" y="374047"/>
                    <a:pt x="52464" y="370160"/>
                  </a:cubicBezTo>
                  <a:cubicBezTo>
                    <a:pt x="54408" y="366274"/>
                    <a:pt x="56351" y="364331"/>
                    <a:pt x="58294" y="364331"/>
                  </a:cubicBezTo>
                  <a:cubicBezTo>
                    <a:pt x="65095" y="361416"/>
                    <a:pt x="71167" y="357530"/>
                    <a:pt x="76510" y="352672"/>
                  </a:cubicBezTo>
                  <a:cubicBezTo>
                    <a:pt x="81854" y="347815"/>
                    <a:pt x="85497" y="344414"/>
                    <a:pt x="87440" y="342471"/>
                  </a:cubicBezTo>
                  <a:lnTo>
                    <a:pt x="123873" y="304581"/>
                  </a:lnTo>
                  <a:lnTo>
                    <a:pt x="155935" y="269605"/>
                  </a:lnTo>
                  <a:cubicBezTo>
                    <a:pt x="172451" y="250174"/>
                    <a:pt x="189939" y="231229"/>
                    <a:pt x="208398" y="212769"/>
                  </a:cubicBezTo>
                  <a:cubicBezTo>
                    <a:pt x="229772" y="189452"/>
                    <a:pt x="245317" y="171478"/>
                    <a:pt x="255033" y="158848"/>
                  </a:cubicBezTo>
                  <a:cubicBezTo>
                    <a:pt x="269606" y="144275"/>
                    <a:pt x="293409" y="118529"/>
                    <a:pt x="326441" y="81610"/>
                  </a:cubicBezTo>
                  <a:cubicBezTo>
                    <a:pt x="337129" y="70923"/>
                    <a:pt x="342472" y="61207"/>
                    <a:pt x="342472" y="52463"/>
                  </a:cubicBezTo>
                  <a:cubicBezTo>
                    <a:pt x="342472" y="49549"/>
                    <a:pt x="341501" y="46148"/>
                    <a:pt x="339557" y="42262"/>
                  </a:cubicBezTo>
                  <a:cubicBezTo>
                    <a:pt x="337614" y="36433"/>
                    <a:pt x="335185" y="29389"/>
                    <a:pt x="332271" y="21131"/>
                  </a:cubicBezTo>
                  <a:cubicBezTo>
                    <a:pt x="329356" y="12873"/>
                    <a:pt x="326441" y="6315"/>
                    <a:pt x="323527" y="1457"/>
                  </a:cubicBezTo>
                  <a:cubicBezTo>
                    <a:pt x="326441" y="485"/>
                    <a:pt x="329538" y="0"/>
                    <a:pt x="33281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4800">
                  <a:latin typeface="演示悠然小楷" panose="00000500000000000000" pitchFamily="2" charset="-122"/>
                  <a:ea typeface="演示悠然小楷" panose="00000500000000000000" pitchFamily="2" charset="-122"/>
                </a:defRPr>
              </a:lvl1pPr>
            </a:lstStyle>
            <a:p>
              <a:endParaRPr lang="zh-CN" altLang="en-US" sz="115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E16DF99B-2634-F0F7-B940-CDEAEDB8EBC9}"/>
              </a:ext>
            </a:extLst>
          </p:cNvPr>
          <p:cNvSpPr txBox="1"/>
          <p:nvPr/>
        </p:nvSpPr>
        <p:spPr>
          <a:xfrm>
            <a:off x="4206279" y="1499155"/>
            <a:ext cx="1010994" cy="1064817"/>
          </a:xfrm>
          <a:custGeom>
            <a:avLst/>
            <a:gdLst/>
            <a:ahLst/>
            <a:cxnLst/>
            <a:rect l="l" t="t" r="r" b="b"/>
            <a:pathLst>
              <a:path w="664158" h="699516">
                <a:moveTo>
                  <a:pt x="152395" y="459057"/>
                </a:moveTo>
                <a:cubicBezTo>
                  <a:pt x="154338" y="464887"/>
                  <a:pt x="154095" y="471202"/>
                  <a:pt x="151666" y="478002"/>
                </a:cubicBezTo>
                <a:cubicBezTo>
                  <a:pt x="149237" y="484803"/>
                  <a:pt x="147537" y="489661"/>
                  <a:pt x="146565" y="492576"/>
                </a:cubicBezTo>
                <a:cubicBezTo>
                  <a:pt x="145594" y="494519"/>
                  <a:pt x="145108" y="497433"/>
                  <a:pt x="145108" y="501320"/>
                </a:cubicBezTo>
                <a:lnTo>
                  <a:pt x="140736" y="510064"/>
                </a:lnTo>
                <a:cubicBezTo>
                  <a:pt x="138793" y="515893"/>
                  <a:pt x="137821" y="519779"/>
                  <a:pt x="137821" y="521722"/>
                </a:cubicBezTo>
                <a:cubicBezTo>
                  <a:pt x="137821" y="527552"/>
                  <a:pt x="137336" y="531438"/>
                  <a:pt x="136364" y="533381"/>
                </a:cubicBezTo>
                <a:lnTo>
                  <a:pt x="127620" y="552326"/>
                </a:lnTo>
                <a:cubicBezTo>
                  <a:pt x="126649" y="554269"/>
                  <a:pt x="124948" y="557184"/>
                  <a:pt x="122519" y="561070"/>
                </a:cubicBezTo>
                <a:cubicBezTo>
                  <a:pt x="120091" y="564956"/>
                  <a:pt x="118390" y="567871"/>
                  <a:pt x="117419" y="569814"/>
                </a:cubicBezTo>
                <a:cubicBezTo>
                  <a:pt x="116447" y="571757"/>
                  <a:pt x="114747" y="574672"/>
                  <a:pt x="112318" y="578558"/>
                </a:cubicBezTo>
                <a:cubicBezTo>
                  <a:pt x="109889" y="582444"/>
                  <a:pt x="108675" y="585844"/>
                  <a:pt x="108675" y="588759"/>
                </a:cubicBezTo>
                <a:cubicBezTo>
                  <a:pt x="107703" y="592645"/>
                  <a:pt x="106003" y="597017"/>
                  <a:pt x="103574" y="601875"/>
                </a:cubicBezTo>
                <a:cubicBezTo>
                  <a:pt x="101145" y="606733"/>
                  <a:pt x="99445" y="611105"/>
                  <a:pt x="98474" y="614991"/>
                </a:cubicBezTo>
                <a:cubicBezTo>
                  <a:pt x="96531" y="619849"/>
                  <a:pt x="94587" y="625192"/>
                  <a:pt x="92644" y="631022"/>
                </a:cubicBezTo>
                <a:cubicBezTo>
                  <a:pt x="90701" y="636851"/>
                  <a:pt x="88758" y="642194"/>
                  <a:pt x="86815" y="647052"/>
                </a:cubicBezTo>
                <a:lnTo>
                  <a:pt x="86815" y="661625"/>
                </a:lnTo>
                <a:cubicBezTo>
                  <a:pt x="86815" y="664540"/>
                  <a:pt x="86329" y="666969"/>
                  <a:pt x="85358" y="668912"/>
                </a:cubicBezTo>
                <a:cubicBezTo>
                  <a:pt x="79528" y="672798"/>
                  <a:pt x="75642" y="676199"/>
                  <a:pt x="73699" y="679113"/>
                </a:cubicBezTo>
                <a:cubicBezTo>
                  <a:pt x="72728" y="680085"/>
                  <a:pt x="67870" y="681542"/>
                  <a:pt x="59126" y="683485"/>
                </a:cubicBezTo>
                <a:cubicBezTo>
                  <a:pt x="52325" y="684457"/>
                  <a:pt x="42124" y="683000"/>
                  <a:pt x="28522" y="679113"/>
                </a:cubicBezTo>
                <a:lnTo>
                  <a:pt x="18321" y="671827"/>
                </a:lnTo>
                <a:cubicBezTo>
                  <a:pt x="17349" y="669884"/>
                  <a:pt x="15649" y="667212"/>
                  <a:pt x="13220" y="663811"/>
                </a:cubicBezTo>
                <a:cubicBezTo>
                  <a:pt x="10791" y="660411"/>
                  <a:pt x="9577" y="657253"/>
                  <a:pt x="9577" y="654339"/>
                </a:cubicBezTo>
                <a:cubicBezTo>
                  <a:pt x="7634" y="651424"/>
                  <a:pt x="7634" y="646081"/>
                  <a:pt x="9577" y="638308"/>
                </a:cubicBezTo>
                <a:cubicBezTo>
                  <a:pt x="9577" y="635394"/>
                  <a:pt x="8119" y="633450"/>
                  <a:pt x="5205" y="632479"/>
                </a:cubicBezTo>
                <a:cubicBezTo>
                  <a:pt x="347" y="629564"/>
                  <a:pt x="-1110" y="625678"/>
                  <a:pt x="833" y="620820"/>
                </a:cubicBezTo>
                <a:lnTo>
                  <a:pt x="833" y="619363"/>
                </a:lnTo>
                <a:cubicBezTo>
                  <a:pt x="-139" y="617420"/>
                  <a:pt x="1804" y="614019"/>
                  <a:pt x="6662" y="609162"/>
                </a:cubicBezTo>
                <a:cubicBezTo>
                  <a:pt x="8605" y="608190"/>
                  <a:pt x="9577" y="607219"/>
                  <a:pt x="9577" y="606247"/>
                </a:cubicBezTo>
                <a:cubicBezTo>
                  <a:pt x="9577" y="605276"/>
                  <a:pt x="10063" y="604304"/>
                  <a:pt x="11034" y="603332"/>
                </a:cubicBezTo>
                <a:cubicBezTo>
                  <a:pt x="12977" y="598475"/>
                  <a:pt x="15892" y="595560"/>
                  <a:pt x="19778" y="594588"/>
                </a:cubicBezTo>
                <a:cubicBezTo>
                  <a:pt x="24636" y="592645"/>
                  <a:pt x="29008" y="588759"/>
                  <a:pt x="32894" y="582930"/>
                </a:cubicBezTo>
                <a:cubicBezTo>
                  <a:pt x="35809" y="580015"/>
                  <a:pt x="38480" y="576372"/>
                  <a:pt x="40909" y="572000"/>
                </a:cubicBezTo>
                <a:cubicBezTo>
                  <a:pt x="43338" y="567628"/>
                  <a:pt x="46496" y="563013"/>
                  <a:pt x="50382" y="558155"/>
                </a:cubicBezTo>
                <a:cubicBezTo>
                  <a:pt x="55240" y="549411"/>
                  <a:pt x="64955" y="536781"/>
                  <a:pt x="79528" y="520265"/>
                </a:cubicBezTo>
                <a:cubicBezTo>
                  <a:pt x="85358" y="513464"/>
                  <a:pt x="96045" y="503263"/>
                  <a:pt x="111590" y="489661"/>
                </a:cubicBezTo>
                <a:cubicBezTo>
                  <a:pt x="118390" y="483832"/>
                  <a:pt x="127134" y="478002"/>
                  <a:pt x="137821" y="472173"/>
                </a:cubicBezTo>
                <a:cubicBezTo>
                  <a:pt x="137821" y="469259"/>
                  <a:pt x="139279" y="467315"/>
                  <a:pt x="142193" y="466344"/>
                </a:cubicBezTo>
                <a:close/>
                <a:moveTo>
                  <a:pt x="496323" y="428453"/>
                </a:moveTo>
                <a:cubicBezTo>
                  <a:pt x="509925" y="430397"/>
                  <a:pt x="520126" y="432340"/>
                  <a:pt x="526927" y="434283"/>
                </a:cubicBezTo>
                <a:cubicBezTo>
                  <a:pt x="528870" y="434283"/>
                  <a:pt x="535185" y="437197"/>
                  <a:pt x="545872" y="443027"/>
                </a:cubicBezTo>
                <a:lnTo>
                  <a:pt x="557531" y="448856"/>
                </a:lnTo>
                <a:lnTo>
                  <a:pt x="558988" y="448856"/>
                </a:lnTo>
                <a:lnTo>
                  <a:pt x="585220" y="470716"/>
                </a:lnTo>
                <a:cubicBezTo>
                  <a:pt x="586192" y="471687"/>
                  <a:pt x="587406" y="472173"/>
                  <a:pt x="588863" y="472173"/>
                </a:cubicBezTo>
                <a:cubicBezTo>
                  <a:pt x="590321" y="472173"/>
                  <a:pt x="591535" y="472659"/>
                  <a:pt x="592507" y="473631"/>
                </a:cubicBezTo>
                <a:lnTo>
                  <a:pt x="612909" y="495490"/>
                </a:lnTo>
                <a:cubicBezTo>
                  <a:pt x="628454" y="513950"/>
                  <a:pt x="636712" y="523665"/>
                  <a:pt x="637684" y="524637"/>
                </a:cubicBezTo>
                <a:cubicBezTo>
                  <a:pt x="639627" y="527552"/>
                  <a:pt x="641327" y="530952"/>
                  <a:pt x="642785" y="534838"/>
                </a:cubicBezTo>
                <a:cubicBezTo>
                  <a:pt x="644242" y="538724"/>
                  <a:pt x="645942" y="542125"/>
                  <a:pt x="647885" y="545039"/>
                </a:cubicBezTo>
                <a:cubicBezTo>
                  <a:pt x="649828" y="550869"/>
                  <a:pt x="650800" y="554269"/>
                  <a:pt x="650800" y="555241"/>
                </a:cubicBezTo>
                <a:cubicBezTo>
                  <a:pt x="654686" y="563013"/>
                  <a:pt x="657601" y="576129"/>
                  <a:pt x="659544" y="594588"/>
                </a:cubicBezTo>
                <a:cubicBezTo>
                  <a:pt x="659544" y="607219"/>
                  <a:pt x="661001" y="620820"/>
                  <a:pt x="663916" y="635394"/>
                </a:cubicBezTo>
                <a:cubicBezTo>
                  <a:pt x="664887" y="643166"/>
                  <a:pt x="662944" y="651424"/>
                  <a:pt x="658086" y="660168"/>
                </a:cubicBezTo>
                <a:lnTo>
                  <a:pt x="653714" y="674741"/>
                </a:lnTo>
                <a:cubicBezTo>
                  <a:pt x="653714" y="674741"/>
                  <a:pt x="653472" y="674984"/>
                  <a:pt x="652986" y="675470"/>
                </a:cubicBezTo>
                <a:cubicBezTo>
                  <a:pt x="652500" y="675956"/>
                  <a:pt x="652257" y="676199"/>
                  <a:pt x="652257" y="676199"/>
                </a:cubicBezTo>
                <a:cubicBezTo>
                  <a:pt x="649342" y="677170"/>
                  <a:pt x="647399" y="679113"/>
                  <a:pt x="646428" y="682028"/>
                </a:cubicBezTo>
                <a:cubicBezTo>
                  <a:pt x="645456" y="684943"/>
                  <a:pt x="644485" y="686886"/>
                  <a:pt x="643513" y="687857"/>
                </a:cubicBezTo>
                <a:cubicBezTo>
                  <a:pt x="641570" y="689800"/>
                  <a:pt x="640113" y="690772"/>
                  <a:pt x="639141" y="690772"/>
                </a:cubicBezTo>
                <a:cubicBezTo>
                  <a:pt x="633312" y="691744"/>
                  <a:pt x="627968" y="694172"/>
                  <a:pt x="623111" y="698059"/>
                </a:cubicBezTo>
                <a:cubicBezTo>
                  <a:pt x="621168" y="699030"/>
                  <a:pt x="617767" y="699516"/>
                  <a:pt x="612909" y="699516"/>
                </a:cubicBezTo>
                <a:cubicBezTo>
                  <a:pt x="609995" y="699516"/>
                  <a:pt x="605623" y="698544"/>
                  <a:pt x="599793" y="696601"/>
                </a:cubicBezTo>
                <a:cubicBezTo>
                  <a:pt x="589106" y="694658"/>
                  <a:pt x="581820" y="692229"/>
                  <a:pt x="577934" y="689315"/>
                </a:cubicBezTo>
                <a:cubicBezTo>
                  <a:pt x="576962" y="688343"/>
                  <a:pt x="574290" y="686643"/>
                  <a:pt x="569918" y="684214"/>
                </a:cubicBezTo>
                <a:cubicBezTo>
                  <a:pt x="565546" y="681785"/>
                  <a:pt x="561903" y="678142"/>
                  <a:pt x="558988" y="673284"/>
                </a:cubicBezTo>
                <a:cubicBezTo>
                  <a:pt x="557045" y="669398"/>
                  <a:pt x="555102" y="665755"/>
                  <a:pt x="553159" y="662354"/>
                </a:cubicBezTo>
                <a:cubicBezTo>
                  <a:pt x="551216" y="658954"/>
                  <a:pt x="549759" y="656282"/>
                  <a:pt x="548787" y="654339"/>
                </a:cubicBezTo>
                <a:cubicBezTo>
                  <a:pt x="547815" y="649481"/>
                  <a:pt x="545872" y="646081"/>
                  <a:pt x="542958" y="644138"/>
                </a:cubicBezTo>
                <a:cubicBezTo>
                  <a:pt x="541986" y="643166"/>
                  <a:pt x="540043" y="641709"/>
                  <a:pt x="537128" y="639766"/>
                </a:cubicBezTo>
                <a:cubicBezTo>
                  <a:pt x="534214" y="637822"/>
                  <a:pt x="532756" y="635879"/>
                  <a:pt x="532756" y="633936"/>
                </a:cubicBezTo>
                <a:lnTo>
                  <a:pt x="535671" y="629564"/>
                </a:lnTo>
                <a:cubicBezTo>
                  <a:pt x="536643" y="625678"/>
                  <a:pt x="536886" y="621549"/>
                  <a:pt x="536400" y="617177"/>
                </a:cubicBezTo>
                <a:cubicBezTo>
                  <a:pt x="535914" y="612805"/>
                  <a:pt x="535671" y="609648"/>
                  <a:pt x="535671" y="607704"/>
                </a:cubicBezTo>
                <a:cubicBezTo>
                  <a:pt x="533728" y="600904"/>
                  <a:pt x="532756" y="592160"/>
                  <a:pt x="532756" y="581472"/>
                </a:cubicBezTo>
                <a:cubicBezTo>
                  <a:pt x="529842" y="572729"/>
                  <a:pt x="527899" y="564713"/>
                  <a:pt x="526927" y="557427"/>
                </a:cubicBezTo>
                <a:cubicBezTo>
                  <a:pt x="525956" y="550140"/>
                  <a:pt x="524984" y="544068"/>
                  <a:pt x="524012" y="539210"/>
                </a:cubicBezTo>
                <a:cubicBezTo>
                  <a:pt x="520126" y="522694"/>
                  <a:pt x="517697" y="512007"/>
                  <a:pt x="516726" y="507149"/>
                </a:cubicBezTo>
                <a:cubicBezTo>
                  <a:pt x="512840" y="489661"/>
                  <a:pt x="507496" y="475574"/>
                  <a:pt x="500695" y="464887"/>
                </a:cubicBezTo>
                <a:cubicBezTo>
                  <a:pt x="497781" y="461000"/>
                  <a:pt x="495109" y="457114"/>
                  <a:pt x="492680" y="453228"/>
                </a:cubicBezTo>
                <a:cubicBezTo>
                  <a:pt x="490251" y="449342"/>
                  <a:pt x="488065" y="445941"/>
                  <a:pt x="486122" y="443027"/>
                </a:cubicBezTo>
                <a:cubicBezTo>
                  <a:pt x="482236" y="439140"/>
                  <a:pt x="479807" y="436226"/>
                  <a:pt x="478835" y="434283"/>
                </a:cubicBezTo>
                <a:lnTo>
                  <a:pt x="477378" y="431368"/>
                </a:lnTo>
                <a:cubicBezTo>
                  <a:pt x="481264" y="431368"/>
                  <a:pt x="484179" y="430882"/>
                  <a:pt x="486122" y="429911"/>
                </a:cubicBezTo>
                <a:close/>
                <a:moveTo>
                  <a:pt x="456976" y="0"/>
                </a:moveTo>
                <a:cubicBezTo>
                  <a:pt x="457947" y="0"/>
                  <a:pt x="459404" y="486"/>
                  <a:pt x="461348" y="1457"/>
                </a:cubicBezTo>
                <a:cubicBezTo>
                  <a:pt x="463291" y="2429"/>
                  <a:pt x="465234" y="2915"/>
                  <a:pt x="467177" y="2915"/>
                </a:cubicBezTo>
                <a:lnTo>
                  <a:pt x="475921" y="5829"/>
                </a:lnTo>
                <a:lnTo>
                  <a:pt x="477378" y="5829"/>
                </a:lnTo>
                <a:cubicBezTo>
                  <a:pt x="479321" y="7772"/>
                  <a:pt x="483450" y="9715"/>
                  <a:pt x="489765" y="11659"/>
                </a:cubicBezTo>
                <a:cubicBezTo>
                  <a:pt x="496080" y="13602"/>
                  <a:pt x="500209" y="16031"/>
                  <a:pt x="502153" y="18945"/>
                </a:cubicBezTo>
                <a:lnTo>
                  <a:pt x="505067" y="18945"/>
                </a:lnTo>
                <a:cubicBezTo>
                  <a:pt x="508954" y="18945"/>
                  <a:pt x="512840" y="20888"/>
                  <a:pt x="516726" y="24774"/>
                </a:cubicBezTo>
                <a:lnTo>
                  <a:pt x="537128" y="42262"/>
                </a:lnTo>
                <a:cubicBezTo>
                  <a:pt x="539072" y="44205"/>
                  <a:pt x="544415" y="47606"/>
                  <a:pt x="553159" y="52464"/>
                </a:cubicBezTo>
                <a:cubicBezTo>
                  <a:pt x="557045" y="54407"/>
                  <a:pt x="560446" y="56836"/>
                  <a:pt x="563360" y="59750"/>
                </a:cubicBezTo>
                <a:cubicBezTo>
                  <a:pt x="567247" y="63636"/>
                  <a:pt x="570647" y="68494"/>
                  <a:pt x="573562" y="74323"/>
                </a:cubicBezTo>
                <a:lnTo>
                  <a:pt x="577934" y="83067"/>
                </a:lnTo>
                <a:lnTo>
                  <a:pt x="582306" y="88897"/>
                </a:lnTo>
                <a:cubicBezTo>
                  <a:pt x="584249" y="90840"/>
                  <a:pt x="585220" y="94240"/>
                  <a:pt x="585220" y="99098"/>
                </a:cubicBezTo>
                <a:cubicBezTo>
                  <a:pt x="584249" y="100070"/>
                  <a:pt x="583763" y="101770"/>
                  <a:pt x="583763" y="104199"/>
                </a:cubicBezTo>
                <a:cubicBezTo>
                  <a:pt x="583763" y="106628"/>
                  <a:pt x="583763" y="108328"/>
                  <a:pt x="583763" y="109299"/>
                </a:cubicBezTo>
                <a:cubicBezTo>
                  <a:pt x="585706" y="119986"/>
                  <a:pt x="584249" y="128245"/>
                  <a:pt x="579391" y="134074"/>
                </a:cubicBezTo>
                <a:cubicBezTo>
                  <a:pt x="579391" y="134074"/>
                  <a:pt x="577448" y="139903"/>
                  <a:pt x="573562" y="151562"/>
                </a:cubicBezTo>
                <a:cubicBezTo>
                  <a:pt x="573562" y="154476"/>
                  <a:pt x="572590" y="157877"/>
                  <a:pt x="570647" y="161763"/>
                </a:cubicBezTo>
                <a:cubicBezTo>
                  <a:pt x="569675" y="170507"/>
                  <a:pt x="567247" y="180222"/>
                  <a:pt x="563360" y="190910"/>
                </a:cubicBezTo>
                <a:lnTo>
                  <a:pt x="561903" y="196739"/>
                </a:lnTo>
                <a:cubicBezTo>
                  <a:pt x="559960" y="198682"/>
                  <a:pt x="558988" y="200139"/>
                  <a:pt x="558988" y="201111"/>
                </a:cubicBezTo>
                <a:cubicBezTo>
                  <a:pt x="553159" y="216656"/>
                  <a:pt x="549273" y="228314"/>
                  <a:pt x="547330" y="236087"/>
                </a:cubicBezTo>
                <a:cubicBezTo>
                  <a:pt x="544415" y="243859"/>
                  <a:pt x="539557" y="252117"/>
                  <a:pt x="532756" y="260861"/>
                </a:cubicBezTo>
                <a:lnTo>
                  <a:pt x="521098" y="282721"/>
                </a:lnTo>
                <a:cubicBezTo>
                  <a:pt x="517212" y="286607"/>
                  <a:pt x="514783" y="290008"/>
                  <a:pt x="513811" y="292922"/>
                </a:cubicBezTo>
                <a:cubicBezTo>
                  <a:pt x="510897" y="294865"/>
                  <a:pt x="508954" y="296808"/>
                  <a:pt x="507982" y="298752"/>
                </a:cubicBezTo>
                <a:cubicBezTo>
                  <a:pt x="507010" y="300695"/>
                  <a:pt x="506039" y="302152"/>
                  <a:pt x="505067" y="303123"/>
                </a:cubicBezTo>
                <a:cubicBezTo>
                  <a:pt x="502153" y="307010"/>
                  <a:pt x="499238" y="310653"/>
                  <a:pt x="496323" y="314053"/>
                </a:cubicBezTo>
                <a:cubicBezTo>
                  <a:pt x="493409" y="317454"/>
                  <a:pt x="490494" y="321097"/>
                  <a:pt x="487579" y="324983"/>
                </a:cubicBezTo>
                <a:lnTo>
                  <a:pt x="478835" y="339557"/>
                </a:lnTo>
                <a:cubicBezTo>
                  <a:pt x="475921" y="347329"/>
                  <a:pt x="469606" y="352187"/>
                  <a:pt x="459890" y="354130"/>
                </a:cubicBezTo>
                <a:cubicBezTo>
                  <a:pt x="453089" y="356073"/>
                  <a:pt x="443860" y="360931"/>
                  <a:pt x="432201" y="368703"/>
                </a:cubicBezTo>
                <a:cubicBezTo>
                  <a:pt x="427343" y="373561"/>
                  <a:pt x="422000" y="375990"/>
                  <a:pt x="416170" y="375990"/>
                </a:cubicBezTo>
                <a:cubicBezTo>
                  <a:pt x="413256" y="375990"/>
                  <a:pt x="410827" y="375504"/>
                  <a:pt x="408884" y="374532"/>
                </a:cubicBezTo>
                <a:cubicBezTo>
                  <a:pt x="403055" y="371618"/>
                  <a:pt x="398197" y="371618"/>
                  <a:pt x="394311" y="374532"/>
                </a:cubicBezTo>
                <a:cubicBezTo>
                  <a:pt x="392367" y="376475"/>
                  <a:pt x="388481" y="377447"/>
                  <a:pt x="382652" y="377447"/>
                </a:cubicBezTo>
                <a:cubicBezTo>
                  <a:pt x="380709" y="377447"/>
                  <a:pt x="378280" y="377690"/>
                  <a:pt x="375365" y="378176"/>
                </a:cubicBezTo>
                <a:cubicBezTo>
                  <a:pt x="372451" y="378661"/>
                  <a:pt x="370022" y="378419"/>
                  <a:pt x="368079" y="377447"/>
                </a:cubicBezTo>
                <a:cubicBezTo>
                  <a:pt x="366136" y="377447"/>
                  <a:pt x="365164" y="376961"/>
                  <a:pt x="365164" y="375990"/>
                </a:cubicBezTo>
                <a:cubicBezTo>
                  <a:pt x="363221" y="372104"/>
                  <a:pt x="359335" y="367732"/>
                  <a:pt x="353506" y="362874"/>
                </a:cubicBezTo>
                <a:cubicBezTo>
                  <a:pt x="347676" y="358016"/>
                  <a:pt x="343790" y="354130"/>
                  <a:pt x="341847" y="351215"/>
                </a:cubicBezTo>
                <a:cubicBezTo>
                  <a:pt x="339904" y="349272"/>
                  <a:pt x="338204" y="347086"/>
                  <a:pt x="336746" y="344657"/>
                </a:cubicBezTo>
                <a:cubicBezTo>
                  <a:pt x="335289" y="342228"/>
                  <a:pt x="333103" y="340042"/>
                  <a:pt x="330188" y="338099"/>
                </a:cubicBezTo>
                <a:cubicBezTo>
                  <a:pt x="329217" y="337128"/>
                  <a:pt x="328245" y="336156"/>
                  <a:pt x="327274" y="335185"/>
                </a:cubicBezTo>
                <a:cubicBezTo>
                  <a:pt x="326302" y="334213"/>
                  <a:pt x="324845" y="333484"/>
                  <a:pt x="322902" y="332999"/>
                </a:cubicBezTo>
                <a:cubicBezTo>
                  <a:pt x="320959" y="332513"/>
                  <a:pt x="318530" y="332756"/>
                  <a:pt x="315615" y="333727"/>
                </a:cubicBezTo>
                <a:lnTo>
                  <a:pt x="292298" y="349758"/>
                </a:lnTo>
                <a:cubicBezTo>
                  <a:pt x="289383" y="351701"/>
                  <a:pt x="286226" y="353887"/>
                  <a:pt x="282825" y="356316"/>
                </a:cubicBezTo>
                <a:cubicBezTo>
                  <a:pt x="279425" y="358745"/>
                  <a:pt x="275296" y="360931"/>
                  <a:pt x="270438" y="362874"/>
                </a:cubicBezTo>
                <a:cubicBezTo>
                  <a:pt x="259751" y="371618"/>
                  <a:pt x="253436" y="377447"/>
                  <a:pt x="251493" y="380362"/>
                </a:cubicBezTo>
                <a:cubicBezTo>
                  <a:pt x="248578" y="383276"/>
                  <a:pt x="243720" y="385705"/>
                  <a:pt x="236919" y="387648"/>
                </a:cubicBezTo>
                <a:cubicBezTo>
                  <a:pt x="223318" y="389591"/>
                  <a:pt x="213602" y="390563"/>
                  <a:pt x="207773" y="390563"/>
                </a:cubicBezTo>
                <a:cubicBezTo>
                  <a:pt x="207773" y="387648"/>
                  <a:pt x="206801" y="385462"/>
                  <a:pt x="204858" y="384005"/>
                </a:cubicBezTo>
                <a:cubicBezTo>
                  <a:pt x="202915" y="382548"/>
                  <a:pt x="200972" y="381819"/>
                  <a:pt x="199029" y="381819"/>
                </a:cubicBezTo>
                <a:cubicBezTo>
                  <a:pt x="196114" y="380848"/>
                  <a:pt x="192714" y="378419"/>
                  <a:pt x="188828" y="374532"/>
                </a:cubicBezTo>
                <a:cubicBezTo>
                  <a:pt x="186885" y="374532"/>
                  <a:pt x="183970" y="372104"/>
                  <a:pt x="180084" y="367246"/>
                </a:cubicBezTo>
                <a:cubicBezTo>
                  <a:pt x="177169" y="364331"/>
                  <a:pt x="174255" y="362874"/>
                  <a:pt x="171340" y="362874"/>
                </a:cubicBezTo>
                <a:cubicBezTo>
                  <a:pt x="164539" y="361902"/>
                  <a:pt x="159681" y="357530"/>
                  <a:pt x="156767" y="349758"/>
                </a:cubicBezTo>
                <a:cubicBezTo>
                  <a:pt x="156767" y="347815"/>
                  <a:pt x="155309" y="346843"/>
                  <a:pt x="152395" y="346843"/>
                </a:cubicBezTo>
                <a:cubicBezTo>
                  <a:pt x="142679" y="342957"/>
                  <a:pt x="135393" y="339557"/>
                  <a:pt x="130535" y="336642"/>
                </a:cubicBezTo>
                <a:cubicBezTo>
                  <a:pt x="130535" y="335670"/>
                  <a:pt x="130049" y="335185"/>
                  <a:pt x="129077" y="335185"/>
                </a:cubicBezTo>
                <a:cubicBezTo>
                  <a:pt x="125191" y="335185"/>
                  <a:pt x="121791" y="332756"/>
                  <a:pt x="118876" y="327898"/>
                </a:cubicBezTo>
                <a:cubicBezTo>
                  <a:pt x="106246" y="315268"/>
                  <a:pt x="92159" y="294380"/>
                  <a:pt x="76614" y="265233"/>
                </a:cubicBezTo>
                <a:cubicBezTo>
                  <a:pt x="71756" y="258432"/>
                  <a:pt x="64955" y="245316"/>
                  <a:pt x="56211" y="225885"/>
                </a:cubicBezTo>
                <a:lnTo>
                  <a:pt x="44553" y="195281"/>
                </a:lnTo>
                <a:cubicBezTo>
                  <a:pt x="38723" y="169050"/>
                  <a:pt x="35323" y="150590"/>
                  <a:pt x="34351" y="139903"/>
                </a:cubicBezTo>
                <a:cubicBezTo>
                  <a:pt x="33380" y="138932"/>
                  <a:pt x="31922" y="132616"/>
                  <a:pt x="29979" y="120958"/>
                </a:cubicBezTo>
                <a:cubicBezTo>
                  <a:pt x="29008" y="113185"/>
                  <a:pt x="28522" y="100070"/>
                  <a:pt x="28522" y="81610"/>
                </a:cubicBezTo>
                <a:cubicBezTo>
                  <a:pt x="28522" y="76752"/>
                  <a:pt x="29008" y="73352"/>
                  <a:pt x="29979" y="71409"/>
                </a:cubicBezTo>
                <a:lnTo>
                  <a:pt x="32894" y="68494"/>
                </a:lnTo>
                <a:cubicBezTo>
                  <a:pt x="34837" y="66551"/>
                  <a:pt x="35809" y="65094"/>
                  <a:pt x="35809" y="64122"/>
                </a:cubicBezTo>
                <a:cubicBezTo>
                  <a:pt x="35809" y="59264"/>
                  <a:pt x="36780" y="54650"/>
                  <a:pt x="38723" y="50278"/>
                </a:cubicBezTo>
                <a:cubicBezTo>
                  <a:pt x="40666" y="45906"/>
                  <a:pt x="42124" y="42748"/>
                  <a:pt x="43095" y="40805"/>
                </a:cubicBezTo>
                <a:cubicBezTo>
                  <a:pt x="43095" y="38862"/>
                  <a:pt x="43581" y="37162"/>
                  <a:pt x="44553" y="35704"/>
                </a:cubicBezTo>
                <a:cubicBezTo>
                  <a:pt x="45524" y="34247"/>
                  <a:pt x="46496" y="32547"/>
                  <a:pt x="47467" y="30604"/>
                </a:cubicBezTo>
                <a:lnTo>
                  <a:pt x="54754" y="39348"/>
                </a:lnTo>
                <a:cubicBezTo>
                  <a:pt x="57669" y="47120"/>
                  <a:pt x="61555" y="53921"/>
                  <a:pt x="66412" y="59750"/>
                </a:cubicBezTo>
                <a:cubicBezTo>
                  <a:pt x="67384" y="61693"/>
                  <a:pt x="70299" y="66794"/>
                  <a:pt x="75156" y="75052"/>
                </a:cubicBezTo>
                <a:cubicBezTo>
                  <a:pt x="80014" y="83310"/>
                  <a:pt x="86815" y="89382"/>
                  <a:pt x="95559" y="93269"/>
                </a:cubicBezTo>
                <a:lnTo>
                  <a:pt x="114504" y="104927"/>
                </a:lnTo>
                <a:cubicBezTo>
                  <a:pt x="122277" y="112700"/>
                  <a:pt x="126163" y="119986"/>
                  <a:pt x="126163" y="126787"/>
                </a:cubicBezTo>
                <a:cubicBezTo>
                  <a:pt x="126163" y="130673"/>
                  <a:pt x="126649" y="133588"/>
                  <a:pt x="127620" y="135531"/>
                </a:cubicBezTo>
                <a:cubicBezTo>
                  <a:pt x="129563" y="139417"/>
                  <a:pt x="131749" y="144275"/>
                  <a:pt x="134178" y="150104"/>
                </a:cubicBezTo>
                <a:cubicBezTo>
                  <a:pt x="136607" y="155934"/>
                  <a:pt x="138793" y="162734"/>
                  <a:pt x="140736" y="170507"/>
                </a:cubicBezTo>
                <a:lnTo>
                  <a:pt x="149480" y="195281"/>
                </a:lnTo>
                <a:cubicBezTo>
                  <a:pt x="153366" y="210826"/>
                  <a:pt x="156767" y="221999"/>
                  <a:pt x="159681" y="228800"/>
                </a:cubicBezTo>
                <a:lnTo>
                  <a:pt x="184456" y="278349"/>
                </a:lnTo>
                <a:lnTo>
                  <a:pt x="191742" y="292922"/>
                </a:lnTo>
                <a:cubicBezTo>
                  <a:pt x="192714" y="293894"/>
                  <a:pt x="194657" y="294380"/>
                  <a:pt x="197572" y="294380"/>
                </a:cubicBezTo>
                <a:cubicBezTo>
                  <a:pt x="199515" y="293408"/>
                  <a:pt x="202187" y="292679"/>
                  <a:pt x="205587" y="292194"/>
                </a:cubicBezTo>
                <a:cubicBezTo>
                  <a:pt x="208987" y="291708"/>
                  <a:pt x="212631" y="290493"/>
                  <a:pt x="216517" y="288550"/>
                </a:cubicBezTo>
                <a:lnTo>
                  <a:pt x="213602" y="295837"/>
                </a:lnTo>
                <a:cubicBezTo>
                  <a:pt x="217488" y="296808"/>
                  <a:pt x="221375" y="296323"/>
                  <a:pt x="225261" y="294380"/>
                </a:cubicBezTo>
                <a:cubicBezTo>
                  <a:pt x="229147" y="292436"/>
                  <a:pt x="231576" y="290979"/>
                  <a:pt x="232547" y="290008"/>
                </a:cubicBezTo>
                <a:cubicBezTo>
                  <a:pt x="248092" y="281264"/>
                  <a:pt x="258294" y="275920"/>
                  <a:pt x="263151" y="273977"/>
                </a:cubicBezTo>
                <a:lnTo>
                  <a:pt x="296670" y="259404"/>
                </a:lnTo>
                <a:lnTo>
                  <a:pt x="324359" y="247745"/>
                </a:lnTo>
                <a:cubicBezTo>
                  <a:pt x="326302" y="247745"/>
                  <a:pt x="328002" y="247259"/>
                  <a:pt x="329460" y="246288"/>
                </a:cubicBezTo>
                <a:cubicBezTo>
                  <a:pt x="330917" y="245316"/>
                  <a:pt x="332617" y="244830"/>
                  <a:pt x="334560" y="244830"/>
                </a:cubicBezTo>
                <a:cubicBezTo>
                  <a:pt x="337475" y="242887"/>
                  <a:pt x="338932" y="241430"/>
                  <a:pt x="338932" y="240458"/>
                </a:cubicBezTo>
                <a:cubicBezTo>
                  <a:pt x="341847" y="234629"/>
                  <a:pt x="346219" y="233172"/>
                  <a:pt x="352048" y="236087"/>
                </a:cubicBezTo>
                <a:cubicBezTo>
                  <a:pt x="353991" y="238030"/>
                  <a:pt x="356906" y="239001"/>
                  <a:pt x="360792" y="239001"/>
                </a:cubicBezTo>
                <a:cubicBezTo>
                  <a:pt x="363707" y="238030"/>
                  <a:pt x="366136" y="237787"/>
                  <a:pt x="368079" y="238273"/>
                </a:cubicBezTo>
                <a:cubicBezTo>
                  <a:pt x="370022" y="238758"/>
                  <a:pt x="371479" y="239001"/>
                  <a:pt x="372451" y="239001"/>
                </a:cubicBezTo>
                <a:cubicBezTo>
                  <a:pt x="374394" y="239001"/>
                  <a:pt x="375851" y="238030"/>
                  <a:pt x="376823" y="236087"/>
                </a:cubicBezTo>
                <a:lnTo>
                  <a:pt x="387024" y="211312"/>
                </a:lnTo>
                <a:lnTo>
                  <a:pt x="404512" y="161763"/>
                </a:lnTo>
                <a:lnTo>
                  <a:pt x="422000" y="106385"/>
                </a:lnTo>
                <a:cubicBezTo>
                  <a:pt x="424914" y="98612"/>
                  <a:pt x="426858" y="91811"/>
                  <a:pt x="427829" y="85982"/>
                </a:cubicBezTo>
                <a:cubicBezTo>
                  <a:pt x="428801" y="80153"/>
                  <a:pt x="429772" y="75295"/>
                  <a:pt x="430744" y="71409"/>
                </a:cubicBezTo>
                <a:cubicBezTo>
                  <a:pt x="431715" y="69466"/>
                  <a:pt x="432201" y="65580"/>
                  <a:pt x="432201" y="59750"/>
                </a:cubicBezTo>
                <a:lnTo>
                  <a:pt x="401597" y="68494"/>
                </a:lnTo>
                <a:lnTo>
                  <a:pt x="365164" y="81610"/>
                </a:lnTo>
                <a:cubicBezTo>
                  <a:pt x="353506" y="86468"/>
                  <a:pt x="344762" y="91326"/>
                  <a:pt x="338932" y="96183"/>
                </a:cubicBezTo>
                <a:cubicBezTo>
                  <a:pt x="335046" y="98126"/>
                  <a:pt x="329217" y="102013"/>
                  <a:pt x="321444" y="107842"/>
                </a:cubicBezTo>
                <a:lnTo>
                  <a:pt x="319987" y="107842"/>
                </a:lnTo>
                <a:cubicBezTo>
                  <a:pt x="317072" y="111728"/>
                  <a:pt x="313672" y="113671"/>
                  <a:pt x="309786" y="113671"/>
                </a:cubicBezTo>
                <a:lnTo>
                  <a:pt x="298127" y="112214"/>
                </a:lnTo>
                <a:cubicBezTo>
                  <a:pt x="295212" y="111242"/>
                  <a:pt x="292541" y="110999"/>
                  <a:pt x="290112" y="111485"/>
                </a:cubicBezTo>
                <a:cubicBezTo>
                  <a:pt x="287683" y="111971"/>
                  <a:pt x="285497" y="112214"/>
                  <a:pt x="283554" y="112214"/>
                </a:cubicBezTo>
                <a:lnTo>
                  <a:pt x="280639" y="112214"/>
                </a:lnTo>
                <a:cubicBezTo>
                  <a:pt x="276753" y="111242"/>
                  <a:pt x="273353" y="110271"/>
                  <a:pt x="270438" y="109299"/>
                </a:cubicBezTo>
                <a:cubicBezTo>
                  <a:pt x="267523" y="108328"/>
                  <a:pt x="264123" y="107356"/>
                  <a:pt x="260237" y="106385"/>
                </a:cubicBezTo>
                <a:lnTo>
                  <a:pt x="254407" y="104927"/>
                </a:lnTo>
                <a:cubicBezTo>
                  <a:pt x="250521" y="102984"/>
                  <a:pt x="246392" y="103227"/>
                  <a:pt x="242020" y="105656"/>
                </a:cubicBezTo>
                <a:cubicBezTo>
                  <a:pt x="237648" y="108085"/>
                  <a:pt x="234491" y="109785"/>
                  <a:pt x="232547" y="110757"/>
                </a:cubicBezTo>
                <a:cubicBezTo>
                  <a:pt x="228661" y="112700"/>
                  <a:pt x="224532" y="113428"/>
                  <a:pt x="220160" y="112943"/>
                </a:cubicBezTo>
                <a:cubicBezTo>
                  <a:pt x="215788" y="112457"/>
                  <a:pt x="212631" y="112214"/>
                  <a:pt x="210688" y="112214"/>
                </a:cubicBezTo>
                <a:lnTo>
                  <a:pt x="193200" y="109299"/>
                </a:lnTo>
                <a:cubicBezTo>
                  <a:pt x="193200" y="108328"/>
                  <a:pt x="195143" y="105899"/>
                  <a:pt x="199029" y="102013"/>
                </a:cubicBezTo>
                <a:cubicBezTo>
                  <a:pt x="199029" y="102013"/>
                  <a:pt x="200001" y="101284"/>
                  <a:pt x="201944" y="99827"/>
                </a:cubicBezTo>
                <a:cubicBezTo>
                  <a:pt x="203887" y="98369"/>
                  <a:pt x="203887" y="96669"/>
                  <a:pt x="201944" y="94726"/>
                </a:cubicBezTo>
                <a:cubicBezTo>
                  <a:pt x="200972" y="92783"/>
                  <a:pt x="201458" y="90840"/>
                  <a:pt x="203401" y="88897"/>
                </a:cubicBezTo>
                <a:cubicBezTo>
                  <a:pt x="203401" y="87925"/>
                  <a:pt x="203644" y="87197"/>
                  <a:pt x="204130" y="86711"/>
                </a:cubicBezTo>
                <a:cubicBezTo>
                  <a:pt x="204615" y="86225"/>
                  <a:pt x="204373" y="85496"/>
                  <a:pt x="203401" y="84525"/>
                </a:cubicBezTo>
                <a:cubicBezTo>
                  <a:pt x="202429" y="81610"/>
                  <a:pt x="203401" y="80153"/>
                  <a:pt x="206316" y="80153"/>
                </a:cubicBezTo>
                <a:cubicBezTo>
                  <a:pt x="211173" y="77238"/>
                  <a:pt x="226232" y="69466"/>
                  <a:pt x="251493" y="56836"/>
                </a:cubicBezTo>
                <a:cubicBezTo>
                  <a:pt x="267038" y="51006"/>
                  <a:pt x="278696" y="46149"/>
                  <a:pt x="286469" y="42262"/>
                </a:cubicBezTo>
                <a:lnTo>
                  <a:pt x="322902" y="29146"/>
                </a:lnTo>
                <a:cubicBezTo>
                  <a:pt x="332617" y="25260"/>
                  <a:pt x="343790" y="21860"/>
                  <a:pt x="356420" y="18945"/>
                </a:cubicBezTo>
                <a:cubicBezTo>
                  <a:pt x="368079" y="15059"/>
                  <a:pt x="375851" y="13116"/>
                  <a:pt x="379737" y="13116"/>
                </a:cubicBezTo>
                <a:lnTo>
                  <a:pt x="419085" y="2915"/>
                </a:lnTo>
                <a:cubicBezTo>
                  <a:pt x="426858" y="2915"/>
                  <a:pt x="439488" y="1943"/>
                  <a:pt x="456976" y="0"/>
                </a:cubicBez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4286EC7-E299-6872-29CA-309B29AF91F8}"/>
              </a:ext>
            </a:extLst>
          </p:cNvPr>
          <p:cNvSpPr txBox="1"/>
          <p:nvPr/>
        </p:nvSpPr>
        <p:spPr>
          <a:xfrm>
            <a:off x="5076633" y="1090280"/>
            <a:ext cx="1271124" cy="1497400"/>
          </a:xfrm>
          <a:custGeom>
            <a:avLst/>
            <a:gdLst/>
            <a:ahLst/>
            <a:cxnLst/>
            <a:rect l="l" t="t" r="r" b="b"/>
            <a:pathLst>
              <a:path w="835047" h="983695">
                <a:moveTo>
                  <a:pt x="520265" y="526094"/>
                </a:moveTo>
                <a:cubicBezTo>
                  <a:pt x="506663" y="529009"/>
                  <a:pt x="494519" y="532167"/>
                  <a:pt x="483832" y="535567"/>
                </a:cubicBezTo>
                <a:cubicBezTo>
                  <a:pt x="473145" y="538967"/>
                  <a:pt x="463915" y="541639"/>
                  <a:pt x="456143" y="543582"/>
                </a:cubicBezTo>
                <a:cubicBezTo>
                  <a:pt x="453228" y="543582"/>
                  <a:pt x="451771" y="545040"/>
                  <a:pt x="451771" y="547954"/>
                </a:cubicBezTo>
                <a:cubicBezTo>
                  <a:pt x="449828" y="555727"/>
                  <a:pt x="452742" y="562042"/>
                  <a:pt x="460515" y="566899"/>
                </a:cubicBezTo>
                <a:cubicBezTo>
                  <a:pt x="465372" y="571757"/>
                  <a:pt x="470716" y="574186"/>
                  <a:pt x="476545" y="574186"/>
                </a:cubicBezTo>
                <a:cubicBezTo>
                  <a:pt x="479460" y="574186"/>
                  <a:pt x="482860" y="572729"/>
                  <a:pt x="486746" y="569814"/>
                </a:cubicBezTo>
                <a:cubicBezTo>
                  <a:pt x="491604" y="569814"/>
                  <a:pt x="495005" y="569328"/>
                  <a:pt x="496948" y="568357"/>
                </a:cubicBezTo>
                <a:lnTo>
                  <a:pt x="502777" y="563985"/>
                </a:lnTo>
                <a:cubicBezTo>
                  <a:pt x="513464" y="543582"/>
                  <a:pt x="519293" y="531438"/>
                  <a:pt x="520265" y="527552"/>
                </a:cubicBezTo>
                <a:close/>
                <a:moveTo>
                  <a:pt x="569814" y="365789"/>
                </a:moveTo>
                <a:cubicBezTo>
                  <a:pt x="560099" y="367732"/>
                  <a:pt x="552812" y="368703"/>
                  <a:pt x="547954" y="368703"/>
                </a:cubicBezTo>
                <a:lnTo>
                  <a:pt x="512978" y="378905"/>
                </a:lnTo>
                <a:lnTo>
                  <a:pt x="464887" y="396392"/>
                </a:lnTo>
                <a:cubicBezTo>
                  <a:pt x="451285" y="402222"/>
                  <a:pt x="439383" y="406837"/>
                  <a:pt x="429182" y="410237"/>
                </a:cubicBezTo>
                <a:cubicBezTo>
                  <a:pt x="418981" y="413637"/>
                  <a:pt x="410480" y="416795"/>
                  <a:pt x="403679" y="419710"/>
                </a:cubicBezTo>
                <a:cubicBezTo>
                  <a:pt x="397850" y="420681"/>
                  <a:pt x="389106" y="424082"/>
                  <a:pt x="377447" y="429911"/>
                </a:cubicBezTo>
                <a:lnTo>
                  <a:pt x="386191" y="437198"/>
                </a:lnTo>
                <a:cubicBezTo>
                  <a:pt x="389106" y="440112"/>
                  <a:pt x="392749" y="443998"/>
                  <a:pt x="397121" y="448856"/>
                </a:cubicBezTo>
                <a:cubicBezTo>
                  <a:pt x="401493" y="453714"/>
                  <a:pt x="405136" y="457114"/>
                  <a:pt x="408051" y="459057"/>
                </a:cubicBezTo>
                <a:cubicBezTo>
                  <a:pt x="409023" y="460029"/>
                  <a:pt x="409994" y="461486"/>
                  <a:pt x="410966" y="463429"/>
                </a:cubicBezTo>
                <a:cubicBezTo>
                  <a:pt x="411937" y="465372"/>
                  <a:pt x="413880" y="467316"/>
                  <a:pt x="416795" y="469259"/>
                </a:cubicBezTo>
                <a:cubicBezTo>
                  <a:pt x="417766" y="473145"/>
                  <a:pt x="422138" y="474116"/>
                  <a:pt x="429911" y="472173"/>
                </a:cubicBezTo>
                <a:cubicBezTo>
                  <a:pt x="470716" y="458572"/>
                  <a:pt x="510064" y="446913"/>
                  <a:pt x="547954" y="437198"/>
                </a:cubicBezTo>
                <a:cubicBezTo>
                  <a:pt x="549897" y="436226"/>
                  <a:pt x="552812" y="435254"/>
                  <a:pt x="556698" y="434283"/>
                </a:cubicBezTo>
                <a:cubicBezTo>
                  <a:pt x="560584" y="433311"/>
                  <a:pt x="562527" y="430882"/>
                  <a:pt x="562527" y="426996"/>
                </a:cubicBezTo>
                <a:cubicBezTo>
                  <a:pt x="562527" y="423110"/>
                  <a:pt x="563256" y="418252"/>
                  <a:pt x="564713" y="412423"/>
                </a:cubicBezTo>
                <a:cubicBezTo>
                  <a:pt x="566171" y="406594"/>
                  <a:pt x="567385" y="402222"/>
                  <a:pt x="568357" y="399307"/>
                </a:cubicBezTo>
                <a:cubicBezTo>
                  <a:pt x="569328" y="393478"/>
                  <a:pt x="569571" y="387891"/>
                  <a:pt x="569085" y="382548"/>
                </a:cubicBezTo>
                <a:cubicBezTo>
                  <a:pt x="568600" y="377204"/>
                  <a:pt x="568843" y="371618"/>
                  <a:pt x="569814" y="365789"/>
                </a:cubicBezTo>
                <a:close/>
                <a:moveTo>
                  <a:pt x="317697" y="0"/>
                </a:moveTo>
                <a:lnTo>
                  <a:pt x="319154" y="0"/>
                </a:lnTo>
                <a:cubicBezTo>
                  <a:pt x="326927" y="2915"/>
                  <a:pt x="334456" y="5829"/>
                  <a:pt x="341743" y="8744"/>
                </a:cubicBezTo>
                <a:cubicBezTo>
                  <a:pt x="349029" y="11659"/>
                  <a:pt x="355587" y="14088"/>
                  <a:pt x="361417" y="16031"/>
                </a:cubicBezTo>
                <a:lnTo>
                  <a:pt x="380362" y="24775"/>
                </a:lnTo>
                <a:cubicBezTo>
                  <a:pt x="381333" y="24775"/>
                  <a:pt x="382791" y="25746"/>
                  <a:pt x="384734" y="27689"/>
                </a:cubicBezTo>
                <a:cubicBezTo>
                  <a:pt x="391535" y="34490"/>
                  <a:pt x="397364" y="39348"/>
                  <a:pt x="402222" y="42263"/>
                </a:cubicBezTo>
                <a:cubicBezTo>
                  <a:pt x="402222" y="44206"/>
                  <a:pt x="403679" y="45177"/>
                  <a:pt x="406594" y="45177"/>
                </a:cubicBezTo>
                <a:cubicBezTo>
                  <a:pt x="410480" y="45177"/>
                  <a:pt x="413152" y="46392"/>
                  <a:pt x="414609" y="48820"/>
                </a:cubicBezTo>
                <a:cubicBezTo>
                  <a:pt x="416066" y="51249"/>
                  <a:pt x="417281" y="52950"/>
                  <a:pt x="418252" y="53921"/>
                </a:cubicBezTo>
                <a:cubicBezTo>
                  <a:pt x="419224" y="54893"/>
                  <a:pt x="420438" y="56107"/>
                  <a:pt x="421896" y="57564"/>
                </a:cubicBezTo>
                <a:cubicBezTo>
                  <a:pt x="423353" y="59022"/>
                  <a:pt x="424567" y="60236"/>
                  <a:pt x="425539" y="61208"/>
                </a:cubicBezTo>
                <a:cubicBezTo>
                  <a:pt x="430397" y="66066"/>
                  <a:pt x="433311" y="69466"/>
                  <a:pt x="434283" y="71409"/>
                </a:cubicBezTo>
                <a:lnTo>
                  <a:pt x="437197" y="83068"/>
                </a:lnTo>
                <a:cubicBezTo>
                  <a:pt x="437197" y="89868"/>
                  <a:pt x="434283" y="96184"/>
                  <a:pt x="428454" y="102013"/>
                </a:cubicBezTo>
                <a:cubicBezTo>
                  <a:pt x="425539" y="103956"/>
                  <a:pt x="422138" y="109785"/>
                  <a:pt x="418252" y="119501"/>
                </a:cubicBezTo>
                <a:cubicBezTo>
                  <a:pt x="410480" y="131159"/>
                  <a:pt x="404165" y="141361"/>
                  <a:pt x="399307" y="150105"/>
                </a:cubicBezTo>
                <a:cubicBezTo>
                  <a:pt x="394449" y="158849"/>
                  <a:pt x="390563" y="166135"/>
                  <a:pt x="387648" y="171964"/>
                </a:cubicBezTo>
                <a:lnTo>
                  <a:pt x="381819" y="180708"/>
                </a:lnTo>
                <a:cubicBezTo>
                  <a:pt x="382791" y="180708"/>
                  <a:pt x="383519" y="180951"/>
                  <a:pt x="384005" y="181437"/>
                </a:cubicBezTo>
                <a:cubicBezTo>
                  <a:pt x="384491" y="181923"/>
                  <a:pt x="385220" y="181680"/>
                  <a:pt x="386191" y="180708"/>
                </a:cubicBezTo>
                <a:cubicBezTo>
                  <a:pt x="395907" y="179737"/>
                  <a:pt x="407565" y="179737"/>
                  <a:pt x="421167" y="180708"/>
                </a:cubicBezTo>
                <a:cubicBezTo>
                  <a:pt x="434769" y="181680"/>
                  <a:pt x="445941" y="182166"/>
                  <a:pt x="454685" y="182166"/>
                </a:cubicBezTo>
                <a:cubicBezTo>
                  <a:pt x="457600" y="182166"/>
                  <a:pt x="460029" y="182651"/>
                  <a:pt x="461972" y="183623"/>
                </a:cubicBezTo>
                <a:cubicBezTo>
                  <a:pt x="463915" y="184595"/>
                  <a:pt x="465858" y="185566"/>
                  <a:pt x="467801" y="186538"/>
                </a:cubicBezTo>
                <a:lnTo>
                  <a:pt x="498405" y="201111"/>
                </a:lnTo>
                <a:lnTo>
                  <a:pt x="518808" y="211312"/>
                </a:lnTo>
                <a:cubicBezTo>
                  <a:pt x="529495" y="216170"/>
                  <a:pt x="534838" y="225400"/>
                  <a:pt x="534838" y="239001"/>
                </a:cubicBezTo>
                <a:cubicBezTo>
                  <a:pt x="534838" y="246774"/>
                  <a:pt x="533867" y="252117"/>
                  <a:pt x="531924" y="255032"/>
                </a:cubicBezTo>
                <a:cubicBezTo>
                  <a:pt x="529009" y="258918"/>
                  <a:pt x="525851" y="263047"/>
                  <a:pt x="522451" y="267419"/>
                </a:cubicBezTo>
                <a:cubicBezTo>
                  <a:pt x="519051" y="271791"/>
                  <a:pt x="514921" y="276892"/>
                  <a:pt x="510064" y="282721"/>
                </a:cubicBezTo>
                <a:cubicBezTo>
                  <a:pt x="504234" y="288550"/>
                  <a:pt x="494033" y="298266"/>
                  <a:pt x="479460" y="311868"/>
                </a:cubicBezTo>
                <a:cubicBezTo>
                  <a:pt x="475574" y="315754"/>
                  <a:pt x="471202" y="319154"/>
                  <a:pt x="466344" y="322069"/>
                </a:cubicBezTo>
                <a:cubicBezTo>
                  <a:pt x="461486" y="324983"/>
                  <a:pt x="457114" y="328384"/>
                  <a:pt x="453228" y="332270"/>
                </a:cubicBezTo>
                <a:cubicBezTo>
                  <a:pt x="457114" y="330327"/>
                  <a:pt x="461972" y="329356"/>
                  <a:pt x="467801" y="329356"/>
                </a:cubicBezTo>
                <a:cubicBezTo>
                  <a:pt x="475574" y="328384"/>
                  <a:pt x="489418" y="326927"/>
                  <a:pt x="509335" y="324983"/>
                </a:cubicBezTo>
                <a:cubicBezTo>
                  <a:pt x="529252" y="323040"/>
                  <a:pt x="547468" y="322069"/>
                  <a:pt x="563985" y="322069"/>
                </a:cubicBezTo>
                <a:cubicBezTo>
                  <a:pt x="576615" y="322069"/>
                  <a:pt x="585845" y="326441"/>
                  <a:pt x="591674" y="335185"/>
                </a:cubicBezTo>
                <a:cubicBezTo>
                  <a:pt x="594589" y="340043"/>
                  <a:pt x="599932" y="343929"/>
                  <a:pt x="607704" y="346843"/>
                </a:cubicBezTo>
                <a:cubicBezTo>
                  <a:pt x="615477" y="349758"/>
                  <a:pt x="620820" y="351701"/>
                  <a:pt x="623735" y="352673"/>
                </a:cubicBezTo>
                <a:cubicBezTo>
                  <a:pt x="637337" y="358502"/>
                  <a:pt x="645595" y="363846"/>
                  <a:pt x="648510" y="368703"/>
                </a:cubicBezTo>
                <a:cubicBezTo>
                  <a:pt x="651424" y="368703"/>
                  <a:pt x="652882" y="369675"/>
                  <a:pt x="652882" y="371618"/>
                </a:cubicBezTo>
                <a:cubicBezTo>
                  <a:pt x="657739" y="375504"/>
                  <a:pt x="661140" y="378905"/>
                  <a:pt x="663083" y="381819"/>
                </a:cubicBezTo>
                <a:cubicBezTo>
                  <a:pt x="663083" y="385705"/>
                  <a:pt x="664540" y="389349"/>
                  <a:pt x="667455" y="392749"/>
                </a:cubicBezTo>
                <a:cubicBezTo>
                  <a:pt x="670369" y="396150"/>
                  <a:pt x="674256" y="399307"/>
                  <a:pt x="679113" y="402222"/>
                </a:cubicBezTo>
                <a:cubicBezTo>
                  <a:pt x="684943" y="401250"/>
                  <a:pt x="690529" y="399793"/>
                  <a:pt x="695873" y="397850"/>
                </a:cubicBezTo>
                <a:cubicBezTo>
                  <a:pt x="701216" y="395907"/>
                  <a:pt x="706317" y="394449"/>
                  <a:pt x="711175" y="393478"/>
                </a:cubicBezTo>
                <a:cubicBezTo>
                  <a:pt x="716032" y="392506"/>
                  <a:pt x="721862" y="391535"/>
                  <a:pt x="728662" y="390563"/>
                </a:cubicBezTo>
                <a:cubicBezTo>
                  <a:pt x="735463" y="389592"/>
                  <a:pt x="743236" y="387649"/>
                  <a:pt x="751980" y="384734"/>
                </a:cubicBezTo>
                <a:cubicBezTo>
                  <a:pt x="759752" y="382791"/>
                  <a:pt x="765581" y="381819"/>
                  <a:pt x="769468" y="381819"/>
                </a:cubicBezTo>
                <a:cubicBezTo>
                  <a:pt x="773354" y="381819"/>
                  <a:pt x="778211" y="382791"/>
                  <a:pt x="784041" y="384734"/>
                </a:cubicBezTo>
                <a:cubicBezTo>
                  <a:pt x="786955" y="385705"/>
                  <a:pt x="794242" y="389106"/>
                  <a:pt x="805901" y="394935"/>
                </a:cubicBezTo>
                <a:cubicBezTo>
                  <a:pt x="806872" y="395907"/>
                  <a:pt x="807844" y="396878"/>
                  <a:pt x="808815" y="397850"/>
                </a:cubicBezTo>
                <a:cubicBezTo>
                  <a:pt x="809787" y="398821"/>
                  <a:pt x="811244" y="399793"/>
                  <a:pt x="813187" y="400764"/>
                </a:cubicBezTo>
                <a:cubicBezTo>
                  <a:pt x="827761" y="405622"/>
                  <a:pt x="835047" y="415823"/>
                  <a:pt x="835047" y="431368"/>
                </a:cubicBezTo>
                <a:cubicBezTo>
                  <a:pt x="835047" y="439141"/>
                  <a:pt x="829218" y="445456"/>
                  <a:pt x="817559" y="450313"/>
                </a:cubicBezTo>
                <a:cubicBezTo>
                  <a:pt x="765096" y="461972"/>
                  <a:pt x="725748" y="471688"/>
                  <a:pt x="699516" y="479460"/>
                </a:cubicBezTo>
                <a:lnTo>
                  <a:pt x="676199" y="482375"/>
                </a:lnTo>
                <a:cubicBezTo>
                  <a:pt x="671341" y="484318"/>
                  <a:pt x="668426" y="486747"/>
                  <a:pt x="667455" y="489661"/>
                </a:cubicBezTo>
                <a:cubicBezTo>
                  <a:pt x="663569" y="509092"/>
                  <a:pt x="659197" y="522694"/>
                  <a:pt x="654339" y="530466"/>
                </a:cubicBezTo>
                <a:cubicBezTo>
                  <a:pt x="653367" y="535324"/>
                  <a:pt x="651424" y="540668"/>
                  <a:pt x="648510" y="546497"/>
                </a:cubicBezTo>
                <a:cubicBezTo>
                  <a:pt x="645595" y="552326"/>
                  <a:pt x="643652" y="556698"/>
                  <a:pt x="642680" y="559613"/>
                </a:cubicBezTo>
                <a:cubicBezTo>
                  <a:pt x="640737" y="562527"/>
                  <a:pt x="637094" y="567871"/>
                  <a:pt x="631750" y="575643"/>
                </a:cubicBezTo>
                <a:cubicBezTo>
                  <a:pt x="626407" y="583416"/>
                  <a:pt x="618877" y="590217"/>
                  <a:pt x="609162" y="596046"/>
                </a:cubicBezTo>
                <a:cubicBezTo>
                  <a:pt x="606247" y="597989"/>
                  <a:pt x="603818" y="600418"/>
                  <a:pt x="601875" y="603333"/>
                </a:cubicBezTo>
                <a:cubicBezTo>
                  <a:pt x="599932" y="606247"/>
                  <a:pt x="597989" y="608676"/>
                  <a:pt x="596046" y="610619"/>
                </a:cubicBezTo>
                <a:cubicBezTo>
                  <a:pt x="586330" y="622278"/>
                  <a:pt x="575158" y="630050"/>
                  <a:pt x="562527" y="633936"/>
                </a:cubicBezTo>
                <a:cubicBezTo>
                  <a:pt x="556698" y="635879"/>
                  <a:pt x="551840" y="637823"/>
                  <a:pt x="547954" y="639766"/>
                </a:cubicBezTo>
                <a:cubicBezTo>
                  <a:pt x="544068" y="641709"/>
                  <a:pt x="540182" y="643652"/>
                  <a:pt x="536296" y="645595"/>
                </a:cubicBezTo>
                <a:cubicBezTo>
                  <a:pt x="531438" y="650453"/>
                  <a:pt x="529009" y="652882"/>
                  <a:pt x="529009" y="652882"/>
                </a:cubicBezTo>
                <a:cubicBezTo>
                  <a:pt x="524151" y="658711"/>
                  <a:pt x="518808" y="658711"/>
                  <a:pt x="512978" y="652882"/>
                </a:cubicBezTo>
                <a:cubicBezTo>
                  <a:pt x="509092" y="648995"/>
                  <a:pt x="501806" y="642195"/>
                  <a:pt x="491118" y="632479"/>
                </a:cubicBezTo>
                <a:lnTo>
                  <a:pt x="483832" y="626650"/>
                </a:lnTo>
                <a:cubicBezTo>
                  <a:pt x="471202" y="629564"/>
                  <a:pt x="464887" y="634908"/>
                  <a:pt x="464887" y="642680"/>
                </a:cubicBezTo>
                <a:lnTo>
                  <a:pt x="464887" y="645595"/>
                </a:lnTo>
                <a:lnTo>
                  <a:pt x="466344" y="705345"/>
                </a:lnTo>
                <a:cubicBezTo>
                  <a:pt x="466344" y="712146"/>
                  <a:pt x="465372" y="734978"/>
                  <a:pt x="463429" y="773840"/>
                </a:cubicBezTo>
                <a:lnTo>
                  <a:pt x="459057" y="827761"/>
                </a:lnTo>
                <a:cubicBezTo>
                  <a:pt x="458086" y="836505"/>
                  <a:pt x="454200" y="853507"/>
                  <a:pt x="447399" y="878767"/>
                </a:cubicBezTo>
                <a:cubicBezTo>
                  <a:pt x="447399" y="880710"/>
                  <a:pt x="446913" y="881682"/>
                  <a:pt x="445941" y="881682"/>
                </a:cubicBezTo>
                <a:cubicBezTo>
                  <a:pt x="443027" y="884596"/>
                  <a:pt x="441569" y="888968"/>
                  <a:pt x="441569" y="894798"/>
                </a:cubicBezTo>
                <a:lnTo>
                  <a:pt x="441569" y="900627"/>
                </a:lnTo>
                <a:cubicBezTo>
                  <a:pt x="441569" y="903542"/>
                  <a:pt x="441084" y="905485"/>
                  <a:pt x="440112" y="906456"/>
                </a:cubicBezTo>
                <a:cubicBezTo>
                  <a:pt x="436226" y="916172"/>
                  <a:pt x="432340" y="922487"/>
                  <a:pt x="428454" y="925401"/>
                </a:cubicBezTo>
                <a:cubicBezTo>
                  <a:pt x="424567" y="928316"/>
                  <a:pt x="422138" y="931959"/>
                  <a:pt x="421167" y="936331"/>
                </a:cubicBezTo>
                <a:cubicBezTo>
                  <a:pt x="420195" y="940703"/>
                  <a:pt x="419224" y="943861"/>
                  <a:pt x="418252" y="945804"/>
                </a:cubicBezTo>
                <a:cubicBezTo>
                  <a:pt x="417281" y="948719"/>
                  <a:pt x="411937" y="955034"/>
                  <a:pt x="402222" y="964749"/>
                </a:cubicBezTo>
                <a:cubicBezTo>
                  <a:pt x="400279" y="966692"/>
                  <a:pt x="397850" y="968393"/>
                  <a:pt x="394935" y="969850"/>
                </a:cubicBezTo>
                <a:cubicBezTo>
                  <a:pt x="392020" y="971307"/>
                  <a:pt x="389592" y="973007"/>
                  <a:pt x="387648" y="974951"/>
                </a:cubicBezTo>
                <a:cubicBezTo>
                  <a:pt x="377933" y="980780"/>
                  <a:pt x="370646" y="983695"/>
                  <a:pt x="365789" y="983695"/>
                </a:cubicBezTo>
                <a:lnTo>
                  <a:pt x="358502" y="982237"/>
                </a:lnTo>
                <a:cubicBezTo>
                  <a:pt x="347815" y="982237"/>
                  <a:pt x="339557" y="981751"/>
                  <a:pt x="333727" y="980780"/>
                </a:cubicBezTo>
                <a:lnTo>
                  <a:pt x="327898" y="979323"/>
                </a:lnTo>
                <a:cubicBezTo>
                  <a:pt x="311382" y="972522"/>
                  <a:pt x="298266" y="965235"/>
                  <a:pt x="288550" y="957463"/>
                </a:cubicBezTo>
                <a:cubicBezTo>
                  <a:pt x="267176" y="946776"/>
                  <a:pt x="250174" y="936574"/>
                  <a:pt x="237544" y="926859"/>
                </a:cubicBezTo>
                <a:cubicBezTo>
                  <a:pt x="232686" y="923944"/>
                  <a:pt x="211312" y="909857"/>
                  <a:pt x="173422" y="884596"/>
                </a:cubicBezTo>
                <a:cubicBezTo>
                  <a:pt x="169535" y="881682"/>
                  <a:pt x="165649" y="877796"/>
                  <a:pt x="161763" y="872938"/>
                </a:cubicBezTo>
                <a:cubicBezTo>
                  <a:pt x="157877" y="868080"/>
                  <a:pt x="155934" y="864194"/>
                  <a:pt x="155934" y="861279"/>
                </a:cubicBezTo>
                <a:cubicBezTo>
                  <a:pt x="160791" y="864194"/>
                  <a:pt x="165649" y="866623"/>
                  <a:pt x="170507" y="868566"/>
                </a:cubicBezTo>
                <a:cubicBezTo>
                  <a:pt x="175365" y="870509"/>
                  <a:pt x="179251" y="872452"/>
                  <a:pt x="182166" y="874395"/>
                </a:cubicBezTo>
                <a:cubicBezTo>
                  <a:pt x="209369" y="891883"/>
                  <a:pt x="241430" y="902084"/>
                  <a:pt x="278349" y="904999"/>
                </a:cubicBezTo>
                <a:cubicBezTo>
                  <a:pt x="284178" y="904999"/>
                  <a:pt x="293894" y="905971"/>
                  <a:pt x="307496" y="907914"/>
                </a:cubicBezTo>
                <a:lnTo>
                  <a:pt x="323526" y="907914"/>
                </a:lnTo>
                <a:cubicBezTo>
                  <a:pt x="326441" y="907914"/>
                  <a:pt x="328870" y="905971"/>
                  <a:pt x="330813" y="902084"/>
                </a:cubicBezTo>
                <a:lnTo>
                  <a:pt x="354130" y="845249"/>
                </a:lnTo>
                <a:cubicBezTo>
                  <a:pt x="358016" y="830675"/>
                  <a:pt x="362631" y="809301"/>
                  <a:pt x="367975" y="781126"/>
                </a:cubicBezTo>
                <a:cubicBezTo>
                  <a:pt x="373318" y="752951"/>
                  <a:pt x="375990" y="730120"/>
                  <a:pt x="375990" y="712632"/>
                </a:cubicBezTo>
                <a:cubicBezTo>
                  <a:pt x="375990" y="696116"/>
                  <a:pt x="373075" y="687857"/>
                  <a:pt x="367246" y="687857"/>
                </a:cubicBezTo>
                <a:lnTo>
                  <a:pt x="365789" y="687857"/>
                </a:lnTo>
                <a:cubicBezTo>
                  <a:pt x="364817" y="688829"/>
                  <a:pt x="363603" y="689315"/>
                  <a:pt x="362145" y="689315"/>
                </a:cubicBezTo>
                <a:cubicBezTo>
                  <a:pt x="360688" y="689315"/>
                  <a:pt x="359473" y="689801"/>
                  <a:pt x="358502" y="690772"/>
                </a:cubicBezTo>
                <a:cubicBezTo>
                  <a:pt x="345872" y="697573"/>
                  <a:pt x="334942" y="702431"/>
                  <a:pt x="325712" y="705345"/>
                </a:cubicBezTo>
                <a:cubicBezTo>
                  <a:pt x="316482" y="708260"/>
                  <a:pt x="305552" y="709717"/>
                  <a:pt x="292922" y="709717"/>
                </a:cubicBezTo>
                <a:cubicBezTo>
                  <a:pt x="288065" y="709717"/>
                  <a:pt x="279806" y="708746"/>
                  <a:pt x="268148" y="706803"/>
                </a:cubicBezTo>
                <a:cubicBezTo>
                  <a:pt x="266205" y="706803"/>
                  <a:pt x="256975" y="703888"/>
                  <a:pt x="240459" y="698059"/>
                </a:cubicBezTo>
                <a:cubicBezTo>
                  <a:pt x="238515" y="697087"/>
                  <a:pt x="236815" y="696116"/>
                  <a:pt x="235358" y="695144"/>
                </a:cubicBezTo>
                <a:cubicBezTo>
                  <a:pt x="233901" y="694173"/>
                  <a:pt x="232200" y="693687"/>
                  <a:pt x="230257" y="693687"/>
                </a:cubicBezTo>
                <a:cubicBezTo>
                  <a:pt x="226371" y="689801"/>
                  <a:pt x="221028" y="687857"/>
                  <a:pt x="214227" y="687857"/>
                </a:cubicBezTo>
                <a:cubicBezTo>
                  <a:pt x="212284" y="686886"/>
                  <a:pt x="210583" y="684943"/>
                  <a:pt x="209126" y="682028"/>
                </a:cubicBezTo>
                <a:cubicBezTo>
                  <a:pt x="207669" y="679113"/>
                  <a:pt x="207426" y="677170"/>
                  <a:pt x="208397" y="676199"/>
                </a:cubicBezTo>
                <a:cubicBezTo>
                  <a:pt x="215198" y="667455"/>
                  <a:pt x="222971" y="661140"/>
                  <a:pt x="231715" y="657254"/>
                </a:cubicBezTo>
                <a:cubicBezTo>
                  <a:pt x="239487" y="651424"/>
                  <a:pt x="245802" y="653853"/>
                  <a:pt x="250660" y="664540"/>
                </a:cubicBezTo>
                <a:cubicBezTo>
                  <a:pt x="259404" y="661626"/>
                  <a:pt x="272520" y="655796"/>
                  <a:pt x="290008" y="647052"/>
                </a:cubicBezTo>
                <a:lnTo>
                  <a:pt x="361417" y="614991"/>
                </a:lnTo>
                <a:cubicBezTo>
                  <a:pt x="364331" y="612077"/>
                  <a:pt x="365789" y="610133"/>
                  <a:pt x="365789" y="609162"/>
                </a:cubicBezTo>
                <a:cubicBezTo>
                  <a:pt x="365789" y="597503"/>
                  <a:pt x="364331" y="585359"/>
                  <a:pt x="361417" y="572729"/>
                </a:cubicBezTo>
                <a:lnTo>
                  <a:pt x="361417" y="569814"/>
                </a:lnTo>
                <a:cubicBezTo>
                  <a:pt x="343929" y="573700"/>
                  <a:pt x="331299" y="577101"/>
                  <a:pt x="323526" y="580015"/>
                </a:cubicBezTo>
                <a:lnTo>
                  <a:pt x="179251" y="614991"/>
                </a:lnTo>
                <a:cubicBezTo>
                  <a:pt x="153991" y="622764"/>
                  <a:pt x="135045" y="628107"/>
                  <a:pt x="122415" y="631022"/>
                </a:cubicBezTo>
                <a:cubicBezTo>
                  <a:pt x="118529" y="631993"/>
                  <a:pt x="114157" y="632965"/>
                  <a:pt x="109299" y="633936"/>
                </a:cubicBezTo>
                <a:cubicBezTo>
                  <a:pt x="104442" y="634908"/>
                  <a:pt x="100070" y="636365"/>
                  <a:pt x="96183" y="638308"/>
                </a:cubicBezTo>
                <a:lnTo>
                  <a:pt x="88897" y="638308"/>
                </a:lnTo>
                <a:cubicBezTo>
                  <a:pt x="85982" y="637337"/>
                  <a:pt x="80882" y="636365"/>
                  <a:pt x="73595" y="635394"/>
                </a:cubicBezTo>
                <a:cubicBezTo>
                  <a:pt x="66308" y="634422"/>
                  <a:pt x="60236" y="631993"/>
                  <a:pt x="55378" y="628107"/>
                </a:cubicBezTo>
                <a:cubicBezTo>
                  <a:pt x="45663" y="623249"/>
                  <a:pt x="34976" y="619363"/>
                  <a:pt x="23317" y="616449"/>
                </a:cubicBezTo>
                <a:lnTo>
                  <a:pt x="17488" y="613534"/>
                </a:lnTo>
                <a:cubicBezTo>
                  <a:pt x="14573" y="610619"/>
                  <a:pt x="11659" y="608676"/>
                  <a:pt x="8744" y="607705"/>
                </a:cubicBezTo>
                <a:cubicBezTo>
                  <a:pt x="2915" y="605761"/>
                  <a:pt x="0" y="601875"/>
                  <a:pt x="0" y="596046"/>
                </a:cubicBezTo>
                <a:cubicBezTo>
                  <a:pt x="0" y="594103"/>
                  <a:pt x="486" y="592645"/>
                  <a:pt x="1457" y="591674"/>
                </a:cubicBezTo>
                <a:cubicBezTo>
                  <a:pt x="1457" y="586816"/>
                  <a:pt x="2915" y="583902"/>
                  <a:pt x="5829" y="582930"/>
                </a:cubicBezTo>
                <a:cubicBezTo>
                  <a:pt x="8744" y="583902"/>
                  <a:pt x="12873" y="585116"/>
                  <a:pt x="18217" y="586573"/>
                </a:cubicBezTo>
                <a:cubicBezTo>
                  <a:pt x="23560" y="588031"/>
                  <a:pt x="28175" y="588759"/>
                  <a:pt x="32061" y="588759"/>
                </a:cubicBezTo>
                <a:cubicBezTo>
                  <a:pt x="34004" y="588759"/>
                  <a:pt x="38862" y="587788"/>
                  <a:pt x="46634" y="585845"/>
                </a:cubicBezTo>
                <a:cubicBezTo>
                  <a:pt x="62179" y="580015"/>
                  <a:pt x="79667" y="574672"/>
                  <a:pt x="99098" y="569814"/>
                </a:cubicBezTo>
                <a:lnTo>
                  <a:pt x="190910" y="542125"/>
                </a:lnTo>
                <a:cubicBezTo>
                  <a:pt x="224914" y="532409"/>
                  <a:pt x="255032" y="523180"/>
                  <a:pt x="281264" y="514436"/>
                </a:cubicBezTo>
                <a:cubicBezTo>
                  <a:pt x="315268" y="504720"/>
                  <a:pt x="336642" y="498405"/>
                  <a:pt x="345386" y="495490"/>
                </a:cubicBezTo>
                <a:cubicBezTo>
                  <a:pt x="351215" y="493547"/>
                  <a:pt x="353644" y="490633"/>
                  <a:pt x="352673" y="486747"/>
                </a:cubicBezTo>
                <a:cubicBezTo>
                  <a:pt x="353644" y="489661"/>
                  <a:pt x="349758" y="475088"/>
                  <a:pt x="341014" y="443027"/>
                </a:cubicBezTo>
                <a:lnTo>
                  <a:pt x="301666" y="457600"/>
                </a:lnTo>
                <a:lnTo>
                  <a:pt x="287093" y="461972"/>
                </a:lnTo>
                <a:cubicBezTo>
                  <a:pt x="281264" y="464887"/>
                  <a:pt x="274949" y="466344"/>
                  <a:pt x="268148" y="466344"/>
                </a:cubicBezTo>
                <a:cubicBezTo>
                  <a:pt x="262318" y="466344"/>
                  <a:pt x="257946" y="465858"/>
                  <a:pt x="255032" y="464887"/>
                </a:cubicBezTo>
                <a:cubicBezTo>
                  <a:pt x="248231" y="462944"/>
                  <a:pt x="241187" y="461001"/>
                  <a:pt x="233901" y="459057"/>
                </a:cubicBezTo>
                <a:cubicBezTo>
                  <a:pt x="226614" y="457114"/>
                  <a:pt x="219570" y="455171"/>
                  <a:pt x="212769" y="453228"/>
                </a:cubicBezTo>
                <a:cubicBezTo>
                  <a:pt x="207912" y="452257"/>
                  <a:pt x="202811" y="449828"/>
                  <a:pt x="197468" y="445941"/>
                </a:cubicBezTo>
                <a:cubicBezTo>
                  <a:pt x="192124" y="442055"/>
                  <a:pt x="188481" y="439141"/>
                  <a:pt x="186538" y="437198"/>
                </a:cubicBezTo>
                <a:cubicBezTo>
                  <a:pt x="180708" y="435254"/>
                  <a:pt x="172936" y="431854"/>
                  <a:pt x="163220" y="426996"/>
                </a:cubicBezTo>
                <a:lnTo>
                  <a:pt x="157391" y="422624"/>
                </a:lnTo>
                <a:lnTo>
                  <a:pt x="157391" y="412423"/>
                </a:lnTo>
                <a:cubicBezTo>
                  <a:pt x="159334" y="409508"/>
                  <a:pt x="160791" y="406594"/>
                  <a:pt x="161763" y="403679"/>
                </a:cubicBezTo>
                <a:cubicBezTo>
                  <a:pt x="162735" y="400764"/>
                  <a:pt x="163706" y="397850"/>
                  <a:pt x="164678" y="394935"/>
                </a:cubicBezTo>
                <a:lnTo>
                  <a:pt x="185080" y="403679"/>
                </a:lnTo>
                <a:cubicBezTo>
                  <a:pt x="190910" y="403679"/>
                  <a:pt x="195282" y="403193"/>
                  <a:pt x="198196" y="402222"/>
                </a:cubicBezTo>
                <a:cubicBezTo>
                  <a:pt x="230257" y="393478"/>
                  <a:pt x="251146" y="387163"/>
                  <a:pt x="260861" y="383276"/>
                </a:cubicBezTo>
                <a:lnTo>
                  <a:pt x="332270" y="362874"/>
                </a:lnTo>
                <a:cubicBezTo>
                  <a:pt x="341986" y="358016"/>
                  <a:pt x="347815" y="354130"/>
                  <a:pt x="349758" y="351215"/>
                </a:cubicBezTo>
                <a:cubicBezTo>
                  <a:pt x="369189" y="331784"/>
                  <a:pt x="388620" y="307010"/>
                  <a:pt x="408051" y="276892"/>
                </a:cubicBezTo>
                <a:cubicBezTo>
                  <a:pt x="415823" y="265233"/>
                  <a:pt x="426510" y="247745"/>
                  <a:pt x="440112" y="224428"/>
                </a:cubicBezTo>
                <a:cubicBezTo>
                  <a:pt x="441084" y="222485"/>
                  <a:pt x="441569" y="220542"/>
                  <a:pt x="441569" y="218599"/>
                </a:cubicBezTo>
                <a:cubicBezTo>
                  <a:pt x="441569" y="216656"/>
                  <a:pt x="441084" y="215198"/>
                  <a:pt x="440112" y="214227"/>
                </a:cubicBezTo>
                <a:cubicBezTo>
                  <a:pt x="437197" y="211312"/>
                  <a:pt x="431368" y="210826"/>
                  <a:pt x="422624" y="212770"/>
                </a:cubicBezTo>
                <a:cubicBezTo>
                  <a:pt x="414852" y="213741"/>
                  <a:pt x="405136" y="217141"/>
                  <a:pt x="393478" y="222971"/>
                </a:cubicBezTo>
                <a:lnTo>
                  <a:pt x="345386" y="247745"/>
                </a:lnTo>
                <a:cubicBezTo>
                  <a:pt x="344414" y="248717"/>
                  <a:pt x="342714" y="249931"/>
                  <a:pt x="340285" y="251389"/>
                </a:cubicBezTo>
                <a:cubicBezTo>
                  <a:pt x="337856" y="252846"/>
                  <a:pt x="336156" y="254546"/>
                  <a:pt x="335185" y="256489"/>
                </a:cubicBezTo>
                <a:cubicBezTo>
                  <a:pt x="328384" y="269119"/>
                  <a:pt x="316725" y="281264"/>
                  <a:pt x="300209" y="292922"/>
                </a:cubicBezTo>
                <a:lnTo>
                  <a:pt x="295837" y="301666"/>
                </a:lnTo>
                <a:cubicBezTo>
                  <a:pt x="294865" y="303609"/>
                  <a:pt x="293894" y="305795"/>
                  <a:pt x="292922" y="308224"/>
                </a:cubicBezTo>
                <a:cubicBezTo>
                  <a:pt x="291951" y="310653"/>
                  <a:pt x="290979" y="313325"/>
                  <a:pt x="290008" y="316240"/>
                </a:cubicBezTo>
                <a:cubicBezTo>
                  <a:pt x="287093" y="321097"/>
                  <a:pt x="282235" y="323526"/>
                  <a:pt x="275434" y="323526"/>
                </a:cubicBezTo>
                <a:lnTo>
                  <a:pt x="271062" y="323526"/>
                </a:lnTo>
                <a:cubicBezTo>
                  <a:pt x="268148" y="323526"/>
                  <a:pt x="263290" y="323040"/>
                  <a:pt x="256489" y="322069"/>
                </a:cubicBezTo>
                <a:cubicBezTo>
                  <a:pt x="249688" y="321097"/>
                  <a:pt x="243859" y="319640"/>
                  <a:pt x="239001" y="317697"/>
                </a:cubicBezTo>
                <a:cubicBezTo>
                  <a:pt x="226371" y="312839"/>
                  <a:pt x="217627" y="305552"/>
                  <a:pt x="212769" y="295837"/>
                </a:cubicBezTo>
                <a:cubicBezTo>
                  <a:pt x="211798" y="292922"/>
                  <a:pt x="208397" y="287579"/>
                  <a:pt x="202568" y="279806"/>
                </a:cubicBezTo>
                <a:cubicBezTo>
                  <a:pt x="202568" y="279806"/>
                  <a:pt x="202325" y="279564"/>
                  <a:pt x="201839" y="279078"/>
                </a:cubicBezTo>
                <a:cubicBezTo>
                  <a:pt x="201354" y="278592"/>
                  <a:pt x="201111" y="278349"/>
                  <a:pt x="201111" y="278349"/>
                </a:cubicBezTo>
                <a:cubicBezTo>
                  <a:pt x="202082" y="276406"/>
                  <a:pt x="202082" y="273491"/>
                  <a:pt x="201111" y="269605"/>
                </a:cubicBezTo>
                <a:cubicBezTo>
                  <a:pt x="200139" y="265719"/>
                  <a:pt x="199653" y="262804"/>
                  <a:pt x="199653" y="260861"/>
                </a:cubicBezTo>
                <a:cubicBezTo>
                  <a:pt x="199653" y="256975"/>
                  <a:pt x="201111" y="254060"/>
                  <a:pt x="204025" y="252117"/>
                </a:cubicBezTo>
                <a:cubicBezTo>
                  <a:pt x="204997" y="251146"/>
                  <a:pt x="205483" y="248717"/>
                  <a:pt x="205483" y="244831"/>
                </a:cubicBezTo>
                <a:cubicBezTo>
                  <a:pt x="205483" y="240944"/>
                  <a:pt x="207183" y="237544"/>
                  <a:pt x="210583" y="234629"/>
                </a:cubicBezTo>
                <a:cubicBezTo>
                  <a:pt x="213984" y="231715"/>
                  <a:pt x="216656" y="229286"/>
                  <a:pt x="218599" y="227343"/>
                </a:cubicBezTo>
                <a:cubicBezTo>
                  <a:pt x="221513" y="222485"/>
                  <a:pt x="228800" y="218113"/>
                  <a:pt x="240459" y="214227"/>
                </a:cubicBezTo>
                <a:lnTo>
                  <a:pt x="247745" y="209855"/>
                </a:lnTo>
                <a:cubicBezTo>
                  <a:pt x="259404" y="194310"/>
                  <a:pt x="267662" y="182651"/>
                  <a:pt x="272520" y="174879"/>
                </a:cubicBezTo>
                <a:lnTo>
                  <a:pt x="316239" y="115129"/>
                </a:lnTo>
                <a:cubicBezTo>
                  <a:pt x="321097" y="107356"/>
                  <a:pt x="326684" y="97155"/>
                  <a:pt x="332999" y="84525"/>
                </a:cubicBezTo>
                <a:cubicBezTo>
                  <a:pt x="339314" y="71895"/>
                  <a:pt x="344900" y="61694"/>
                  <a:pt x="349758" y="53921"/>
                </a:cubicBezTo>
                <a:cubicBezTo>
                  <a:pt x="350729" y="52950"/>
                  <a:pt x="350972" y="51735"/>
                  <a:pt x="350487" y="50278"/>
                </a:cubicBezTo>
                <a:cubicBezTo>
                  <a:pt x="350001" y="48820"/>
                  <a:pt x="349758" y="47606"/>
                  <a:pt x="349758" y="46634"/>
                </a:cubicBezTo>
                <a:cubicBezTo>
                  <a:pt x="340042" y="34976"/>
                  <a:pt x="333727" y="25746"/>
                  <a:pt x="330813" y="18945"/>
                </a:cubicBezTo>
                <a:cubicBezTo>
                  <a:pt x="325955" y="14088"/>
                  <a:pt x="322069" y="11173"/>
                  <a:pt x="319154" y="10201"/>
                </a:cubicBezTo>
                <a:cubicBezTo>
                  <a:pt x="319154" y="6315"/>
                  <a:pt x="318668" y="2915"/>
                  <a:pt x="317697" y="0"/>
                </a:cubicBezTo>
                <a:close/>
              </a:path>
            </a:pathLst>
          </a:cu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3A3DD52-16D3-ECFF-3D15-034F5C790C2B}"/>
              </a:ext>
            </a:extLst>
          </p:cNvPr>
          <p:cNvSpPr txBox="1"/>
          <p:nvPr/>
        </p:nvSpPr>
        <p:spPr>
          <a:xfrm>
            <a:off x="6148040" y="1244550"/>
            <a:ext cx="1439720" cy="1399791"/>
          </a:xfrm>
          <a:custGeom>
            <a:avLst/>
            <a:gdLst/>
            <a:ahLst/>
            <a:cxnLst/>
            <a:rect l="l" t="t" r="r" b="b"/>
            <a:pathLst>
              <a:path w="945804" h="919572">
                <a:moveTo>
                  <a:pt x="368703" y="619363"/>
                </a:moveTo>
                <a:cubicBezTo>
                  <a:pt x="369674" y="620335"/>
                  <a:pt x="370403" y="622035"/>
                  <a:pt x="370889" y="624464"/>
                </a:cubicBezTo>
                <a:cubicBezTo>
                  <a:pt x="371375" y="626893"/>
                  <a:pt x="372103" y="628593"/>
                  <a:pt x="373075" y="629565"/>
                </a:cubicBezTo>
                <a:lnTo>
                  <a:pt x="374532" y="629565"/>
                </a:lnTo>
                <a:cubicBezTo>
                  <a:pt x="376475" y="624707"/>
                  <a:pt x="374532" y="621306"/>
                  <a:pt x="368703" y="619363"/>
                </a:cubicBezTo>
                <a:close/>
                <a:moveTo>
                  <a:pt x="389105" y="453228"/>
                </a:moveTo>
                <a:cubicBezTo>
                  <a:pt x="385219" y="453228"/>
                  <a:pt x="382790" y="453714"/>
                  <a:pt x="381819" y="454686"/>
                </a:cubicBezTo>
                <a:cubicBezTo>
                  <a:pt x="377933" y="456629"/>
                  <a:pt x="374046" y="461001"/>
                  <a:pt x="370160" y="467801"/>
                </a:cubicBezTo>
                <a:lnTo>
                  <a:pt x="342471" y="501320"/>
                </a:lnTo>
                <a:cubicBezTo>
                  <a:pt x="341500" y="502291"/>
                  <a:pt x="341014" y="503263"/>
                  <a:pt x="341014" y="504235"/>
                </a:cubicBezTo>
                <a:cubicBezTo>
                  <a:pt x="341014" y="505206"/>
                  <a:pt x="341500" y="505692"/>
                  <a:pt x="342471" y="505692"/>
                </a:cubicBezTo>
                <a:cubicBezTo>
                  <a:pt x="347329" y="511521"/>
                  <a:pt x="351701" y="512493"/>
                  <a:pt x="355587" y="508606"/>
                </a:cubicBezTo>
                <a:cubicBezTo>
                  <a:pt x="373075" y="500834"/>
                  <a:pt x="381819" y="492090"/>
                  <a:pt x="381819" y="482375"/>
                </a:cubicBezTo>
                <a:lnTo>
                  <a:pt x="381819" y="479460"/>
                </a:lnTo>
                <a:lnTo>
                  <a:pt x="381819" y="476545"/>
                </a:lnTo>
                <a:cubicBezTo>
                  <a:pt x="385705" y="466830"/>
                  <a:pt x="388134" y="459057"/>
                  <a:pt x="389105" y="453228"/>
                </a:cubicBezTo>
                <a:close/>
                <a:moveTo>
                  <a:pt x="810272" y="450314"/>
                </a:moveTo>
                <a:cubicBezTo>
                  <a:pt x="807358" y="450314"/>
                  <a:pt x="805900" y="450799"/>
                  <a:pt x="805900" y="451771"/>
                </a:cubicBezTo>
                <a:cubicBezTo>
                  <a:pt x="804929" y="452742"/>
                  <a:pt x="803471" y="453957"/>
                  <a:pt x="801528" y="455414"/>
                </a:cubicBezTo>
                <a:cubicBezTo>
                  <a:pt x="799585" y="456872"/>
                  <a:pt x="798614" y="458086"/>
                  <a:pt x="798614" y="459057"/>
                </a:cubicBezTo>
                <a:lnTo>
                  <a:pt x="772382" y="496948"/>
                </a:lnTo>
                <a:cubicBezTo>
                  <a:pt x="768496" y="501806"/>
                  <a:pt x="765338" y="506421"/>
                  <a:pt x="762909" y="510792"/>
                </a:cubicBezTo>
                <a:cubicBezTo>
                  <a:pt x="760480" y="515164"/>
                  <a:pt x="758294" y="518808"/>
                  <a:pt x="756351" y="521722"/>
                </a:cubicBezTo>
                <a:cubicBezTo>
                  <a:pt x="754408" y="524637"/>
                  <a:pt x="752222" y="527795"/>
                  <a:pt x="749793" y="531195"/>
                </a:cubicBezTo>
                <a:cubicBezTo>
                  <a:pt x="747364" y="534595"/>
                  <a:pt x="745178" y="537753"/>
                  <a:pt x="743235" y="540668"/>
                </a:cubicBezTo>
                <a:lnTo>
                  <a:pt x="727205" y="577101"/>
                </a:lnTo>
                <a:lnTo>
                  <a:pt x="727205" y="582930"/>
                </a:lnTo>
                <a:cubicBezTo>
                  <a:pt x="734977" y="580987"/>
                  <a:pt x="739835" y="580015"/>
                  <a:pt x="741778" y="580015"/>
                </a:cubicBezTo>
                <a:cubicBezTo>
                  <a:pt x="748579" y="578072"/>
                  <a:pt x="756594" y="575401"/>
                  <a:pt x="765824" y="572000"/>
                </a:cubicBezTo>
                <a:cubicBezTo>
                  <a:pt x="775054" y="568600"/>
                  <a:pt x="785984" y="565442"/>
                  <a:pt x="798614" y="562527"/>
                </a:cubicBezTo>
                <a:cubicBezTo>
                  <a:pt x="799585" y="562527"/>
                  <a:pt x="801771" y="561313"/>
                  <a:pt x="805172" y="558884"/>
                </a:cubicBezTo>
                <a:cubicBezTo>
                  <a:pt x="808572" y="556455"/>
                  <a:pt x="810272" y="552812"/>
                  <a:pt x="810272" y="547954"/>
                </a:cubicBezTo>
                <a:cubicBezTo>
                  <a:pt x="810272" y="517836"/>
                  <a:pt x="811244" y="495491"/>
                  <a:pt x="813187" y="480917"/>
                </a:cubicBezTo>
                <a:cubicBezTo>
                  <a:pt x="812215" y="476060"/>
                  <a:pt x="811973" y="471445"/>
                  <a:pt x="812458" y="467073"/>
                </a:cubicBezTo>
                <a:cubicBezTo>
                  <a:pt x="812944" y="462701"/>
                  <a:pt x="812701" y="458086"/>
                  <a:pt x="811730" y="453228"/>
                </a:cubicBezTo>
                <a:close/>
                <a:moveTo>
                  <a:pt x="744693" y="450314"/>
                </a:moveTo>
                <a:cubicBezTo>
                  <a:pt x="739835" y="451285"/>
                  <a:pt x="735706" y="452257"/>
                  <a:pt x="732305" y="453228"/>
                </a:cubicBezTo>
                <a:cubicBezTo>
                  <a:pt x="728905" y="454200"/>
                  <a:pt x="725747" y="455171"/>
                  <a:pt x="722833" y="456143"/>
                </a:cubicBezTo>
                <a:cubicBezTo>
                  <a:pt x="711174" y="462944"/>
                  <a:pt x="699516" y="466344"/>
                  <a:pt x="687857" y="466344"/>
                </a:cubicBezTo>
                <a:lnTo>
                  <a:pt x="682028" y="466344"/>
                </a:lnTo>
                <a:cubicBezTo>
                  <a:pt x="676198" y="466344"/>
                  <a:pt x="672312" y="469259"/>
                  <a:pt x="670369" y="475088"/>
                </a:cubicBezTo>
                <a:cubicBezTo>
                  <a:pt x="670369" y="479946"/>
                  <a:pt x="668912" y="485289"/>
                  <a:pt x="665997" y="491119"/>
                </a:cubicBezTo>
                <a:lnTo>
                  <a:pt x="657253" y="533381"/>
                </a:lnTo>
                <a:cubicBezTo>
                  <a:pt x="652395" y="551840"/>
                  <a:pt x="648995" y="563985"/>
                  <a:pt x="647052" y="569814"/>
                </a:cubicBezTo>
                <a:lnTo>
                  <a:pt x="639765" y="596046"/>
                </a:lnTo>
                <a:cubicBezTo>
                  <a:pt x="638794" y="599932"/>
                  <a:pt x="637094" y="606733"/>
                  <a:pt x="634665" y="616449"/>
                </a:cubicBezTo>
                <a:cubicBezTo>
                  <a:pt x="632236" y="626164"/>
                  <a:pt x="629078" y="634908"/>
                  <a:pt x="625192" y="642680"/>
                </a:cubicBezTo>
                <a:cubicBezTo>
                  <a:pt x="622277" y="653367"/>
                  <a:pt x="624221" y="661626"/>
                  <a:pt x="631021" y="667455"/>
                </a:cubicBezTo>
                <a:lnTo>
                  <a:pt x="660168" y="693687"/>
                </a:lnTo>
                <a:lnTo>
                  <a:pt x="689314" y="719919"/>
                </a:lnTo>
                <a:cubicBezTo>
                  <a:pt x="697087" y="727691"/>
                  <a:pt x="706559" y="735463"/>
                  <a:pt x="717732" y="743236"/>
                </a:cubicBezTo>
                <a:cubicBezTo>
                  <a:pt x="728905" y="751008"/>
                  <a:pt x="737406" y="756838"/>
                  <a:pt x="743235" y="760724"/>
                </a:cubicBezTo>
                <a:lnTo>
                  <a:pt x="775297" y="785498"/>
                </a:lnTo>
                <a:cubicBezTo>
                  <a:pt x="785012" y="793271"/>
                  <a:pt x="796185" y="800557"/>
                  <a:pt x="808815" y="807358"/>
                </a:cubicBezTo>
                <a:lnTo>
                  <a:pt x="814644" y="810273"/>
                </a:lnTo>
                <a:lnTo>
                  <a:pt x="814644" y="805901"/>
                </a:lnTo>
                <a:cubicBezTo>
                  <a:pt x="814644" y="802015"/>
                  <a:pt x="814401" y="797400"/>
                  <a:pt x="813916" y="792056"/>
                </a:cubicBezTo>
                <a:cubicBezTo>
                  <a:pt x="813430" y="786713"/>
                  <a:pt x="813673" y="780155"/>
                  <a:pt x="814644" y="772382"/>
                </a:cubicBezTo>
                <a:lnTo>
                  <a:pt x="810272" y="735949"/>
                </a:lnTo>
                <a:cubicBezTo>
                  <a:pt x="810272" y="734006"/>
                  <a:pt x="810029" y="731091"/>
                  <a:pt x="809544" y="727205"/>
                </a:cubicBezTo>
                <a:cubicBezTo>
                  <a:pt x="809058" y="723319"/>
                  <a:pt x="809301" y="718947"/>
                  <a:pt x="810272" y="714089"/>
                </a:cubicBezTo>
                <a:cubicBezTo>
                  <a:pt x="810272" y="702431"/>
                  <a:pt x="809301" y="684943"/>
                  <a:pt x="807358" y="661626"/>
                </a:cubicBezTo>
                <a:cubicBezTo>
                  <a:pt x="808329" y="657739"/>
                  <a:pt x="808815" y="651910"/>
                  <a:pt x="808815" y="644138"/>
                </a:cubicBezTo>
                <a:lnTo>
                  <a:pt x="808815" y="628107"/>
                </a:lnTo>
                <a:cubicBezTo>
                  <a:pt x="807843" y="624221"/>
                  <a:pt x="807358" y="618877"/>
                  <a:pt x="807358" y="612077"/>
                </a:cubicBezTo>
                <a:lnTo>
                  <a:pt x="804443" y="610619"/>
                </a:lnTo>
                <a:cubicBezTo>
                  <a:pt x="802500" y="613534"/>
                  <a:pt x="798614" y="616934"/>
                  <a:pt x="792784" y="620821"/>
                </a:cubicBezTo>
                <a:lnTo>
                  <a:pt x="762181" y="648510"/>
                </a:lnTo>
                <a:cubicBezTo>
                  <a:pt x="750522" y="656282"/>
                  <a:pt x="741292" y="661140"/>
                  <a:pt x="734491" y="663083"/>
                </a:cubicBezTo>
                <a:cubicBezTo>
                  <a:pt x="723804" y="670855"/>
                  <a:pt x="709717" y="674742"/>
                  <a:pt x="692229" y="674742"/>
                </a:cubicBezTo>
                <a:lnTo>
                  <a:pt x="689314" y="673284"/>
                </a:lnTo>
                <a:cubicBezTo>
                  <a:pt x="676684" y="666483"/>
                  <a:pt x="668426" y="658225"/>
                  <a:pt x="664540" y="648510"/>
                </a:cubicBezTo>
                <a:cubicBezTo>
                  <a:pt x="663568" y="647538"/>
                  <a:pt x="662597" y="646081"/>
                  <a:pt x="661625" y="644138"/>
                </a:cubicBezTo>
                <a:cubicBezTo>
                  <a:pt x="660654" y="642195"/>
                  <a:pt x="659196" y="640737"/>
                  <a:pt x="657253" y="639766"/>
                </a:cubicBezTo>
                <a:cubicBezTo>
                  <a:pt x="652395" y="636851"/>
                  <a:pt x="649967" y="633451"/>
                  <a:pt x="649967" y="629565"/>
                </a:cubicBezTo>
                <a:cubicBezTo>
                  <a:pt x="649967" y="625678"/>
                  <a:pt x="651424" y="622278"/>
                  <a:pt x="654339" y="619363"/>
                </a:cubicBezTo>
                <a:lnTo>
                  <a:pt x="654339" y="613534"/>
                </a:lnTo>
                <a:lnTo>
                  <a:pt x="654339" y="612077"/>
                </a:lnTo>
                <a:lnTo>
                  <a:pt x="658711" y="603333"/>
                </a:lnTo>
                <a:cubicBezTo>
                  <a:pt x="659682" y="601389"/>
                  <a:pt x="660654" y="599446"/>
                  <a:pt x="661625" y="597503"/>
                </a:cubicBezTo>
                <a:cubicBezTo>
                  <a:pt x="662597" y="595560"/>
                  <a:pt x="663568" y="594103"/>
                  <a:pt x="664540" y="593131"/>
                </a:cubicBezTo>
                <a:cubicBezTo>
                  <a:pt x="669398" y="589245"/>
                  <a:pt x="673284" y="584387"/>
                  <a:pt x="676198" y="578558"/>
                </a:cubicBezTo>
                <a:cubicBezTo>
                  <a:pt x="679113" y="572729"/>
                  <a:pt x="682028" y="568357"/>
                  <a:pt x="684942" y="565442"/>
                </a:cubicBezTo>
                <a:cubicBezTo>
                  <a:pt x="691743" y="550869"/>
                  <a:pt x="696115" y="541639"/>
                  <a:pt x="698058" y="537753"/>
                </a:cubicBezTo>
                <a:lnTo>
                  <a:pt x="718461" y="501320"/>
                </a:lnTo>
                <a:lnTo>
                  <a:pt x="741778" y="460515"/>
                </a:lnTo>
                <a:close/>
                <a:moveTo>
                  <a:pt x="400400" y="253575"/>
                </a:moveTo>
                <a:cubicBezTo>
                  <a:pt x="403557" y="254060"/>
                  <a:pt x="407079" y="255518"/>
                  <a:pt x="410965" y="257947"/>
                </a:cubicBezTo>
                <a:cubicBezTo>
                  <a:pt x="413880" y="258918"/>
                  <a:pt x="416795" y="258918"/>
                  <a:pt x="419709" y="257947"/>
                </a:cubicBezTo>
                <a:lnTo>
                  <a:pt x="426996" y="257947"/>
                </a:lnTo>
                <a:cubicBezTo>
                  <a:pt x="439626" y="255032"/>
                  <a:pt x="450313" y="258432"/>
                  <a:pt x="459057" y="268148"/>
                </a:cubicBezTo>
                <a:lnTo>
                  <a:pt x="473630" y="281264"/>
                </a:lnTo>
                <a:cubicBezTo>
                  <a:pt x="483346" y="286122"/>
                  <a:pt x="491604" y="291951"/>
                  <a:pt x="498405" y="298752"/>
                </a:cubicBezTo>
                <a:cubicBezTo>
                  <a:pt x="500348" y="299723"/>
                  <a:pt x="504234" y="301909"/>
                  <a:pt x="510063" y="305310"/>
                </a:cubicBezTo>
                <a:cubicBezTo>
                  <a:pt x="515893" y="308710"/>
                  <a:pt x="520265" y="312839"/>
                  <a:pt x="523179" y="317697"/>
                </a:cubicBezTo>
                <a:cubicBezTo>
                  <a:pt x="527066" y="321583"/>
                  <a:pt x="529009" y="326441"/>
                  <a:pt x="529009" y="332270"/>
                </a:cubicBezTo>
                <a:cubicBezTo>
                  <a:pt x="529980" y="336156"/>
                  <a:pt x="530466" y="341986"/>
                  <a:pt x="530466" y="349758"/>
                </a:cubicBezTo>
                <a:cubicBezTo>
                  <a:pt x="530466" y="360445"/>
                  <a:pt x="528523" y="374533"/>
                  <a:pt x="524637" y="392021"/>
                </a:cubicBezTo>
                <a:cubicBezTo>
                  <a:pt x="522694" y="397850"/>
                  <a:pt x="521479" y="402950"/>
                  <a:pt x="520993" y="407322"/>
                </a:cubicBezTo>
                <a:cubicBezTo>
                  <a:pt x="520508" y="411694"/>
                  <a:pt x="520265" y="415338"/>
                  <a:pt x="520265" y="418252"/>
                </a:cubicBezTo>
                <a:lnTo>
                  <a:pt x="507149" y="463429"/>
                </a:lnTo>
                <a:cubicBezTo>
                  <a:pt x="506177" y="467316"/>
                  <a:pt x="504477" y="471445"/>
                  <a:pt x="502048" y="475817"/>
                </a:cubicBezTo>
                <a:cubicBezTo>
                  <a:pt x="499619" y="480189"/>
                  <a:pt x="497433" y="485289"/>
                  <a:pt x="495490" y="491119"/>
                </a:cubicBezTo>
                <a:lnTo>
                  <a:pt x="485289" y="515893"/>
                </a:lnTo>
                <a:cubicBezTo>
                  <a:pt x="475573" y="533381"/>
                  <a:pt x="468773" y="544554"/>
                  <a:pt x="464886" y="549412"/>
                </a:cubicBezTo>
                <a:cubicBezTo>
                  <a:pt x="461972" y="553298"/>
                  <a:pt x="457114" y="557184"/>
                  <a:pt x="450313" y="561070"/>
                </a:cubicBezTo>
                <a:cubicBezTo>
                  <a:pt x="447398" y="563013"/>
                  <a:pt x="442784" y="565928"/>
                  <a:pt x="436468" y="569814"/>
                </a:cubicBezTo>
                <a:cubicBezTo>
                  <a:pt x="430153" y="573700"/>
                  <a:pt x="426510" y="578072"/>
                  <a:pt x="425539" y="582930"/>
                </a:cubicBezTo>
                <a:cubicBezTo>
                  <a:pt x="424567" y="582930"/>
                  <a:pt x="423595" y="583416"/>
                  <a:pt x="422624" y="584387"/>
                </a:cubicBezTo>
                <a:cubicBezTo>
                  <a:pt x="421652" y="585359"/>
                  <a:pt x="420681" y="586331"/>
                  <a:pt x="419709" y="587302"/>
                </a:cubicBezTo>
                <a:lnTo>
                  <a:pt x="413880" y="591674"/>
                </a:lnTo>
                <a:cubicBezTo>
                  <a:pt x="412908" y="592646"/>
                  <a:pt x="411208" y="593131"/>
                  <a:pt x="408779" y="593131"/>
                </a:cubicBezTo>
                <a:cubicBezTo>
                  <a:pt x="406350" y="593131"/>
                  <a:pt x="404650" y="593131"/>
                  <a:pt x="403679" y="593131"/>
                </a:cubicBezTo>
                <a:lnTo>
                  <a:pt x="390563" y="587302"/>
                </a:lnTo>
                <a:lnTo>
                  <a:pt x="381819" y="580015"/>
                </a:lnTo>
                <a:cubicBezTo>
                  <a:pt x="380847" y="578072"/>
                  <a:pt x="375504" y="573700"/>
                  <a:pt x="365788" y="566899"/>
                </a:cubicBezTo>
                <a:cubicBezTo>
                  <a:pt x="362874" y="562042"/>
                  <a:pt x="358987" y="562042"/>
                  <a:pt x="354130" y="566899"/>
                </a:cubicBezTo>
                <a:cubicBezTo>
                  <a:pt x="352187" y="569814"/>
                  <a:pt x="350001" y="573215"/>
                  <a:pt x="347572" y="577101"/>
                </a:cubicBezTo>
                <a:cubicBezTo>
                  <a:pt x="345143" y="580987"/>
                  <a:pt x="342471" y="585359"/>
                  <a:pt x="339556" y="590217"/>
                </a:cubicBezTo>
                <a:cubicBezTo>
                  <a:pt x="337613" y="590217"/>
                  <a:pt x="337613" y="591188"/>
                  <a:pt x="339556" y="593131"/>
                </a:cubicBezTo>
                <a:cubicBezTo>
                  <a:pt x="345386" y="598961"/>
                  <a:pt x="351215" y="602361"/>
                  <a:pt x="357044" y="603333"/>
                </a:cubicBezTo>
                <a:lnTo>
                  <a:pt x="348300" y="593131"/>
                </a:lnTo>
                <a:cubicBezTo>
                  <a:pt x="349272" y="592160"/>
                  <a:pt x="349758" y="590217"/>
                  <a:pt x="349758" y="587302"/>
                </a:cubicBezTo>
                <a:cubicBezTo>
                  <a:pt x="353644" y="591188"/>
                  <a:pt x="356559" y="593131"/>
                  <a:pt x="358502" y="593131"/>
                </a:cubicBezTo>
                <a:cubicBezTo>
                  <a:pt x="359473" y="594103"/>
                  <a:pt x="360930" y="595074"/>
                  <a:pt x="362874" y="596046"/>
                </a:cubicBezTo>
                <a:cubicBezTo>
                  <a:pt x="364817" y="597018"/>
                  <a:pt x="366274" y="597503"/>
                  <a:pt x="367246" y="597503"/>
                </a:cubicBezTo>
                <a:cubicBezTo>
                  <a:pt x="383762" y="597503"/>
                  <a:pt x="395421" y="597989"/>
                  <a:pt x="402221" y="598961"/>
                </a:cubicBezTo>
                <a:cubicBezTo>
                  <a:pt x="408051" y="598961"/>
                  <a:pt x="412423" y="599446"/>
                  <a:pt x="415337" y="600418"/>
                </a:cubicBezTo>
                <a:cubicBezTo>
                  <a:pt x="416309" y="600418"/>
                  <a:pt x="418738" y="600661"/>
                  <a:pt x="422624" y="601147"/>
                </a:cubicBezTo>
                <a:cubicBezTo>
                  <a:pt x="426510" y="601632"/>
                  <a:pt x="430396" y="600904"/>
                  <a:pt x="434282" y="598961"/>
                </a:cubicBezTo>
                <a:cubicBezTo>
                  <a:pt x="436226" y="597018"/>
                  <a:pt x="439626" y="595803"/>
                  <a:pt x="444484" y="595317"/>
                </a:cubicBezTo>
                <a:cubicBezTo>
                  <a:pt x="449342" y="594832"/>
                  <a:pt x="453228" y="594103"/>
                  <a:pt x="456142" y="593131"/>
                </a:cubicBezTo>
                <a:cubicBezTo>
                  <a:pt x="461000" y="592160"/>
                  <a:pt x="466344" y="592403"/>
                  <a:pt x="472173" y="593860"/>
                </a:cubicBezTo>
                <a:cubicBezTo>
                  <a:pt x="478002" y="595317"/>
                  <a:pt x="482374" y="596046"/>
                  <a:pt x="485289" y="596046"/>
                </a:cubicBezTo>
                <a:cubicBezTo>
                  <a:pt x="486260" y="596046"/>
                  <a:pt x="486989" y="596289"/>
                  <a:pt x="487475" y="596775"/>
                </a:cubicBezTo>
                <a:cubicBezTo>
                  <a:pt x="487961" y="597260"/>
                  <a:pt x="488204" y="597989"/>
                  <a:pt x="488204" y="598961"/>
                </a:cubicBezTo>
                <a:cubicBezTo>
                  <a:pt x="489175" y="600904"/>
                  <a:pt x="490632" y="603333"/>
                  <a:pt x="492576" y="606247"/>
                </a:cubicBezTo>
                <a:cubicBezTo>
                  <a:pt x="494519" y="609162"/>
                  <a:pt x="495490" y="611591"/>
                  <a:pt x="495490" y="613534"/>
                </a:cubicBezTo>
                <a:cubicBezTo>
                  <a:pt x="495490" y="615477"/>
                  <a:pt x="495733" y="617906"/>
                  <a:pt x="496219" y="620821"/>
                </a:cubicBezTo>
                <a:cubicBezTo>
                  <a:pt x="496705" y="623735"/>
                  <a:pt x="496462" y="625678"/>
                  <a:pt x="495490" y="626650"/>
                </a:cubicBezTo>
                <a:cubicBezTo>
                  <a:pt x="492576" y="628593"/>
                  <a:pt x="488204" y="632236"/>
                  <a:pt x="482374" y="637580"/>
                </a:cubicBezTo>
                <a:cubicBezTo>
                  <a:pt x="476545" y="642923"/>
                  <a:pt x="470716" y="646081"/>
                  <a:pt x="464886" y="647052"/>
                </a:cubicBezTo>
                <a:cubicBezTo>
                  <a:pt x="459057" y="648995"/>
                  <a:pt x="451285" y="653367"/>
                  <a:pt x="441569" y="660168"/>
                </a:cubicBezTo>
                <a:lnTo>
                  <a:pt x="406593" y="682028"/>
                </a:lnTo>
                <a:cubicBezTo>
                  <a:pt x="400764" y="685914"/>
                  <a:pt x="395421" y="689072"/>
                  <a:pt x="390563" y="691501"/>
                </a:cubicBezTo>
                <a:cubicBezTo>
                  <a:pt x="385705" y="693930"/>
                  <a:pt x="381333" y="696601"/>
                  <a:pt x="377447" y="699516"/>
                </a:cubicBezTo>
                <a:cubicBezTo>
                  <a:pt x="373561" y="701459"/>
                  <a:pt x="371618" y="704374"/>
                  <a:pt x="371618" y="708260"/>
                </a:cubicBezTo>
                <a:cubicBezTo>
                  <a:pt x="369674" y="745179"/>
                  <a:pt x="367731" y="772382"/>
                  <a:pt x="365788" y="789870"/>
                </a:cubicBezTo>
                <a:lnTo>
                  <a:pt x="367246" y="805901"/>
                </a:lnTo>
                <a:lnTo>
                  <a:pt x="364331" y="835047"/>
                </a:lnTo>
                <a:lnTo>
                  <a:pt x="362874" y="868566"/>
                </a:lnTo>
                <a:cubicBezTo>
                  <a:pt x="362874" y="872452"/>
                  <a:pt x="360445" y="875367"/>
                  <a:pt x="355587" y="877310"/>
                </a:cubicBezTo>
                <a:cubicBezTo>
                  <a:pt x="351701" y="877310"/>
                  <a:pt x="347815" y="880224"/>
                  <a:pt x="343928" y="886054"/>
                </a:cubicBezTo>
                <a:lnTo>
                  <a:pt x="333727" y="893340"/>
                </a:lnTo>
                <a:cubicBezTo>
                  <a:pt x="332756" y="889454"/>
                  <a:pt x="330084" y="887268"/>
                  <a:pt x="325712" y="886782"/>
                </a:cubicBezTo>
                <a:cubicBezTo>
                  <a:pt x="321340" y="886297"/>
                  <a:pt x="318182" y="886054"/>
                  <a:pt x="316239" y="886054"/>
                </a:cubicBezTo>
                <a:cubicBezTo>
                  <a:pt x="311382" y="886054"/>
                  <a:pt x="308953" y="884111"/>
                  <a:pt x="308953" y="880224"/>
                </a:cubicBezTo>
                <a:cubicBezTo>
                  <a:pt x="308953" y="874395"/>
                  <a:pt x="307009" y="865651"/>
                  <a:pt x="303123" y="853993"/>
                </a:cubicBezTo>
                <a:lnTo>
                  <a:pt x="298751" y="830675"/>
                </a:lnTo>
                <a:cubicBezTo>
                  <a:pt x="298751" y="828732"/>
                  <a:pt x="299237" y="827275"/>
                  <a:pt x="300209" y="826303"/>
                </a:cubicBezTo>
                <a:cubicBezTo>
                  <a:pt x="301180" y="825332"/>
                  <a:pt x="301666" y="823874"/>
                  <a:pt x="301666" y="821931"/>
                </a:cubicBezTo>
                <a:lnTo>
                  <a:pt x="303123" y="805901"/>
                </a:lnTo>
                <a:lnTo>
                  <a:pt x="307495" y="759266"/>
                </a:lnTo>
                <a:lnTo>
                  <a:pt x="308953" y="738864"/>
                </a:lnTo>
                <a:cubicBezTo>
                  <a:pt x="299237" y="744693"/>
                  <a:pt x="291950" y="748579"/>
                  <a:pt x="287093" y="750522"/>
                </a:cubicBezTo>
                <a:cubicBezTo>
                  <a:pt x="271548" y="759266"/>
                  <a:pt x="256975" y="768010"/>
                  <a:pt x="243373" y="776754"/>
                </a:cubicBezTo>
                <a:lnTo>
                  <a:pt x="224428" y="789870"/>
                </a:lnTo>
                <a:cubicBezTo>
                  <a:pt x="217627" y="795700"/>
                  <a:pt x="209369" y="800072"/>
                  <a:pt x="199653" y="802986"/>
                </a:cubicBezTo>
                <a:cubicBezTo>
                  <a:pt x="193824" y="807844"/>
                  <a:pt x="185080" y="813187"/>
                  <a:pt x="173421" y="819017"/>
                </a:cubicBezTo>
                <a:cubicBezTo>
                  <a:pt x="168564" y="821931"/>
                  <a:pt x="163463" y="824603"/>
                  <a:pt x="158119" y="827032"/>
                </a:cubicBezTo>
                <a:cubicBezTo>
                  <a:pt x="152776" y="829461"/>
                  <a:pt x="147675" y="832133"/>
                  <a:pt x="142818" y="835047"/>
                </a:cubicBezTo>
                <a:lnTo>
                  <a:pt x="125330" y="843791"/>
                </a:lnTo>
                <a:cubicBezTo>
                  <a:pt x="113671" y="849621"/>
                  <a:pt x="104441" y="854964"/>
                  <a:pt x="97640" y="859822"/>
                </a:cubicBezTo>
                <a:lnTo>
                  <a:pt x="93269" y="858365"/>
                </a:lnTo>
                <a:cubicBezTo>
                  <a:pt x="85496" y="858365"/>
                  <a:pt x="79667" y="859822"/>
                  <a:pt x="75781" y="862736"/>
                </a:cubicBezTo>
                <a:cubicBezTo>
                  <a:pt x="72866" y="862736"/>
                  <a:pt x="70923" y="862251"/>
                  <a:pt x="69951" y="861279"/>
                </a:cubicBezTo>
                <a:cubicBezTo>
                  <a:pt x="67037" y="857393"/>
                  <a:pt x="62665" y="855936"/>
                  <a:pt x="56835" y="856907"/>
                </a:cubicBezTo>
                <a:cubicBezTo>
                  <a:pt x="52949" y="856907"/>
                  <a:pt x="50035" y="856421"/>
                  <a:pt x="48091" y="855450"/>
                </a:cubicBezTo>
                <a:cubicBezTo>
                  <a:pt x="48091" y="855450"/>
                  <a:pt x="47606" y="855450"/>
                  <a:pt x="46634" y="855450"/>
                </a:cubicBezTo>
                <a:cubicBezTo>
                  <a:pt x="45663" y="855450"/>
                  <a:pt x="45177" y="855450"/>
                  <a:pt x="45177" y="855450"/>
                </a:cubicBezTo>
                <a:cubicBezTo>
                  <a:pt x="36433" y="855450"/>
                  <a:pt x="28175" y="852535"/>
                  <a:pt x="20402" y="846706"/>
                </a:cubicBezTo>
                <a:cubicBezTo>
                  <a:pt x="18459" y="845734"/>
                  <a:pt x="16030" y="845249"/>
                  <a:pt x="13116" y="845249"/>
                </a:cubicBezTo>
                <a:cubicBezTo>
                  <a:pt x="13116" y="844277"/>
                  <a:pt x="12630" y="843791"/>
                  <a:pt x="11658" y="843791"/>
                </a:cubicBezTo>
                <a:cubicBezTo>
                  <a:pt x="10687" y="843791"/>
                  <a:pt x="10201" y="843306"/>
                  <a:pt x="10201" y="842334"/>
                </a:cubicBezTo>
                <a:cubicBezTo>
                  <a:pt x="10201" y="842334"/>
                  <a:pt x="11173" y="841362"/>
                  <a:pt x="13116" y="839419"/>
                </a:cubicBezTo>
                <a:lnTo>
                  <a:pt x="14573" y="836505"/>
                </a:lnTo>
                <a:lnTo>
                  <a:pt x="8744" y="836505"/>
                </a:lnTo>
                <a:lnTo>
                  <a:pt x="5829" y="835047"/>
                </a:lnTo>
                <a:cubicBezTo>
                  <a:pt x="7772" y="831161"/>
                  <a:pt x="7529" y="828004"/>
                  <a:pt x="5100" y="825575"/>
                </a:cubicBezTo>
                <a:cubicBezTo>
                  <a:pt x="2671" y="823146"/>
                  <a:pt x="971" y="821446"/>
                  <a:pt x="0" y="820474"/>
                </a:cubicBezTo>
                <a:cubicBezTo>
                  <a:pt x="971" y="821446"/>
                  <a:pt x="2186" y="821931"/>
                  <a:pt x="3643" y="821931"/>
                </a:cubicBezTo>
                <a:cubicBezTo>
                  <a:pt x="5100" y="821931"/>
                  <a:pt x="6315" y="822417"/>
                  <a:pt x="7286" y="823389"/>
                </a:cubicBezTo>
                <a:cubicBezTo>
                  <a:pt x="10201" y="824360"/>
                  <a:pt x="14573" y="824846"/>
                  <a:pt x="20402" y="824846"/>
                </a:cubicBezTo>
                <a:cubicBezTo>
                  <a:pt x="25260" y="824846"/>
                  <a:pt x="28660" y="823874"/>
                  <a:pt x="30604" y="821931"/>
                </a:cubicBezTo>
                <a:cubicBezTo>
                  <a:pt x="30604" y="821931"/>
                  <a:pt x="34976" y="819017"/>
                  <a:pt x="43719" y="813187"/>
                </a:cubicBezTo>
                <a:cubicBezTo>
                  <a:pt x="48577" y="810273"/>
                  <a:pt x="55135" y="806629"/>
                  <a:pt x="63393" y="802257"/>
                </a:cubicBezTo>
                <a:cubicBezTo>
                  <a:pt x="71652" y="797885"/>
                  <a:pt x="79181" y="794242"/>
                  <a:pt x="85982" y="791328"/>
                </a:cubicBezTo>
                <a:cubicBezTo>
                  <a:pt x="112214" y="773840"/>
                  <a:pt x="137474" y="759266"/>
                  <a:pt x="161763" y="747608"/>
                </a:cubicBezTo>
                <a:lnTo>
                  <a:pt x="247745" y="698059"/>
                </a:lnTo>
                <a:lnTo>
                  <a:pt x="273977" y="684943"/>
                </a:lnTo>
                <a:cubicBezTo>
                  <a:pt x="282721" y="679114"/>
                  <a:pt x="293408" y="673284"/>
                  <a:pt x="306038" y="667455"/>
                </a:cubicBezTo>
                <a:lnTo>
                  <a:pt x="313325" y="663083"/>
                </a:lnTo>
                <a:cubicBezTo>
                  <a:pt x="315268" y="661140"/>
                  <a:pt x="316239" y="658225"/>
                  <a:pt x="316239" y="654339"/>
                </a:cubicBezTo>
                <a:cubicBezTo>
                  <a:pt x="319154" y="646567"/>
                  <a:pt x="320611" y="639280"/>
                  <a:pt x="320611" y="632479"/>
                </a:cubicBezTo>
                <a:cubicBezTo>
                  <a:pt x="321583" y="628593"/>
                  <a:pt x="321826" y="625435"/>
                  <a:pt x="321340" y="623006"/>
                </a:cubicBezTo>
                <a:cubicBezTo>
                  <a:pt x="320854" y="620578"/>
                  <a:pt x="320611" y="618392"/>
                  <a:pt x="320611" y="616449"/>
                </a:cubicBezTo>
                <a:lnTo>
                  <a:pt x="320611" y="607705"/>
                </a:lnTo>
                <a:cubicBezTo>
                  <a:pt x="317697" y="607705"/>
                  <a:pt x="316239" y="608190"/>
                  <a:pt x="316239" y="609162"/>
                </a:cubicBezTo>
                <a:cubicBezTo>
                  <a:pt x="311382" y="614020"/>
                  <a:pt x="300694" y="619849"/>
                  <a:pt x="284178" y="626650"/>
                </a:cubicBezTo>
                <a:cubicBezTo>
                  <a:pt x="271548" y="630536"/>
                  <a:pt x="262804" y="628107"/>
                  <a:pt x="257946" y="619363"/>
                </a:cubicBezTo>
                <a:lnTo>
                  <a:pt x="252117" y="604790"/>
                </a:lnTo>
                <a:cubicBezTo>
                  <a:pt x="252117" y="602847"/>
                  <a:pt x="251145" y="601875"/>
                  <a:pt x="249202" y="601875"/>
                </a:cubicBezTo>
                <a:cubicBezTo>
                  <a:pt x="246288" y="601875"/>
                  <a:pt x="243859" y="600661"/>
                  <a:pt x="241916" y="598232"/>
                </a:cubicBezTo>
                <a:cubicBezTo>
                  <a:pt x="239973" y="595803"/>
                  <a:pt x="238515" y="594103"/>
                  <a:pt x="237544" y="593131"/>
                </a:cubicBezTo>
                <a:cubicBezTo>
                  <a:pt x="239487" y="591188"/>
                  <a:pt x="240215" y="589731"/>
                  <a:pt x="239730" y="588759"/>
                </a:cubicBezTo>
                <a:cubicBezTo>
                  <a:pt x="239244" y="587788"/>
                  <a:pt x="237544" y="586816"/>
                  <a:pt x="234629" y="585845"/>
                </a:cubicBezTo>
                <a:cubicBezTo>
                  <a:pt x="232686" y="583902"/>
                  <a:pt x="231957" y="581230"/>
                  <a:pt x="232443" y="577829"/>
                </a:cubicBezTo>
                <a:cubicBezTo>
                  <a:pt x="232929" y="574429"/>
                  <a:pt x="234629" y="572243"/>
                  <a:pt x="237544" y="571271"/>
                </a:cubicBezTo>
                <a:cubicBezTo>
                  <a:pt x="239487" y="570300"/>
                  <a:pt x="242159" y="569086"/>
                  <a:pt x="245559" y="567628"/>
                </a:cubicBezTo>
                <a:cubicBezTo>
                  <a:pt x="248959" y="566171"/>
                  <a:pt x="251145" y="564471"/>
                  <a:pt x="252117" y="562527"/>
                </a:cubicBezTo>
                <a:cubicBezTo>
                  <a:pt x="256975" y="557670"/>
                  <a:pt x="260861" y="552326"/>
                  <a:pt x="263776" y="546497"/>
                </a:cubicBezTo>
                <a:cubicBezTo>
                  <a:pt x="267662" y="539696"/>
                  <a:pt x="272034" y="532895"/>
                  <a:pt x="276891" y="526094"/>
                </a:cubicBezTo>
                <a:cubicBezTo>
                  <a:pt x="281749" y="519294"/>
                  <a:pt x="286121" y="512493"/>
                  <a:pt x="290007" y="505692"/>
                </a:cubicBezTo>
                <a:lnTo>
                  <a:pt x="294379" y="496948"/>
                </a:lnTo>
                <a:lnTo>
                  <a:pt x="266690" y="508606"/>
                </a:lnTo>
                <a:cubicBezTo>
                  <a:pt x="258918" y="512493"/>
                  <a:pt x="251631" y="515407"/>
                  <a:pt x="244830" y="517350"/>
                </a:cubicBezTo>
                <a:cubicBezTo>
                  <a:pt x="238029" y="519294"/>
                  <a:pt x="229285" y="518808"/>
                  <a:pt x="218598" y="515893"/>
                </a:cubicBezTo>
                <a:cubicBezTo>
                  <a:pt x="214712" y="513950"/>
                  <a:pt x="212040" y="513707"/>
                  <a:pt x="210583" y="515164"/>
                </a:cubicBezTo>
                <a:cubicBezTo>
                  <a:pt x="209126" y="516622"/>
                  <a:pt x="208883" y="518808"/>
                  <a:pt x="209854" y="521722"/>
                </a:cubicBezTo>
                <a:cubicBezTo>
                  <a:pt x="211798" y="527552"/>
                  <a:pt x="212769" y="532895"/>
                  <a:pt x="212769" y="537753"/>
                </a:cubicBezTo>
                <a:cubicBezTo>
                  <a:pt x="212769" y="540668"/>
                  <a:pt x="212283" y="542611"/>
                  <a:pt x="211312" y="543582"/>
                </a:cubicBezTo>
                <a:lnTo>
                  <a:pt x="202568" y="549412"/>
                </a:lnTo>
                <a:lnTo>
                  <a:pt x="199653" y="550869"/>
                </a:lnTo>
                <a:cubicBezTo>
                  <a:pt x="196739" y="549897"/>
                  <a:pt x="192367" y="549169"/>
                  <a:pt x="186537" y="548683"/>
                </a:cubicBezTo>
                <a:cubicBezTo>
                  <a:pt x="180708" y="548197"/>
                  <a:pt x="176336" y="546497"/>
                  <a:pt x="173421" y="543582"/>
                </a:cubicBezTo>
                <a:lnTo>
                  <a:pt x="164677" y="539210"/>
                </a:lnTo>
                <a:cubicBezTo>
                  <a:pt x="154962" y="532409"/>
                  <a:pt x="146704" y="523666"/>
                  <a:pt x="139903" y="512978"/>
                </a:cubicBezTo>
                <a:cubicBezTo>
                  <a:pt x="129216" y="497434"/>
                  <a:pt x="119500" y="476545"/>
                  <a:pt x="110756" y="450314"/>
                </a:cubicBezTo>
                <a:cubicBezTo>
                  <a:pt x="104927" y="436712"/>
                  <a:pt x="100555" y="423596"/>
                  <a:pt x="97640" y="410966"/>
                </a:cubicBezTo>
                <a:cubicBezTo>
                  <a:pt x="96669" y="406108"/>
                  <a:pt x="96426" y="401493"/>
                  <a:pt x="96912" y="397121"/>
                </a:cubicBezTo>
                <a:cubicBezTo>
                  <a:pt x="97398" y="392749"/>
                  <a:pt x="97155" y="388134"/>
                  <a:pt x="96183" y="383277"/>
                </a:cubicBezTo>
                <a:cubicBezTo>
                  <a:pt x="96183" y="376476"/>
                  <a:pt x="95697" y="371132"/>
                  <a:pt x="94726" y="367246"/>
                </a:cubicBezTo>
                <a:cubicBezTo>
                  <a:pt x="98612" y="369189"/>
                  <a:pt x="102984" y="371375"/>
                  <a:pt x="107842" y="373804"/>
                </a:cubicBezTo>
                <a:cubicBezTo>
                  <a:pt x="112700" y="376233"/>
                  <a:pt x="118043" y="379390"/>
                  <a:pt x="123872" y="383277"/>
                </a:cubicBezTo>
                <a:cubicBezTo>
                  <a:pt x="130673" y="388134"/>
                  <a:pt x="140389" y="396878"/>
                  <a:pt x="153019" y="409508"/>
                </a:cubicBezTo>
                <a:cubicBezTo>
                  <a:pt x="153990" y="410480"/>
                  <a:pt x="156905" y="414366"/>
                  <a:pt x="161763" y="421167"/>
                </a:cubicBezTo>
                <a:lnTo>
                  <a:pt x="176336" y="444484"/>
                </a:lnTo>
                <a:cubicBezTo>
                  <a:pt x="179251" y="448370"/>
                  <a:pt x="182165" y="453228"/>
                  <a:pt x="185080" y="459057"/>
                </a:cubicBezTo>
                <a:cubicBezTo>
                  <a:pt x="186052" y="460029"/>
                  <a:pt x="187023" y="461486"/>
                  <a:pt x="187995" y="463429"/>
                </a:cubicBezTo>
                <a:cubicBezTo>
                  <a:pt x="188966" y="465373"/>
                  <a:pt x="190909" y="466344"/>
                  <a:pt x="193824" y="466344"/>
                </a:cubicBezTo>
                <a:cubicBezTo>
                  <a:pt x="193824" y="466344"/>
                  <a:pt x="194795" y="467316"/>
                  <a:pt x="196739" y="469259"/>
                </a:cubicBezTo>
                <a:cubicBezTo>
                  <a:pt x="202568" y="472173"/>
                  <a:pt x="207426" y="472173"/>
                  <a:pt x="211312" y="469259"/>
                </a:cubicBezTo>
                <a:lnTo>
                  <a:pt x="249202" y="447399"/>
                </a:lnTo>
                <a:lnTo>
                  <a:pt x="311867" y="409508"/>
                </a:lnTo>
                <a:cubicBezTo>
                  <a:pt x="321583" y="404651"/>
                  <a:pt x="330812" y="400279"/>
                  <a:pt x="339556" y="396392"/>
                </a:cubicBezTo>
                <a:cubicBezTo>
                  <a:pt x="348300" y="392506"/>
                  <a:pt x="356073" y="388620"/>
                  <a:pt x="362874" y="384734"/>
                </a:cubicBezTo>
                <a:lnTo>
                  <a:pt x="368703" y="381819"/>
                </a:lnTo>
                <a:cubicBezTo>
                  <a:pt x="371618" y="378905"/>
                  <a:pt x="373561" y="378419"/>
                  <a:pt x="374532" y="380362"/>
                </a:cubicBezTo>
                <a:cubicBezTo>
                  <a:pt x="375504" y="381333"/>
                  <a:pt x="376961" y="381819"/>
                  <a:pt x="378904" y="381819"/>
                </a:cubicBezTo>
                <a:cubicBezTo>
                  <a:pt x="388620" y="379876"/>
                  <a:pt x="396392" y="378905"/>
                  <a:pt x="402221" y="378905"/>
                </a:cubicBezTo>
                <a:cubicBezTo>
                  <a:pt x="408051" y="378905"/>
                  <a:pt x="411451" y="375990"/>
                  <a:pt x="412423" y="370161"/>
                </a:cubicBezTo>
                <a:cubicBezTo>
                  <a:pt x="416309" y="353644"/>
                  <a:pt x="418738" y="340043"/>
                  <a:pt x="419709" y="329356"/>
                </a:cubicBezTo>
                <a:lnTo>
                  <a:pt x="424081" y="307496"/>
                </a:lnTo>
                <a:cubicBezTo>
                  <a:pt x="424081" y="306524"/>
                  <a:pt x="423838" y="305796"/>
                  <a:pt x="423353" y="305310"/>
                </a:cubicBezTo>
                <a:cubicBezTo>
                  <a:pt x="422867" y="304824"/>
                  <a:pt x="422624" y="304095"/>
                  <a:pt x="422624" y="303124"/>
                </a:cubicBezTo>
                <a:cubicBezTo>
                  <a:pt x="415823" y="307981"/>
                  <a:pt x="404164" y="313811"/>
                  <a:pt x="387648" y="320612"/>
                </a:cubicBezTo>
                <a:lnTo>
                  <a:pt x="364331" y="333728"/>
                </a:lnTo>
                <a:cubicBezTo>
                  <a:pt x="357530" y="336642"/>
                  <a:pt x="348786" y="342472"/>
                  <a:pt x="338099" y="351215"/>
                </a:cubicBezTo>
                <a:cubicBezTo>
                  <a:pt x="330327" y="358016"/>
                  <a:pt x="322068" y="363360"/>
                  <a:pt x="313325" y="367246"/>
                </a:cubicBezTo>
                <a:cubicBezTo>
                  <a:pt x="308467" y="371132"/>
                  <a:pt x="301180" y="375990"/>
                  <a:pt x="291465" y="381819"/>
                </a:cubicBezTo>
                <a:cubicBezTo>
                  <a:pt x="289522" y="385705"/>
                  <a:pt x="287093" y="386677"/>
                  <a:pt x="284178" y="384734"/>
                </a:cubicBezTo>
                <a:cubicBezTo>
                  <a:pt x="278349" y="386677"/>
                  <a:pt x="273977" y="387649"/>
                  <a:pt x="271062" y="387649"/>
                </a:cubicBezTo>
                <a:cubicBezTo>
                  <a:pt x="268147" y="387649"/>
                  <a:pt x="265719" y="387163"/>
                  <a:pt x="263776" y="386191"/>
                </a:cubicBezTo>
                <a:cubicBezTo>
                  <a:pt x="262804" y="385220"/>
                  <a:pt x="261590" y="384977"/>
                  <a:pt x="260132" y="385463"/>
                </a:cubicBezTo>
                <a:cubicBezTo>
                  <a:pt x="258675" y="385948"/>
                  <a:pt x="257460" y="385705"/>
                  <a:pt x="256489" y="384734"/>
                </a:cubicBezTo>
                <a:lnTo>
                  <a:pt x="249202" y="384734"/>
                </a:lnTo>
                <a:lnTo>
                  <a:pt x="246288" y="384734"/>
                </a:lnTo>
                <a:cubicBezTo>
                  <a:pt x="233657" y="384734"/>
                  <a:pt x="224428" y="385220"/>
                  <a:pt x="218598" y="386191"/>
                </a:cubicBezTo>
                <a:cubicBezTo>
                  <a:pt x="214712" y="386191"/>
                  <a:pt x="208883" y="387163"/>
                  <a:pt x="201111" y="389106"/>
                </a:cubicBezTo>
                <a:cubicBezTo>
                  <a:pt x="198196" y="389106"/>
                  <a:pt x="195281" y="389835"/>
                  <a:pt x="192367" y="391292"/>
                </a:cubicBezTo>
                <a:cubicBezTo>
                  <a:pt x="189452" y="392749"/>
                  <a:pt x="186537" y="393478"/>
                  <a:pt x="183623" y="393478"/>
                </a:cubicBezTo>
                <a:cubicBezTo>
                  <a:pt x="182651" y="392506"/>
                  <a:pt x="181194" y="392506"/>
                  <a:pt x="179251" y="393478"/>
                </a:cubicBezTo>
                <a:cubicBezTo>
                  <a:pt x="177308" y="394449"/>
                  <a:pt x="175850" y="394935"/>
                  <a:pt x="174879" y="394935"/>
                </a:cubicBezTo>
                <a:lnTo>
                  <a:pt x="185080" y="383277"/>
                </a:lnTo>
                <a:lnTo>
                  <a:pt x="186537" y="381819"/>
                </a:lnTo>
                <a:cubicBezTo>
                  <a:pt x="186537" y="377933"/>
                  <a:pt x="188723" y="374533"/>
                  <a:pt x="193095" y="371618"/>
                </a:cubicBezTo>
                <a:cubicBezTo>
                  <a:pt x="197467" y="368703"/>
                  <a:pt x="200625" y="366760"/>
                  <a:pt x="202568" y="365789"/>
                </a:cubicBezTo>
                <a:cubicBezTo>
                  <a:pt x="217141" y="356073"/>
                  <a:pt x="225399" y="350244"/>
                  <a:pt x="227342" y="348301"/>
                </a:cubicBezTo>
                <a:cubicBezTo>
                  <a:pt x="232200" y="342472"/>
                  <a:pt x="242401" y="334699"/>
                  <a:pt x="257946" y="324984"/>
                </a:cubicBezTo>
                <a:cubicBezTo>
                  <a:pt x="267662" y="320126"/>
                  <a:pt x="276163" y="315268"/>
                  <a:pt x="283449" y="310410"/>
                </a:cubicBezTo>
                <a:cubicBezTo>
                  <a:pt x="290736" y="305553"/>
                  <a:pt x="296808" y="301666"/>
                  <a:pt x="301666" y="298752"/>
                </a:cubicBezTo>
                <a:lnTo>
                  <a:pt x="358502" y="268148"/>
                </a:lnTo>
                <a:lnTo>
                  <a:pt x="392020" y="255032"/>
                </a:lnTo>
                <a:cubicBezTo>
                  <a:pt x="394449" y="253575"/>
                  <a:pt x="397242" y="253089"/>
                  <a:pt x="400400" y="253575"/>
                </a:cubicBezTo>
                <a:close/>
                <a:moveTo>
                  <a:pt x="829218" y="173422"/>
                </a:moveTo>
                <a:cubicBezTo>
                  <a:pt x="826303" y="174393"/>
                  <a:pt x="823874" y="175851"/>
                  <a:pt x="821931" y="177794"/>
                </a:cubicBezTo>
                <a:cubicBezTo>
                  <a:pt x="808329" y="181680"/>
                  <a:pt x="798128" y="185080"/>
                  <a:pt x="791327" y="187995"/>
                </a:cubicBezTo>
                <a:cubicBezTo>
                  <a:pt x="760238" y="202568"/>
                  <a:pt x="732548" y="218599"/>
                  <a:pt x="708260" y="236087"/>
                </a:cubicBezTo>
                <a:cubicBezTo>
                  <a:pt x="705345" y="238030"/>
                  <a:pt x="703888" y="241430"/>
                  <a:pt x="703888" y="246288"/>
                </a:cubicBezTo>
                <a:cubicBezTo>
                  <a:pt x="702916" y="251146"/>
                  <a:pt x="702673" y="255275"/>
                  <a:pt x="703159" y="258675"/>
                </a:cubicBezTo>
                <a:cubicBezTo>
                  <a:pt x="703645" y="262076"/>
                  <a:pt x="703888" y="265233"/>
                  <a:pt x="703888" y="268148"/>
                </a:cubicBezTo>
                <a:cubicBezTo>
                  <a:pt x="704859" y="281750"/>
                  <a:pt x="703645" y="296566"/>
                  <a:pt x="700244" y="312596"/>
                </a:cubicBezTo>
                <a:cubicBezTo>
                  <a:pt x="696844" y="328627"/>
                  <a:pt x="694658" y="339557"/>
                  <a:pt x="693686" y="345386"/>
                </a:cubicBezTo>
                <a:cubicBezTo>
                  <a:pt x="693686" y="349272"/>
                  <a:pt x="692715" y="355102"/>
                  <a:pt x="690772" y="362874"/>
                </a:cubicBezTo>
                <a:lnTo>
                  <a:pt x="686400" y="390563"/>
                </a:lnTo>
                <a:lnTo>
                  <a:pt x="684942" y="410966"/>
                </a:lnTo>
                <a:cubicBezTo>
                  <a:pt x="690772" y="412909"/>
                  <a:pt x="695629" y="412666"/>
                  <a:pt x="699516" y="410237"/>
                </a:cubicBezTo>
                <a:cubicBezTo>
                  <a:pt x="703402" y="407808"/>
                  <a:pt x="705831" y="406594"/>
                  <a:pt x="706802" y="406594"/>
                </a:cubicBezTo>
                <a:lnTo>
                  <a:pt x="749065" y="380362"/>
                </a:lnTo>
                <a:cubicBezTo>
                  <a:pt x="759752" y="375504"/>
                  <a:pt x="769467" y="371618"/>
                  <a:pt x="778211" y="368703"/>
                </a:cubicBezTo>
                <a:cubicBezTo>
                  <a:pt x="780154" y="367732"/>
                  <a:pt x="783555" y="367246"/>
                  <a:pt x="788412" y="367246"/>
                </a:cubicBezTo>
                <a:cubicBezTo>
                  <a:pt x="793270" y="367246"/>
                  <a:pt x="797156" y="366760"/>
                  <a:pt x="800071" y="365789"/>
                </a:cubicBezTo>
                <a:cubicBezTo>
                  <a:pt x="809787" y="365789"/>
                  <a:pt x="816587" y="366274"/>
                  <a:pt x="820474" y="367246"/>
                </a:cubicBezTo>
                <a:lnTo>
                  <a:pt x="820474" y="357045"/>
                </a:lnTo>
                <a:lnTo>
                  <a:pt x="824846" y="326441"/>
                </a:lnTo>
                <a:cubicBezTo>
                  <a:pt x="827760" y="305067"/>
                  <a:pt x="829218" y="293894"/>
                  <a:pt x="829218" y="292922"/>
                </a:cubicBezTo>
                <a:cubicBezTo>
                  <a:pt x="829218" y="285150"/>
                  <a:pt x="831161" y="273491"/>
                  <a:pt x="835047" y="257947"/>
                </a:cubicBezTo>
                <a:lnTo>
                  <a:pt x="835047" y="253575"/>
                </a:lnTo>
                <a:cubicBezTo>
                  <a:pt x="834075" y="252603"/>
                  <a:pt x="833590" y="250174"/>
                  <a:pt x="833590" y="246288"/>
                </a:cubicBezTo>
                <a:cubicBezTo>
                  <a:pt x="835533" y="242402"/>
                  <a:pt x="836504" y="238030"/>
                  <a:pt x="836504" y="233172"/>
                </a:cubicBezTo>
                <a:cubicBezTo>
                  <a:pt x="836504" y="219570"/>
                  <a:pt x="837962" y="206454"/>
                  <a:pt x="840876" y="193824"/>
                </a:cubicBezTo>
                <a:cubicBezTo>
                  <a:pt x="840876" y="187995"/>
                  <a:pt x="839905" y="184109"/>
                  <a:pt x="837962" y="182166"/>
                </a:cubicBezTo>
                <a:cubicBezTo>
                  <a:pt x="836990" y="180223"/>
                  <a:pt x="835533" y="178522"/>
                  <a:pt x="833590" y="177065"/>
                </a:cubicBezTo>
                <a:cubicBezTo>
                  <a:pt x="831646" y="175608"/>
                  <a:pt x="830189" y="174393"/>
                  <a:pt x="829218" y="173422"/>
                </a:cubicBezTo>
                <a:close/>
                <a:moveTo>
                  <a:pt x="327898" y="104928"/>
                </a:moveTo>
                <a:lnTo>
                  <a:pt x="320611" y="106385"/>
                </a:lnTo>
                <a:lnTo>
                  <a:pt x="316239" y="118043"/>
                </a:lnTo>
                <a:lnTo>
                  <a:pt x="306038" y="141361"/>
                </a:lnTo>
                <a:lnTo>
                  <a:pt x="306038" y="144275"/>
                </a:lnTo>
                <a:cubicBezTo>
                  <a:pt x="318668" y="139418"/>
                  <a:pt x="326441" y="136017"/>
                  <a:pt x="329355" y="134074"/>
                </a:cubicBezTo>
                <a:cubicBezTo>
                  <a:pt x="333241" y="133102"/>
                  <a:pt x="339071" y="129702"/>
                  <a:pt x="346843" y="123873"/>
                </a:cubicBezTo>
                <a:lnTo>
                  <a:pt x="346843" y="119501"/>
                </a:lnTo>
                <a:close/>
                <a:moveTo>
                  <a:pt x="830675" y="102013"/>
                </a:moveTo>
                <a:cubicBezTo>
                  <a:pt x="835533" y="103956"/>
                  <a:pt x="837962" y="105413"/>
                  <a:pt x="837962" y="106385"/>
                </a:cubicBezTo>
                <a:cubicBezTo>
                  <a:pt x="838933" y="108328"/>
                  <a:pt x="841119" y="110028"/>
                  <a:pt x="844520" y="111485"/>
                </a:cubicBezTo>
                <a:cubicBezTo>
                  <a:pt x="847920" y="112943"/>
                  <a:pt x="850592" y="114157"/>
                  <a:pt x="852535" y="115129"/>
                </a:cubicBezTo>
                <a:lnTo>
                  <a:pt x="859821" y="116586"/>
                </a:lnTo>
                <a:cubicBezTo>
                  <a:pt x="866622" y="117558"/>
                  <a:pt x="872694" y="120472"/>
                  <a:pt x="878038" y="125330"/>
                </a:cubicBezTo>
                <a:cubicBezTo>
                  <a:pt x="883382" y="130188"/>
                  <a:pt x="887511" y="133588"/>
                  <a:pt x="890425" y="135531"/>
                </a:cubicBezTo>
                <a:cubicBezTo>
                  <a:pt x="892368" y="138446"/>
                  <a:pt x="895283" y="141604"/>
                  <a:pt x="899169" y="145004"/>
                </a:cubicBezTo>
                <a:cubicBezTo>
                  <a:pt x="903055" y="148404"/>
                  <a:pt x="905970" y="151076"/>
                  <a:pt x="907913" y="153019"/>
                </a:cubicBezTo>
                <a:cubicBezTo>
                  <a:pt x="912771" y="156905"/>
                  <a:pt x="917143" y="160792"/>
                  <a:pt x="921029" y="164678"/>
                </a:cubicBezTo>
                <a:cubicBezTo>
                  <a:pt x="924915" y="168564"/>
                  <a:pt x="928801" y="171965"/>
                  <a:pt x="932688" y="174879"/>
                </a:cubicBezTo>
                <a:cubicBezTo>
                  <a:pt x="934631" y="174879"/>
                  <a:pt x="935602" y="175851"/>
                  <a:pt x="935602" y="177794"/>
                </a:cubicBezTo>
                <a:lnTo>
                  <a:pt x="942889" y="193824"/>
                </a:lnTo>
                <a:lnTo>
                  <a:pt x="945804" y="195282"/>
                </a:lnTo>
                <a:cubicBezTo>
                  <a:pt x="944832" y="198196"/>
                  <a:pt x="943861" y="201597"/>
                  <a:pt x="942889" y="205483"/>
                </a:cubicBezTo>
                <a:cubicBezTo>
                  <a:pt x="941917" y="209369"/>
                  <a:pt x="940460" y="212284"/>
                  <a:pt x="938517" y="214227"/>
                </a:cubicBezTo>
                <a:cubicBezTo>
                  <a:pt x="936574" y="216170"/>
                  <a:pt x="934631" y="219085"/>
                  <a:pt x="932688" y="222971"/>
                </a:cubicBezTo>
                <a:cubicBezTo>
                  <a:pt x="929773" y="236573"/>
                  <a:pt x="928316" y="256489"/>
                  <a:pt x="928316" y="282721"/>
                </a:cubicBezTo>
                <a:cubicBezTo>
                  <a:pt x="929287" y="286607"/>
                  <a:pt x="929530" y="290008"/>
                  <a:pt x="929044" y="292922"/>
                </a:cubicBezTo>
                <a:cubicBezTo>
                  <a:pt x="928559" y="295837"/>
                  <a:pt x="928316" y="298266"/>
                  <a:pt x="928316" y="300209"/>
                </a:cubicBezTo>
                <a:lnTo>
                  <a:pt x="928316" y="329356"/>
                </a:lnTo>
                <a:lnTo>
                  <a:pt x="923944" y="354130"/>
                </a:lnTo>
                <a:cubicBezTo>
                  <a:pt x="923944" y="372590"/>
                  <a:pt x="922972" y="386677"/>
                  <a:pt x="921029" y="396392"/>
                </a:cubicBezTo>
                <a:lnTo>
                  <a:pt x="919572" y="435740"/>
                </a:lnTo>
                <a:lnTo>
                  <a:pt x="919572" y="480917"/>
                </a:lnTo>
                <a:cubicBezTo>
                  <a:pt x="919572" y="490633"/>
                  <a:pt x="920300" y="499863"/>
                  <a:pt x="921758" y="508606"/>
                </a:cubicBezTo>
                <a:cubicBezTo>
                  <a:pt x="923215" y="517350"/>
                  <a:pt x="923944" y="526580"/>
                  <a:pt x="923944" y="536296"/>
                </a:cubicBezTo>
                <a:lnTo>
                  <a:pt x="923944" y="540668"/>
                </a:lnTo>
                <a:cubicBezTo>
                  <a:pt x="923944" y="546497"/>
                  <a:pt x="924429" y="551355"/>
                  <a:pt x="925401" y="555241"/>
                </a:cubicBezTo>
                <a:lnTo>
                  <a:pt x="926858" y="574186"/>
                </a:lnTo>
                <a:cubicBezTo>
                  <a:pt x="926858" y="577101"/>
                  <a:pt x="926373" y="579530"/>
                  <a:pt x="925401" y="581473"/>
                </a:cubicBezTo>
                <a:cubicBezTo>
                  <a:pt x="924429" y="583416"/>
                  <a:pt x="923944" y="585845"/>
                  <a:pt x="923944" y="588759"/>
                </a:cubicBezTo>
                <a:cubicBezTo>
                  <a:pt x="923944" y="590703"/>
                  <a:pt x="924672" y="592646"/>
                  <a:pt x="926130" y="594589"/>
                </a:cubicBezTo>
                <a:cubicBezTo>
                  <a:pt x="927587" y="596532"/>
                  <a:pt x="928801" y="597989"/>
                  <a:pt x="929773" y="598961"/>
                </a:cubicBezTo>
                <a:cubicBezTo>
                  <a:pt x="930745" y="603818"/>
                  <a:pt x="931230" y="610619"/>
                  <a:pt x="931230" y="619363"/>
                </a:cubicBezTo>
                <a:cubicBezTo>
                  <a:pt x="931230" y="621306"/>
                  <a:pt x="930745" y="622764"/>
                  <a:pt x="929773" y="623735"/>
                </a:cubicBezTo>
                <a:lnTo>
                  <a:pt x="931230" y="623735"/>
                </a:lnTo>
                <a:lnTo>
                  <a:pt x="931230" y="633936"/>
                </a:lnTo>
                <a:cubicBezTo>
                  <a:pt x="931230" y="634908"/>
                  <a:pt x="930987" y="636122"/>
                  <a:pt x="930502" y="637580"/>
                </a:cubicBezTo>
                <a:cubicBezTo>
                  <a:pt x="930016" y="639037"/>
                  <a:pt x="930259" y="640252"/>
                  <a:pt x="931230" y="641223"/>
                </a:cubicBezTo>
                <a:cubicBezTo>
                  <a:pt x="933173" y="644138"/>
                  <a:pt x="934145" y="648995"/>
                  <a:pt x="934145" y="655796"/>
                </a:cubicBezTo>
                <a:lnTo>
                  <a:pt x="934145" y="664540"/>
                </a:lnTo>
                <a:lnTo>
                  <a:pt x="935602" y="695144"/>
                </a:lnTo>
                <a:lnTo>
                  <a:pt x="935602" y="717004"/>
                </a:lnTo>
                <a:cubicBezTo>
                  <a:pt x="935602" y="721862"/>
                  <a:pt x="936574" y="729148"/>
                  <a:pt x="938517" y="738864"/>
                </a:cubicBezTo>
                <a:lnTo>
                  <a:pt x="938517" y="772382"/>
                </a:lnTo>
                <a:cubicBezTo>
                  <a:pt x="939488" y="778212"/>
                  <a:pt x="940460" y="784770"/>
                  <a:pt x="941432" y="792056"/>
                </a:cubicBezTo>
                <a:cubicBezTo>
                  <a:pt x="942403" y="799343"/>
                  <a:pt x="942889" y="807358"/>
                  <a:pt x="942889" y="816102"/>
                </a:cubicBezTo>
                <a:lnTo>
                  <a:pt x="941432" y="824846"/>
                </a:lnTo>
                <a:cubicBezTo>
                  <a:pt x="943375" y="826789"/>
                  <a:pt x="944346" y="829218"/>
                  <a:pt x="944346" y="832133"/>
                </a:cubicBezTo>
                <a:cubicBezTo>
                  <a:pt x="944346" y="835047"/>
                  <a:pt x="943375" y="837962"/>
                  <a:pt x="941432" y="840877"/>
                </a:cubicBezTo>
                <a:cubicBezTo>
                  <a:pt x="939488" y="842820"/>
                  <a:pt x="938517" y="845734"/>
                  <a:pt x="938517" y="849621"/>
                </a:cubicBezTo>
                <a:cubicBezTo>
                  <a:pt x="936574" y="853507"/>
                  <a:pt x="934145" y="855936"/>
                  <a:pt x="931230" y="856907"/>
                </a:cubicBezTo>
                <a:cubicBezTo>
                  <a:pt x="930259" y="857879"/>
                  <a:pt x="929773" y="859579"/>
                  <a:pt x="929773" y="862008"/>
                </a:cubicBezTo>
                <a:cubicBezTo>
                  <a:pt x="929773" y="864437"/>
                  <a:pt x="929773" y="866137"/>
                  <a:pt x="929773" y="867108"/>
                </a:cubicBezTo>
                <a:cubicBezTo>
                  <a:pt x="927830" y="871966"/>
                  <a:pt x="925887" y="874881"/>
                  <a:pt x="923944" y="875852"/>
                </a:cubicBezTo>
                <a:lnTo>
                  <a:pt x="923944" y="877310"/>
                </a:lnTo>
                <a:cubicBezTo>
                  <a:pt x="922001" y="881196"/>
                  <a:pt x="919329" y="884353"/>
                  <a:pt x="915928" y="886782"/>
                </a:cubicBezTo>
                <a:cubicBezTo>
                  <a:pt x="912528" y="889211"/>
                  <a:pt x="909856" y="892369"/>
                  <a:pt x="907913" y="896255"/>
                </a:cubicBezTo>
                <a:cubicBezTo>
                  <a:pt x="905970" y="898198"/>
                  <a:pt x="904998" y="899655"/>
                  <a:pt x="904998" y="900627"/>
                </a:cubicBezTo>
                <a:cubicBezTo>
                  <a:pt x="904998" y="903542"/>
                  <a:pt x="903541" y="904999"/>
                  <a:pt x="900626" y="904999"/>
                </a:cubicBezTo>
                <a:cubicBezTo>
                  <a:pt x="898683" y="904999"/>
                  <a:pt x="896497" y="905728"/>
                  <a:pt x="894069" y="907185"/>
                </a:cubicBezTo>
                <a:cubicBezTo>
                  <a:pt x="891640" y="908642"/>
                  <a:pt x="890911" y="910828"/>
                  <a:pt x="891883" y="913743"/>
                </a:cubicBezTo>
                <a:lnTo>
                  <a:pt x="877309" y="918115"/>
                </a:lnTo>
                <a:cubicBezTo>
                  <a:pt x="874395" y="919086"/>
                  <a:pt x="869537" y="919572"/>
                  <a:pt x="862736" y="919572"/>
                </a:cubicBezTo>
                <a:cubicBezTo>
                  <a:pt x="857878" y="919572"/>
                  <a:pt x="853992" y="919086"/>
                  <a:pt x="851077" y="918115"/>
                </a:cubicBezTo>
                <a:cubicBezTo>
                  <a:pt x="843305" y="917143"/>
                  <a:pt x="835533" y="914229"/>
                  <a:pt x="827760" y="909371"/>
                </a:cubicBezTo>
                <a:cubicBezTo>
                  <a:pt x="819988" y="904513"/>
                  <a:pt x="814159" y="901113"/>
                  <a:pt x="810272" y="899170"/>
                </a:cubicBezTo>
                <a:cubicBezTo>
                  <a:pt x="794727" y="889454"/>
                  <a:pt x="784041" y="881196"/>
                  <a:pt x="778211" y="874395"/>
                </a:cubicBezTo>
                <a:lnTo>
                  <a:pt x="747607" y="837962"/>
                </a:lnTo>
                <a:lnTo>
                  <a:pt x="721376" y="805901"/>
                </a:lnTo>
                <a:cubicBezTo>
                  <a:pt x="696115" y="775783"/>
                  <a:pt x="682514" y="759266"/>
                  <a:pt x="680570" y="756352"/>
                </a:cubicBezTo>
                <a:cubicBezTo>
                  <a:pt x="677656" y="752466"/>
                  <a:pt x="673041" y="746636"/>
                  <a:pt x="666726" y="738864"/>
                </a:cubicBezTo>
                <a:cubicBezTo>
                  <a:pt x="660411" y="731091"/>
                  <a:pt x="655310" y="723805"/>
                  <a:pt x="651424" y="717004"/>
                </a:cubicBezTo>
                <a:cubicBezTo>
                  <a:pt x="649481" y="712146"/>
                  <a:pt x="646566" y="708017"/>
                  <a:pt x="642680" y="704617"/>
                </a:cubicBezTo>
                <a:cubicBezTo>
                  <a:pt x="638794" y="701216"/>
                  <a:pt x="635879" y="697087"/>
                  <a:pt x="633936" y="692229"/>
                </a:cubicBezTo>
                <a:cubicBezTo>
                  <a:pt x="631993" y="688343"/>
                  <a:pt x="629321" y="683971"/>
                  <a:pt x="625921" y="679114"/>
                </a:cubicBezTo>
                <a:cubicBezTo>
                  <a:pt x="622520" y="674256"/>
                  <a:pt x="619363" y="668912"/>
                  <a:pt x="616448" y="663083"/>
                </a:cubicBezTo>
                <a:lnTo>
                  <a:pt x="613533" y="658711"/>
                </a:lnTo>
                <a:lnTo>
                  <a:pt x="604790" y="674742"/>
                </a:lnTo>
                <a:lnTo>
                  <a:pt x="590216" y="706803"/>
                </a:lnTo>
                <a:cubicBezTo>
                  <a:pt x="589245" y="708746"/>
                  <a:pt x="585359" y="713118"/>
                  <a:pt x="578558" y="719919"/>
                </a:cubicBezTo>
                <a:cubicBezTo>
                  <a:pt x="577586" y="720890"/>
                  <a:pt x="572971" y="725262"/>
                  <a:pt x="564713" y="733035"/>
                </a:cubicBezTo>
                <a:cubicBezTo>
                  <a:pt x="556455" y="740807"/>
                  <a:pt x="550383" y="749551"/>
                  <a:pt x="546497" y="759266"/>
                </a:cubicBezTo>
                <a:cubicBezTo>
                  <a:pt x="545525" y="761210"/>
                  <a:pt x="543339" y="762667"/>
                  <a:pt x="539939" y="763638"/>
                </a:cubicBezTo>
                <a:cubicBezTo>
                  <a:pt x="536538" y="764610"/>
                  <a:pt x="533381" y="765096"/>
                  <a:pt x="530466" y="765096"/>
                </a:cubicBezTo>
                <a:lnTo>
                  <a:pt x="529009" y="765096"/>
                </a:lnTo>
                <a:cubicBezTo>
                  <a:pt x="527066" y="765096"/>
                  <a:pt x="526094" y="763638"/>
                  <a:pt x="526094" y="760724"/>
                </a:cubicBezTo>
                <a:cubicBezTo>
                  <a:pt x="525122" y="757809"/>
                  <a:pt x="524151" y="754652"/>
                  <a:pt x="523179" y="751251"/>
                </a:cubicBezTo>
                <a:cubicBezTo>
                  <a:pt x="522208" y="747851"/>
                  <a:pt x="521722" y="743722"/>
                  <a:pt x="521722" y="738864"/>
                </a:cubicBezTo>
                <a:lnTo>
                  <a:pt x="521722" y="714089"/>
                </a:lnTo>
                <a:cubicBezTo>
                  <a:pt x="521722" y="713118"/>
                  <a:pt x="522208" y="711661"/>
                  <a:pt x="523179" y="709717"/>
                </a:cubicBezTo>
                <a:cubicBezTo>
                  <a:pt x="524151" y="707774"/>
                  <a:pt x="524637" y="705831"/>
                  <a:pt x="524637" y="703888"/>
                </a:cubicBezTo>
                <a:lnTo>
                  <a:pt x="531923" y="673284"/>
                </a:lnTo>
                <a:cubicBezTo>
                  <a:pt x="532895" y="669398"/>
                  <a:pt x="535324" y="661140"/>
                  <a:pt x="539210" y="648510"/>
                </a:cubicBezTo>
                <a:cubicBezTo>
                  <a:pt x="542125" y="636851"/>
                  <a:pt x="543582" y="631022"/>
                  <a:pt x="543582" y="631022"/>
                </a:cubicBezTo>
                <a:lnTo>
                  <a:pt x="546497" y="617906"/>
                </a:lnTo>
                <a:lnTo>
                  <a:pt x="549411" y="606247"/>
                </a:lnTo>
                <a:cubicBezTo>
                  <a:pt x="553297" y="588759"/>
                  <a:pt x="556698" y="576129"/>
                  <a:pt x="559612" y="568357"/>
                </a:cubicBezTo>
                <a:cubicBezTo>
                  <a:pt x="560584" y="559613"/>
                  <a:pt x="563013" y="550869"/>
                  <a:pt x="566899" y="542125"/>
                </a:cubicBezTo>
                <a:lnTo>
                  <a:pt x="574186" y="512978"/>
                </a:lnTo>
                <a:lnTo>
                  <a:pt x="578558" y="491119"/>
                </a:lnTo>
                <a:lnTo>
                  <a:pt x="585844" y="463429"/>
                </a:lnTo>
                <a:cubicBezTo>
                  <a:pt x="586816" y="460515"/>
                  <a:pt x="587787" y="456872"/>
                  <a:pt x="588759" y="452500"/>
                </a:cubicBezTo>
                <a:cubicBezTo>
                  <a:pt x="589730" y="448128"/>
                  <a:pt x="590216" y="444970"/>
                  <a:pt x="590216" y="443027"/>
                </a:cubicBezTo>
                <a:cubicBezTo>
                  <a:pt x="591188" y="440112"/>
                  <a:pt x="592159" y="436469"/>
                  <a:pt x="593131" y="432097"/>
                </a:cubicBezTo>
                <a:cubicBezTo>
                  <a:pt x="594102" y="427725"/>
                  <a:pt x="594588" y="423596"/>
                  <a:pt x="594588" y="419710"/>
                </a:cubicBezTo>
                <a:cubicBezTo>
                  <a:pt x="598474" y="407080"/>
                  <a:pt x="601389" y="393478"/>
                  <a:pt x="603332" y="378905"/>
                </a:cubicBezTo>
                <a:cubicBezTo>
                  <a:pt x="607218" y="371132"/>
                  <a:pt x="609161" y="364331"/>
                  <a:pt x="609161" y="358502"/>
                </a:cubicBezTo>
                <a:cubicBezTo>
                  <a:pt x="609161" y="357531"/>
                  <a:pt x="610619" y="347815"/>
                  <a:pt x="613533" y="329356"/>
                </a:cubicBezTo>
                <a:cubicBezTo>
                  <a:pt x="615477" y="314782"/>
                  <a:pt x="617905" y="304581"/>
                  <a:pt x="620820" y="298752"/>
                </a:cubicBezTo>
                <a:lnTo>
                  <a:pt x="620820" y="291465"/>
                </a:lnTo>
                <a:cubicBezTo>
                  <a:pt x="620820" y="285636"/>
                  <a:pt x="618391" y="282721"/>
                  <a:pt x="613533" y="282721"/>
                </a:cubicBezTo>
                <a:cubicBezTo>
                  <a:pt x="599932" y="280778"/>
                  <a:pt x="589730" y="278835"/>
                  <a:pt x="582930" y="276892"/>
                </a:cubicBezTo>
                <a:cubicBezTo>
                  <a:pt x="569328" y="274949"/>
                  <a:pt x="559127" y="272034"/>
                  <a:pt x="552326" y="268148"/>
                </a:cubicBezTo>
                <a:cubicBezTo>
                  <a:pt x="549411" y="267176"/>
                  <a:pt x="546254" y="265233"/>
                  <a:pt x="542853" y="262319"/>
                </a:cubicBezTo>
                <a:cubicBezTo>
                  <a:pt x="539453" y="259404"/>
                  <a:pt x="536295" y="256975"/>
                  <a:pt x="533381" y="255032"/>
                </a:cubicBezTo>
                <a:cubicBezTo>
                  <a:pt x="534352" y="252117"/>
                  <a:pt x="535810" y="249931"/>
                  <a:pt x="537753" y="248474"/>
                </a:cubicBezTo>
                <a:cubicBezTo>
                  <a:pt x="539696" y="247017"/>
                  <a:pt x="540667" y="245316"/>
                  <a:pt x="540667" y="243373"/>
                </a:cubicBezTo>
                <a:lnTo>
                  <a:pt x="540667" y="241916"/>
                </a:lnTo>
                <a:cubicBezTo>
                  <a:pt x="537753" y="237058"/>
                  <a:pt x="536295" y="233658"/>
                  <a:pt x="536295" y="231715"/>
                </a:cubicBezTo>
                <a:cubicBezTo>
                  <a:pt x="534352" y="229772"/>
                  <a:pt x="533381" y="226371"/>
                  <a:pt x="533381" y="221514"/>
                </a:cubicBezTo>
                <a:cubicBezTo>
                  <a:pt x="533381" y="214713"/>
                  <a:pt x="536781" y="213255"/>
                  <a:pt x="543582" y="217142"/>
                </a:cubicBezTo>
                <a:lnTo>
                  <a:pt x="545039" y="218599"/>
                </a:lnTo>
                <a:cubicBezTo>
                  <a:pt x="548925" y="217627"/>
                  <a:pt x="553540" y="216899"/>
                  <a:pt x="558884" y="216413"/>
                </a:cubicBezTo>
                <a:cubicBezTo>
                  <a:pt x="564227" y="215927"/>
                  <a:pt x="568842" y="214227"/>
                  <a:pt x="572728" y="211312"/>
                </a:cubicBezTo>
                <a:cubicBezTo>
                  <a:pt x="574672" y="209369"/>
                  <a:pt x="578072" y="207183"/>
                  <a:pt x="582930" y="204754"/>
                </a:cubicBezTo>
                <a:cubicBezTo>
                  <a:pt x="587787" y="202325"/>
                  <a:pt x="591188" y="199654"/>
                  <a:pt x="593131" y="196739"/>
                </a:cubicBezTo>
                <a:cubicBezTo>
                  <a:pt x="594102" y="195767"/>
                  <a:pt x="595560" y="194796"/>
                  <a:pt x="597503" y="193824"/>
                </a:cubicBezTo>
                <a:cubicBezTo>
                  <a:pt x="599446" y="192853"/>
                  <a:pt x="600903" y="192367"/>
                  <a:pt x="601875" y="192367"/>
                </a:cubicBezTo>
                <a:cubicBezTo>
                  <a:pt x="606733" y="190424"/>
                  <a:pt x="610619" y="187995"/>
                  <a:pt x="613533" y="185080"/>
                </a:cubicBezTo>
                <a:cubicBezTo>
                  <a:pt x="638794" y="170507"/>
                  <a:pt x="652881" y="161763"/>
                  <a:pt x="655796" y="158849"/>
                </a:cubicBezTo>
                <a:cubicBezTo>
                  <a:pt x="661625" y="155934"/>
                  <a:pt x="667940" y="152776"/>
                  <a:pt x="674741" y="149376"/>
                </a:cubicBezTo>
                <a:cubicBezTo>
                  <a:pt x="681542" y="145976"/>
                  <a:pt x="688829" y="142332"/>
                  <a:pt x="696601" y="138446"/>
                </a:cubicBezTo>
                <a:cubicBezTo>
                  <a:pt x="712146" y="129702"/>
                  <a:pt x="735463" y="120958"/>
                  <a:pt x="766553" y="112214"/>
                </a:cubicBezTo>
                <a:cubicBezTo>
                  <a:pt x="785012" y="107356"/>
                  <a:pt x="806386" y="103956"/>
                  <a:pt x="830675" y="102013"/>
                </a:cubicBezTo>
                <a:close/>
                <a:moveTo>
                  <a:pt x="231714" y="0"/>
                </a:moveTo>
                <a:lnTo>
                  <a:pt x="262318" y="7287"/>
                </a:lnTo>
                <a:cubicBezTo>
                  <a:pt x="268147" y="8258"/>
                  <a:pt x="273248" y="9716"/>
                  <a:pt x="277620" y="11659"/>
                </a:cubicBezTo>
                <a:cubicBezTo>
                  <a:pt x="281992" y="13602"/>
                  <a:pt x="285635" y="15059"/>
                  <a:pt x="288550" y="16031"/>
                </a:cubicBezTo>
                <a:cubicBezTo>
                  <a:pt x="291465" y="17002"/>
                  <a:pt x="295108" y="18945"/>
                  <a:pt x="299480" y="21860"/>
                </a:cubicBezTo>
                <a:cubicBezTo>
                  <a:pt x="303852" y="24775"/>
                  <a:pt x="307981" y="26718"/>
                  <a:pt x="311867" y="27689"/>
                </a:cubicBezTo>
                <a:lnTo>
                  <a:pt x="324983" y="34976"/>
                </a:lnTo>
                <a:cubicBezTo>
                  <a:pt x="331784" y="39834"/>
                  <a:pt x="335184" y="46635"/>
                  <a:pt x="335184" y="55379"/>
                </a:cubicBezTo>
                <a:cubicBezTo>
                  <a:pt x="333241" y="59265"/>
                  <a:pt x="332270" y="65580"/>
                  <a:pt x="332270" y="74324"/>
                </a:cubicBezTo>
                <a:cubicBezTo>
                  <a:pt x="330327" y="79182"/>
                  <a:pt x="328869" y="81610"/>
                  <a:pt x="327898" y="81610"/>
                </a:cubicBezTo>
                <a:cubicBezTo>
                  <a:pt x="327898" y="84525"/>
                  <a:pt x="328141" y="86711"/>
                  <a:pt x="328626" y="88168"/>
                </a:cubicBezTo>
                <a:cubicBezTo>
                  <a:pt x="329112" y="89626"/>
                  <a:pt x="330812" y="90840"/>
                  <a:pt x="333727" y="91812"/>
                </a:cubicBezTo>
                <a:cubicBezTo>
                  <a:pt x="343443" y="92783"/>
                  <a:pt x="352672" y="94726"/>
                  <a:pt x="361416" y="97641"/>
                </a:cubicBezTo>
                <a:lnTo>
                  <a:pt x="364331" y="97641"/>
                </a:lnTo>
                <a:cubicBezTo>
                  <a:pt x="367246" y="91812"/>
                  <a:pt x="371618" y="90840"/>
                  <a:pt x="377447" y="94726"/>
                </a:cubicBezTo>
                <a:cubicBezTo>
                  <a:pt x="394935" y="97641"/>
                  <a:pt x="411451" y="99098"/>
                  <a:pt x="426996" y="99098"/>
                </a:cubicBezTo>
                <a:cubicBezTo>
                  <a:pt x="430882" y="99098"/>
                  <a:pt x="433797" y="99584"/>
                  <a:pt x="435740" y="100556"/>
                </a:cubicBezTo>
                <a:cubicBezTo>
                  <a:pt x="440598" y="100556"/>
                  <a:pt x="443998" y="101041"/>
                  <a:pt x="445941" y="102013"/>
                </a:cubicBezTo>
                <a:cubicBezTo>
                  <a:pt x="449827" y="103956"/>
                  <a:pt x="452742" y="105899"/>
                  <a:pt x="454685" y="107842"/>
                </a:cubicBezTo>
                <a:cubicBezTo>
                  <a:pt x="456628" y="109785"/>
                  <a:pt x="458571" y="111243"/>
                  <a:pt x="460514" y="112214"/>
                </a:cubicBezTo>
                <a:lnTo>
                  <a:pt x="464886" y="120958"/>
                </a:lnTo>
                <a:lnTo>
                  <a:pt x="464886" y="122415"/>
                </a:lnTo>
                <a:cubicBezTo>
                  <a:pt x="462943" y="124359"/>
                  <a:pt x="461000" y="128002"/>
                  <a:pt x="459057" y="133345"/>
                </a:cubicBezTo>
                <a:cubicBezTo>
                  <a:pt x="457114" y="138689"/>
                  <a:pt x="454199" y="142332"/>
                  <a:pt x="450313" y="144275"/>
                </a:cubicBezTo>
                <a:cubicBezTo>
                  <a:pt x="439626" y="150105"/>
                  <a:pt x="428939" y="158849"/>
                  <a:pt x="418252" y="170507"/>
                </a:cubicBezTo>
                <a:lnTo>
                  <a:pt x="413880" y="174879"/>
                </a:lnTo>
                <a:lnTo>
                  <a:pt x="381819" y="190910"/>
                </a:lnTo>
                <a:cubicBezTo>
                  <a:pt x="366274" y="198682"/>
                  <a:pt x="357044" y="203540"/>
                  <a:pt x="354130" y="205483"/>
                </a:cubicBezTo>
                <a:cubicBezTo>
                  <a:pt x="352187" y="206454"/>
                  <a:pt x="345871" y="210826"/>
                  <a:pt x="335184" y="218599"/>
                </a:cubicBezTo>
                <a:lnTo>
                  <a:pt x="291465" y="247745"/>
                </a:lnTo>
                <a:cubicBezTo>
                  <a:pt x="287578" y="249689"/>
                  <a:pt x="283692" y="251874"/>
                  <a:pt x="279806" y="254303"/>
                </a:cubicBezTo>
                <a:cubicBezTo>
                  <a:pt x="275920" y="256732"/>
                  <a:pt x="271062" y="259404"/>
                  <a:pt x="265233" y="262319"/>
                </a:cubicBezTo>
                <a:cubicBezTo>
                  <a:pt x="259404" y="266205"/>
                  <a:pt x="254303" y="269119"/>
                  <a:pt x="249931" y="271063"/>
                </a:cubicBezTo>
                <a:cubicBezTo>
                  <a:pt x="245559" y="273006"/>
                  <a:pt x="241916" y="274463"/>
                  <a:pt x="239001" y="275435"/>
                </a:cubicBezTo>
                <a:cubicBezTo>
                  <a:pt x="239001" y="275435"/>
                  <a:pt x="235601" y="278835"/>
                  <a:pt x="228800" y="285636"/>
                </a:cubicBezTo>
                <a:cubicBezTo>
                  <a:pt x="227828" y="286607"/>
                  <a:pt x="227342" y="288065"/>
                  <a:pt x="227342" y="290008"/>
                </a:cubicBezTo>
                <a:cubicBezTo>
                  <a:pt x="213741" y="297780"/>
                  <a:pt x="205968" y="302638"/>
                  <a:pt x="204025" y="304581"/>
                </a:cubicBezTo>
                <a:lnTo>
                  <a:pt x="202568" y="304581"/>
                </a:lnTo>
                <a:cubicBezTo>
                  <a:pt x="202568" y="298752"/>
                  <a:pt x="203054" y="293894"/>
                  <a:pt x="204025" y="290008"/>
                </a:cubicBezTo>
                <a:lnTo>
                  <a:pt x="199653" y="290008"/>
                </a:lnTo>
                <a:cubicBezTo>
                  <a:pt x="195767" y="291951"/>
                  <a:pt x="190423" y="292922"/>
                  <a:pt x="183623" y="292922"/>
                </a:cubicBezTo>
                <a:cubicBezTo>
                  <a:pt x="180708" y="292922"/>
                  <a:pt x="174393" y="291951"/>
                  <a:pt x="164677" y="290008"/>
                </a:cubicBezTo>
                <a:lnTo>
                  <a:pt x="131159" y="281264"/>
                </a:lnTo>
                <a:cubicBezTo>
                  <a:pt x="124358" y="279321"/>
                  <a:pt x="120472" y="276892"/>
                  <a:pt x="119500" y="273977"/>
                </a:cubicBezTo>
                <a:cubicBezTo>
                  <a:pt x="118529" y="272034"/>
                  <a:pt x="116343" y="270334"/>
                  <a:pt x="112942" y="268877"/>
                </a:cubicBezTo>
                <a:cubicBezTo>
                  <a:pt x="109542" y="267419"/>
                  <a:pt x="106870" y="266205"/>
                  <a:pt x="104927" y="265233"/>
                </a:cubicBezTo>
                <a:lnTo>
                  <a:pt x="93269" y="260861"/>
                </a:lnTo>
                <a:cubicBezTo>
                  <a:pt x="98126" y="258918"/>
                  <a:pt x="102498" y="257704"/>
                  <a:pt x="106384" y="257218"/>
                </a:cubicBezTo>
                <a:cubicBezTo>
                  <a:pt x="110271" y="256732"/>
                  <a:pt x="113185" y="256489"/>
                  <a:pt x="115128" y="256489"/>
                </a:cubicBezTo>
                <a:cubicBezTo>
                  <a:pt x="120958" y="256489"/>
                  <a:pt x="127273" y="254060"/>
                  <a:pt x="134074" y="249203"/>
                </a:cubicBezTo>
                <a:lnTo>
                  <a:pt x="180708" y="221514"/>
                </a:lnTo>
                <a:cubicBezTo>
                  <a:pt x="190423" y="213741"/>
                  <a:pt x="197710" y="208398"/>
                  <a:pt x="202568" y="205483"/>
                </a:cubicBezTo>
                <a:lnTo>
                  <a:pt x="221513" y="193824"/>
                </a:lnTo>
                <a:cubicBezTo>
                  <a:pt x="224428" y="192853"/>
                  <a:pt x="226857" y="189938"/>
                  <a:pt x="228800" y="185080"/>
                </a:cubicBezTo>
                <a:cubicBezTo>
                  <a:pt x="229771" y="167593"/>
                  <a:pt x="234629" y="147190"/>
                  <a:pt x="243373" y="123873"/>
                </a:cubicBezTo>
                <a:cubicBezTo>
                  <a:pt x="244345" y="116100"/>
                  <a:pt x="246773" y="106871"/>
                  <a:pt x="250660" y="96184"/>
                </a:cubicBezTo>
                <a:cubicBezTo>
                  <a:pt x="255517" y="76753"/>
                  <a:pt x="259404" y="60236"/>
                  <a:pt x="262318" y="46635"/>
                </a:cubicBezTo>
                <a:cubicBezTo>
                  <a:pt x="263290" y="42748"/>
                  <a:pt x="262561" y="39348"/>
                  <a:pt x="260132" y="36433"/>
                </a:cubicBezTo>
                <a:cubicBezTo>
                  <a:pt x="257703" y="33519"/>
                  <a:pt x="256489" y="31576"/>
                  <a:pt x="256489" y="30604"/>
                </a:cubicBezTo>
                <a:lnTo>
                  <a:pt x="249202" y="20403"/>
                </a:lnTo>
                <a:cubicBezTo>
                  <a:pt x="248231" y="15545"/>
                  <a:pt x="244345" y="10687"/>
                  <a:pt x="237544" y="5829"/>
                </a:cubicBezTo>
                <a:lnTo>
                  <a:pt x="230257" y="1457"/>
                </a:lnTo>
                <a:cubicBezTo>
                  <a:pt x="230257" y="1457"/>
                  <a:pt x="230500" y="1215"/>
                  <a:pt x="230986" y="729"/>
                </a:cubicBezTo>
                <a:cubicBezTo>
                  <a:pt x="231471" y="243"/>
                  <a:pt x="231714" y="0"/>
                  <a:pt x="231714" y="0"/>
                </a:cubicBezTo>
                <a:close/>
              </a:path>
            </a:pathLst>
          </a:cu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EB5E430-6CC1-03C2-0FF4-99937DF8B184}"/>
              </a:ext>
            </a:extLst>
          </p:cNvPr>
          <p:cNvSpPr txBox="1"/>
          <p:nvPr/>
        </p:nvSpPr>
        <p:spPr>
          <a:xfrm>
            <a:off x="7485873" y="1216347"/>
            <a:ext cx="1252433" cy="1630431"/>
          </a:xfrm>
          <a:custGeom>
            <a:avLst/>
            <a:gdLst/>
            <a:ahLst/>
            <a:cxnLst/>
            <a:rect l="l" t="t" r="r" b="b"/>
            <a:pathLst>
              <a:path w="724291" h="942889">
                <a:moveTo>
                  <a:pt x="388377" y="0"/>
                </a:moveTo>
                <a:cubicBezTo>
                  <a:pt x="391778" y="0"/>
                  <a:pt x="395421" y="485"/>
                  <a:pt x="399307" y="1457"/>
                </a:cubicBezTo>
                <a:cubicBezTo>
                  <a:pt x="403193" y="1457"/>
                  <a:pt x="407080" y="2429"/>
                  <a:pt x="410966" y="4372"/>
                </a:cubicBezTo>
                <a:lnTo>
                  <a:pt x="432826" y="14573"/>
                </a:lnTo>
                <a:lnTo>
                  <a:pt x="457600" y="29146"/>
                </a:lnTo>
                <a:lnTo>
                  <a:pt x="498405" y="53921"/>
                </a:lnTo>
                <a:cubicBezTo>
                  <a:pt x="498405" y="54892"/>
                  <a:pt x="499377" y="55378"/>
                  <a:pt x="501320" y="55378"/>
                </a:cubicBezTo>
                <a:cubicBezTo>
                  <a:pt x="510064" y="58293"/>
                  <a:pt x="516379" y="64122"/>
                  <a:pt x="520265" y="72866"/>
                </a:cubicBezTo>
                <a:cubicBezTo>
                  <a:pt x="529009" y="85496"/>
                  <a:pt x="537753" y="93754"/>
                  <a:pt x="546497" y="97640"/>
                </a:cubicBezTo>
                <a:lnTo>
                  <a:pt x="546497" y="107842"/>
                </a:lnTo>
                <a:cubicBezTo>
                  <a:pt x="540668" y="108813"/>
                  <a:pt x="536781" y="113185"/>
                  <a:pt x="534838" y="120958"/>
                </a:cubicBezTo>
                <a:cubicBezTo>
                  <a:pt x="534838" y="121929"/>
                  <a:pt x="531438" y="127273"/>
                  <a:pt x="524637" y="136988"/>
                </a:cubicBezTo>
                <a:lnTo>
                  <a:pt x="511521" y="157391"/>
                </a:lnTo>
                <a:cubicBezTo>
                  <a:pt x="509578" y="160305"/>
                  <a:pt x="507392" y="163949"/>
                  <a:pt x="504963" y="168321"/>
                </a:cubicBezTo>
                <a:cubicBezTo>
                  <a:pt x="502534" y="172693"/>
                  <a:pt x="499377" y="177307"/>
                  <a:pt x="495491" y="182165"/>
                </a:cubicBezTo>
                <a:cubicBezTo>
                  <a:pt x="493547" y="184108"/>
                  <a:pt x="491362" y="187266"/>
                  <a:pt x="488933" y="191638"/>
                </a:cubicBezTo>
                <a:cubicBezTo>
                  <a:pt x="486504" y="196010"/>
                  <a:pt x="484318" y="199653"/>
                  <a:pt x="482375" y="202568"/>
                </a:cubicBezTo>
                <a:lnTo>
                  <a:pt x="469259" y="221513"/>
                </a:lnTo>
                <a:cubicBezTo>
                  <a:pt x="458572" y="234143"/>
                  <a:pt x="451285" y="243859"/>
                  <a:pt x="447399" y="250660"/>
                </a:cubicBezTo>
                <a:cubicBezTo>
                  <a:pt x="442541" y="257460"/>
                  <a:pt x="438898" y="263533"/>
                  <a:pt x="436469" y="268876"/>
                </a:cubicBezTo>
                <a:cubicBezTo>
                  <a:pt x="434040" y="274220"/>
                  <a:pt x="431854" y="278349"/>
                  <a:pt x="429911" y="281263"/>
                </a:cubicBezTo>
                <a:cubicBezTo>
                  <a:pt x="422139" y="290979"/>
                  <a:pt x="417767" y="297294"/>
                  <a:pt x="416795" y="300209"/>
                </a:cubicBezTo>
                <a:cubicBezTo>
                  <a:pt x="414852" y="304095"/>
                  <a:pt x="413880" y="307009"/>
                  <a:pt x="413880" y="308953"/>
                </a:cubicBezTo>
                <a:cubicBezTo>
                  <a:pt x="419710" y="307009"/>
                  <a:pt x="426025" y="305066"/>
                  <a:pt x="432826" y="303123"/>
                </a:cubicBezTo>
                <a:cubicBezTo>
                  <a:pt x="439627" y="301180"/>
                  <a:pt x="446913" y="299237"/>
                  <a:pt x="454686" y="297294"/>
                </a:cubicBezTo>
                <a:cubicBezTo>
                  <a:pt x="456629" y="296322"/>
                  <a:pt x="464158" y="294379"/>
                  <a:pt x="477274" y="291465"/>
                </a:cubicBezTo>
                <a:cubicBezTo>
                  <a:pt x="490390" y="288550"/>
                  <a:pt x="502291" y="288064"/>
                  <a:pt x="512978" y="290007"/>
                </a:cubicBezTo>
                <a:cubicBezTo>
                  <a:pt x="516865" y="290007"/>
                  <a:pt x="522694" y="291950"/>
                  <a:pt x="530466" y="295837"/>
                </a:cubicBezTo>
                <a:cubicBezTo>
                  <a:pt x="533381" y="298751"/>
                  <a:pt x="537267" y="300694"/>
                  <a:pt x="542125" y="301666"/>
                </a:cubicBezTo>
                <a:cubicBezTo>
                  <a:pt x="546983" y="302637"/>
                  <a:pt x="550383" y="303123"/>
                  <a:pt x="552326" y="303123"/>
                </a:cubicBezTo>
                <a:cubicBezTo>
                  <a:pt x="573700" y="306038"/>
                  <a:pt x="595075" y="310410"/>
                  <a:pt x="616449" y="316239"/>
                </a:cubicBezTo>
                <a:lnTo>
                  <a:pt x="631022" y="319154"/>
                </a:lnTo>
                <a:lnTo>
                  <a:pt x="638308" y="320611"/>
                </a:lnTo>
                <a:lnTo>
                  <a:pt x="664540" y="336642"/>
                </a:lnTo>
                <a:cubicBezTo>
                  <a:pt x="672313" y="341499"/>
                  <a:pt x="676199" y="344414"/>
                  <a:pt x="676199" y="345386"/>
                </a:cubicBezTo>
                <a:cubicBezTo>
                  <a:pt x="676199" y="348300"/>
                  <a:pt x="678628" y="350729"/>
                  <a:pt x="683486" y="352672"/>
                </a:cubicBezTo>
                <a:cubicBezTo>
                  <a:pt x="689315" y="357530"/>
                  <a:pt x="695630" y="362388"/>
                  <a:pt x="702431" y="367245"/>
                </a:cubicBezTo>
                <a:lnTo>
                  <a:pt x="709717" y="371618"/>
                </a:lnTo>
                <a:cubicBezTo>
                  <a:pt x="716518" y="372589"/>
                  <a:pt x="720890" y="376475"/>
                  <a:pt x="722833" y="383276"/>
                </a:cubicBezTo>
                <a:cubicBezTo>
                  <a:pt x="723805" y="383276"/>
                  <a:pt x="724291" y="383519"/>
                  <a:pt x="724291" y="384005"/>
                </a:cubicBezTo>
                <a:cubicBezTo>
                  <a:pt x="724291" y="384490"/>
                  <a:pt x="723805" y="384733"/>
                  <a:pt x="722833" y="384733"/>
                </a:cubicBezTo>
                <a:cubicBezTo>
                  <a:pt x="720890" y="390563"/>
                  <a:pt x="717004" y="398335"/>
                  <a:pt x="711175" y="408051"/>
                </a:cubicBezTo>
                <a:lnTo>
                  <a:pt x="706803" y="425538"/>
                </a:lnTo>
                <a:cubicBezTo>
                  <a:pt x="697087" y="445941"/>
                  <a:pt x="691258" y="459543"/>
                  <a:pt x="689315" y="466344"/>
                </a:cubicBezTo>
                <a:cubicBezTo>
                  <a:pt x="687372" y="472173"/>
                  <a:pt x="683728" y="479945"/>
                  <a:pt x="678385" y="489661"/>
                </a:cubicBezTo>
                <a:cubicBezTo>
                  <a:pt x="673041" y="499376"/>
                  <a:pt x="668912" y="508120"/>
                  <a:pt x="665998" y="515893"/>
                </a:cubicBezTo>
                <a:lnTo>
                  <a:pt x="649967" y="545039"/>
                </a:lnTo>
                <a:cubicBezTo>
                  <a:pt x="648024" y="546982"/>
                  <a:pt x="646081" y="549654"/>
                  <a:pt x="644138" y="553054"/>
                </a:cubicBezTo>
                <a:cubicBezTo>
                  <a:pt x="642195" y="556455"/>
                  <a:pt x="640252" y="559127"/>
                  <a:pt x="638308" y="561070"/>
                </a:cubicBezTo>
                <a:cubicBezTo>
                  <a:pt x="630536" y="574671"/>
                  <a:pt x="624221" y="584387"/>
                  <a:pt x="619363" y="590216"/>
                </a:cubicBezTo>
                <a:cubicBezTo>
                  <a:pt x="618392" y="591188"/>
                  <a:pt x="617420" y="592159"/>
                  <a:pt x="616449" y="593131"/>
                </a:cubicBezTo>
                <a:cubicBezTo>
                  <a:pt x="615477" y="594102"/>
                  <a:pt x="614991" y="595074"/>
                  <a:pt x="614991" y="596046"/>
                </a:cubicBezTo>
                <a:cubicBezTo>
                  <a:pt x="614020" y="597017"/>
                  <a:pt x="614020" y="598231"/>
                  <a:pt x="614991" y="599689"/>
                </a:cubicBezTo>
                <a:cubicBezTo>
                  <a:pt x="615963" y="601146"/>
                  <a:pt x="617906" y="601389"/>
                  <a:pt x="620821" y="600417"/>
                </a:cubicBezTo>
                <a:cubicBezTo>
                  <a:pt x="626650" y="598474"/>
                  <a:pt x="631022" y="598960"/>
                  <a:pt x="633936" y="601875"/>
                </a:cubicBezTo>
                <a:cubicBezTo>
                  <a:pt x="635880" y="603818"/>
                  <a:pt x="638794" y="604789"/>
                  <a:pt x="642680" y="604789"/>
                </a:cubicBezTo>
                <a:cubicBezTo>
                  <a:pt x="648510" y="602846"/>
                  <a:pt x="653853" y="602846"/>
                  <a:pt x="658711" y="604789"/>
                </a:cubicBezTo>
                <a:cubicBezTo>
                  <a:pt x="663569" y="606733"/>
                  <a:pt x="666969" y="608190"/>
                  <a:pt x="668912" y="609161"/>
                </a:cubicBezTo>
                <a:cubicBezTo>
                  <a:pt x="669884" y="608190"/>
                  <a:pt x="672313" y="607704"/>
                  <a:pt x="676199" y="607704"/>
                </a:cubicBezTo>
                <a:lnTo>
                  <a:pt x="692229" y="603332"/>
                </a:lnTo>
                <a:lnTo>
                  <a:pt x="695144" y="603332"/>
                </a:lnTo>
                <a:cubicBezTo>
                  <a:pt x="699030" y="601389"/>
                  <a:pt x="701945" y="600660"/>
                  <a:pt x="703888" y="601146"/>
                </a:cubicBezTo>
                <a:cubicBezTo>
                  <a:pt x="705831" y="601632"/>
                  <a:pt x="707774" y="603332"/>
                  <a:pt x="709717" y="606247"/>
                </a:cubicBezTo>
                <a:cubicBezTo>
                  <a:pt x="709717" y="610133"/>
                  <a:pt x="708746" y="613048"/>
                  <a:pt x="706803" y="614991"/>
                </a:cubicBezTo>
                <a:lnTo>
                  <a:pt x="695144" y="617905"/>
                </a:lnTo>
                <a:cubicBezTo>
                  <a:pt x="689315" y="615962"/>
                  <a:pt x="683000" y="615476"/>
                  <a:pt x="676199" y="616448"/>
                </a:cubicBezTo>
                <a:cubicBezTo>
                  <a:pt x="670370" y="618391"/>
                  <a:pt x="665998" y="619363"/>
                  <a:pt x="663083" y="619363"/>
                </a:cubicBezTo>
                <a:lnTo>
                  <a:pt x="645595" y="617905"/>
                </a:lnTo>
                <a:cubicBezTo>
                  <a:pt x="644624" y="617905"/>
                  <a:pt x="642438" y="618148"/>
                  <a:pt x="639037" y="618634"/>
                </a:cubicBezTo>
                <a:cubicBezTo>
                  <a:pt x="635637" y="619120"/>
                  <a:pt x="633451" y="620820"/>
                  <a:pt x="632479" y="623735"/>
                </a:cubicBezTo>
                <a:lnTo>
                  <a:pt x="623735" y="623735"/>
                </a:lnTo>
                <a:cubicBezTo>
                  <a:pt x="622764" y="624706"/>
                  <a:pt x="621549" y="625192"/>
                  <a:pt x="620092" y="625192"/>
                </a:cubicBezTo>
                <a:cubicBezTo>
                  <a:pt x="618635" y="625192"/>
                  <a:pt x="617420" y="625678"/>
                  <a:pt x="616449" y="626649"/>
                </a:cubicBezTo>
                <a:lnTo>
                  <a:pt x="604790" y="629564"/>
                </a:lnTo>
                <a:cubicBezTo>
                  <a:pt x="601875" y="629564"/>
                  <a:pt x="599932" y="629078"/>
                  <a:pt x="598961" y="628107"/>
                </a:cubicBezTo>
                <a:cubicBezTo>
                  <a:pt x="597018" y="627135"/>
                  <a:pt x="595317" y="626892"/>
                  <a:pt x="593860" y="627378"/>
                </a:cubicBezTo>
                <a:cubicBezTo>
                  <a:pt x="592403" y="627864"/>
                  <a:pt x="591188" y="628107"/>
                  <a:pt x="590217" y="628107"/>
                </a:cubicBezTo>
                <a:cubicBezTo>
                  <a:pt x="591188" y="631021"/>
                  <a:pt x="590703" y="633450"/>
                  <a:pt x="588759" y="635393"/>
                </a:cubicBezTo>
                <a:cubicBezTo>
                  <a:pt x="586816" y="637336"/>
                  <a:pt x="584873" y="638794"/>
                  <a:pt x="582930" y="639765"/>
                </a:cubicBezTo>
                <a:cubicBezTo>
                  <a:pt x="580015" y="641708"/>
                  <a:pt x="577587" y="644380"/>
                  <a:pt x="575643" y="647781"/>
                </a:cubicBezTo>
                <a:cubicBezTo>
                  <a:pt x="573700" y="651181"/>
                  <a:pt x="572243" y="653367"/>
                  <a:pt x="571272" y="654338"/>
                </a:cubicBezTo>
                <a:lnTo>
                  <a:pt x="550869" y="682028"/>
                </a:lnTo>
                <a:cubicBezTo>
                  <a:pt x="541153" y="695629"/>
                  <a:pt x="533867" y="704859"/>
                  <a:pt x="529009" y="709717"/>
                </a:cubicBezTo>
                <a:lnTo>
                  <a:pt x="508607" y="731577"/>
                </a:lnTo>
                <a:cubicBezTo>
                  <a:pt x="506663" y="732548"/>
                  <a:pt x="500834" y="737892"/>
                  <a:pt x="491119" y="747607"/>
                </a:cubicBezTo>
                <a:cubicBezTo>
                  <a:pt x="487232" y="751493"/>
                  <a:pt x="483103" y="755623"/>
                  <a:pt x="478731" y="759995"/>
                </a:cubicBezTo>
                <a:cubicBezTo>
                  <a:pt x="474359" y="764366"/>
                  <a:pt x="470230" y="768496"/>
                  <a:pt x="466344" y="772382"/>
                </a:cubicBezTo>
                <a:cubicBezTo>
                  <a:pt x="463429" y="775297"/>
                  <a:pt x="460272" y="777968"/>
                  <a:pt x="456872" y="780397"/>
                </a:cubicBezTo>
                <a:cubicBezTo>
                  <a:pt x="453471" y="782826"/>
                  <a:pt x="450799" y="785012"/>
                  <a:pt x="448856" y="786955"/>
                </a:cubicBezTo>
                <a:cubicBezTo>
                  <a:pt x="445942" y="789870"/>
                  <a:pt x="442055" y="792299"/>
                  <a:pt x="437198" y="794242"/>
                </a:cubicBezTo>
                <a:cubicBezTo>
                  <a:pt x="432340" y="796185"/>
                  <a:pt x="428939" y="798614"/>
                  <a:pt x="426996" y="801528"/>
                </a:cubicBezTo>
                <a:cubicBezTo>
                  <a:pt x="426996" y="803471"/>
                  <a:pt x="425539" y="804443"/>
                  <a:pt x="422624" y="804443"/>
                </a:cubicBezTo>
                <a:cubicBezTo>
                  <a:pt x="419710" y="806386"/>
                  <a:pt x="414366" y="810029"/>
                  <a:pt x="406594" y="815373"/>
                </a:cubicBezTo>
                <a:cubicBezTo>
                  <a:pt x="398821" y="820716"/>
                  <a:pt x="391049" y="824360"/>
                  <a:pt x="383277" y="826303"/>
                </a:cubicBezTo>
                <a:cubicBezTo>
                  <a:pt x="382305" y="826303"/>
                  <a:pt x="378905" y="827760"/>
                  <a:pt x="373075" y="830675"/>
                </a:cubicBezTo>
                <a:cubicBezTo>
                  <a:pt x="365303" y="835533"/>
                  <a:pt x="353644" y="841848"/>
                  <a:pt x="338099" y="849620"/>
                </a:cubicBezTo>
                <a:cubicBezTo>
                  <a:pt x="336156" y="850592"/>
                  <a:pt x="333728" y="851563"/>
                  <a:pt x="330813" y="852535"/>
                </a:cubicBezTo>
                <a:cubicBezTo>
                  <a:pt x="327898" y="853506"/>
                  <a:pt x="325469" y="854964"/>
                  <a:pt x="323526" y="856907"/>
                </a:cubicBezTo>
                <a:lnTo>
                  <a:pt x="310410" y="862736"/>
                </a:lnTo>
                <a:lnTo>
                  <a:pt x="276892" y="875852"/>
                </a:lnTo>
                <a:cubicBezTo>
                  <a:pt x="272034" y="877795"/>
                  <a:pt x="267662" y="879738"/>
                  <a:pt x="263776" y="881681"/>
                </a:cubicBezTo>
                <a:cubicBezTo>
                  <a:pt x="259890" y="883624"/>
                  <a:pt x="255518" y="885567"/>
                  <a:pt x="250660" y="887510"/>
                </a:cubicBezTo>
                <a:lnTo>
                  <a:pt x="208398" y="903541"/>
                </a:lnTo>
                <a:cubicBezTo>
                  <a:pt x="202568" y="905484"/>
                  <a:pt x="195767" y="908156"/>
                  <a:pt x="187995" y="911556"/>
                </a:cubicBezTo>
                <a:cubicBezTo>
                  <a:pt x="180223" y="914957"/>
                  <a:pt x="170993" y="918115"/>
                  <a:pt x="160306" y="921029"/>
                </a:cubicBezTo>
                <a:cubicBezTo>
                  <a:pt x="150590" y="924915"/>
                  <a:pt x="141846" y="927587"/>
                  <a:pt x="134074" y="929044"/>
                </a:cubicBezTo>
                <a:cubicBezTo>
                  <a:pt x="126302" y="930502"/>
                  <a:pt x="119987" y="932202"/>
                  <a:pt x="115129" y="934145"/>
                </a:cubicBezTo>
                <a:lnTo>
                  <a:pt x="84525" y="939974"/>
                </a:lnTo>
                <a:cubicBezTo>
                  <a:pt x="79667" y="940946"/>
                  <a:pt x="72866" y="941432"/>
                  <a:pt x="64122" y="941432"/>
                </a:cubicBezTo>
                <a:cubicBezTo>
                  <a:pt x="60236" y="942403"/>
                  <a:pt x="54893" y="942889"/>
                  <a:pt x="48092" y="942889"/>
                </a:cubicBezTo>
                <a:lnTo>
                  <a:pt x="37891" y="942889"/>
                </a:lnTo>
                <a:cubicBezTo>
                  <a:pt x="35948" y="941917"/>
                  <a:pt x="33276" y="941432"/>
                  <a:pt x="29875" y="941432"/>
                </a:cubicBezTo>
                <a:cubicBezTo>
                  <a:pt x="26475" y="941432"/>
                  <a:pt x="23803" y="940946"/>
                  <a:pt x="21860" y="939974"/>
                </a:cubicBezTo>
                <a:cubicBezTo>
                  <a:pt x="18945" y="939974"/>
                  <a:pt x="16274" y="939488"/>
                  <a:pt x="13845" y="938517"/>
                </a:cubicBezTo>
                <a:cubicBezTo>
                  <a:pt x="11416" y="937545"/>
                  <a:pt x="9716" y="936574"/>
                  <a:pt x="8744" y="935602"/>
                </a:cubicBezTo>
                <a:cubicBezTo>
                  <a:pt x="7773" y="934631"/>
                  <a:pt x="6558" y="933416"/>
                  <a:pt x="5101" y="931959"/>
                </a:cubicBezTo>
                <a:cubicBezTo>
                  <a:pt x="3643" y="930502"/>
                  <a:pt x="1943" y="929287"/>
                  <a:pt x="0" y="928316"/>
                </a:cubicBezTo>
                <a:lnTo>
                  <a:pt x="18945" y="923944"/>
                </a:lnTo>
                <a:lnTo>
                  <a:pt x="21860" y="922486"/>
                </a:lnTo>
                <a:cubicBezTo>
                  <a:pt x="24775" y="919572"/>
                  <a:pt x="28904" y="917871"/>
                  <a:pt x="34247" y="917386"/>
                </a:cubicBezTo>
                <a:cubicBezTo>
                  <a:pt x="39591" y="916900"/>
                  <a:pt x="43720" y="916171"/>
                  <a:pt x="46635" y="915200"/>
                </a:cubicBezTo>
                <a:cubicBezTo>
                  <a:pt x="64122" y="910342"/>
                  <a:pt x="75295" y="906942"/>
                  <a:pt x="80153" y="904998"/>
                </a:cubicBezTo>
                <a:cubicBezTo>
                  <a:pt x="97641" y="898198"/>
                  <a:pt x="112700" y="891883"/>
                  <a:pt x="125330" y="886053"/>
                </a:cubicBezTo>
                <a:cubicBezTo>
                  <a:pt x="134074" y="882167"/>
                  <a:pt x="141846" y="878524"/>
                  <a:pt x="148647" y="875123"/>
                </a:cubicBezTo>
                <a:cubicBezTo>
                  <a:pt x="155448" y="871723"/>
                  <a:pt x="161277" y="869051"/>
                  <a:pt x="166135" y="867108"/>
                </a:cubicBezTo>
                <a:lnTo>
                  <a:pt x="201111" y="852535"/>
                </a:lnTo>
                <a:cubicBezTo>
                  <a:pt x="205969" y="851563"/>
                  <a:pt x="210341" y="849620"/>
                  <a:pt x="214227" y="846705"/>
                </a:cubicBezTo>
                <a:cubicBezTo>
                  <a:pt x="227829" y="836990"/>
                  <a:pt x="238030" y="830189"/>
                  <a:pt x="244831" y="826303"/>
                </a:cubicBezTo>
                <a:cubicBezTo>
                  <a:pt x="263290" y="811730"/>
                  <a:pt x="280778" y="797156"/>
                  <a:pt x="297294" y="782583"/>
                </a:cubicBezTo>
                <a:cubicBezTo>
                  <a:pt x="331299" y="750522"/>
                  <a:pt x="352673" y="729634"/>
                  <a:pt x="361417" y="719918"/>
                </a:cubicBezTo>
                <a:cubicBezTo>
                  <a:pt x="381819" y="694658"/>
                  <a:pt x="399307" y="670855"/>
                  <a:pt x="413880" y="648509"/>
                </a:cubicBezTo>
                <a:cubicBezTo>
                  <a:pt x="424567" y="633936"/>
                  <a:pt x="429425" y="627621"/>
                  <a:pt x="428454" y="629564"/>
                </a:cubicBezTo>
                <a:cubicBezTo>
                  <a:pt x="428454" y="629564"/>
                  <a:pt x="428939" y="628592"/>
                  <a:pt x="429911" y="626649"/>
                </a:cubicBezTo>
                <a:cubicBezTo>
                  <a:pt x="430883" y="624706"/>
                  <a:pt x="429911" y="623249"/>
                  <a:pt x="426996" y="622277"/>
                </a:cubicBezTo>
                <a:cubicBezTo>
                  <a:pt x="406594" y="611590"/>
                  <a:pt x="393478" y="604789"/>
                  <a:pt x="387649" y="601875"/>
                </a:cubicBezTo>
                <a:cubicBezTo>
                  <a:pt x="382791" y="598960"/>
                  <a:pt x="376233" y="596288"/>
                  <a:pt x="367975" y="593859"/>
                </a:cubicBezTo>
                <a:cubicBezTo>
                  <a:pt x="359717" y="591431"/>
                  <a:pt x="353159" y="589730"/>
                  <a:pt x="348301" y="588759"/>
                </a:cubicBezTo>
                <a:lnTo>
                  <a:pt x="266691" y="565442"/>
                </a:lnTo>
                <a:cubicBezTo>
                  <a:pt x="261833" y="563499"/>
                  <a:pt x="252603" y="561555"/>
                  <a:pt x="239001" y="559612"/>
                </a:cubicBezTo>
                <a:lnTo>
                  <a:pt x="227343" y="555240"/>
                </a:lnTo>
                <a:cubicBezTo>
                  <a:pt x="230257" y="551354"/>
                  <a:pt x="234144" y="549411"/>
                  <a:pt x="239001" y="549411"/>
                </a:cubicBezTo>
                <a:cubicBezTo>
                  <a:pt x="240945" y="549411"/>
                  <a:pt x="243131" y="548925"/>
                  <a:pt x="245559" y="547954"/>
                </a:cubicBezTo>
                <a:cubicBezTo>
                  <a:pt x="247988" y="546982"/>
                  <a:pt x="250174" y="546496"/>
                  <a:pt x="252117" y="546496"/>
                </a:cubicBezTo>
                <a:lnTo>
                  <a:pt x="276892" y="545039"/>
                </a:lnTo>
                <a:cubicBezTo>
                  <a:pt x="284664" y="545039"/>
                  <a:pt x="294380" y="545039"/>
                  <a:pt x="306038" y="545039"/>
                </a:cubicBezTo>
                <a:cubicBezTo>
                  <a:pt x="317697" y="545039"/>
                  <a:pt x="327412" y="546011"/>
                  <a:pt x="335185" y="547954"/>
                </a:cubicBezTo>
                <a:cubicBezTo>
                  <a:pt x="344900" y="548925"/>
                  <a:pt x="354373" y="549654"/>
                  <a:pt x="363603" y="550140"/>
                </a:cubicBezTo>
                <a:cubicBezTo>
                  <a:pt x="372832" y="550625"/>
                  <a:pt x="381819" y="551354"/>
                  <a:pt x="390563" y="552326"/>
                </a:cubicBezTo>
                <a:lnTo>
                  <a:pt x="440112" y="555240"/>
                </a:lnTo>
                <a:cubicBezTo>
                  <a:pt x="451771" y="557184"/>
                  <a:pt x="460515" y="559127"/>
                  <a:pt x="466344" y="561070"/>
                </a:cubicBezTo>
                <a:cubicBezTo>
                  <a:pt x="472173" y="562041"/>
                  <a:pt x="476060" y="560584"/>
                  <a:pt x="478003" y="556698"/>
                </a:cubicBezTo>
                <a:cubicBezTo>
                  <a:pt x="480917" y="552812"/>
                  <a:pt x="487718" y="541153"/>
                  <a:pt x="498405" y="521722"/>
                </a:cubicBezTo>
                <a:cubicBezTo>
                  <a:pt x="500348" y="518807"/>
                  <a:pt x="506663" y="508120"/>
                  <a:pt x="517350" y="489661"/>
                </a:cubicBezTo>
                <a:lnTo>
                  <a:pt x="521722" y="475087"/>
                </a:lnTo>
                <a:lnTo>
                  <a:pt x="523180" y="472173"/>
                </a:lnTo>
                <a:cubicBezTo>
                  <a:pt x="527066" y="468287"/>
                  <a:pt x="530466" y="463429"/>
                  <a:pt x="533381" y="457600"/>
                </a:cubicBezTo>
                <a:cubicBezTo>
                  <a:pt x="539210" y="443998"/>
                  <a:pt x="547469" y="429425"/>
                  <a:pt x="558156" y="413880"/>
                </a:cubicBezTo>
                <a:cubicBezTo>
                  <a:pt x="562042" y="404164"/>
                  <a:pt x="564471" y="396878"/>
                  <a:pt x="565442" y="392020"/>
                </a:cubicBezTo>
                <a:cubicBezTo>
                  <a:pt x="567385" y="391048"/>
                  <a:pt x="569328" y="388620"/>
                  <a:pt x="571272" y="384733"/>
                </a:cubicBezTo>
                <a:cubicBezTo>
                  <a:pt x="572243" y="382790"/>
                  <a:pt x="572972" y="380361"/>
                  <a:pt x="573458" y="377447"/>
                </a:cubicBezTo>
                <a:cubicBezTo>
                  <a:pt x="573943" y="374532"/>
                  <a:pt x="574672" y="372103"/>
                  <a:pt x="575643" y="370160"/>
                </a:cubicBezTo>
                <a:cubicBezTo>
                  <a:pt x="577587" y="368217"/>
                  <a:pt x="577101" y="366274"/>
                  <a:pt x="574186" y="364331"/>
                </a:cubicBezTo>
                <a:cubicBezTo>
                  <a:pt x="566414" y="360445"/>
                  <a:pt x="555727" y="353644"/>
                  <a:pt x="542125" y="343928"/>
                </a:cubicBezTo>
                <a:lnTo>
                  <a:pt x="524637" y="333727"/>
                </a:lnTo>
                <a:lnTo>
                  <a:pt x="502777" y="324983"/>
                </a:lnTo>
                <a:cubicBezTo>
                  <a:pt x="500834" y="324012"/>
                  <a:pt x="497191" y="324497"/>
                  <a:pt x="491847" y="326440"/>
                </a:cubicBezTo>
                <a:cubicBezTo>
                  <a:pt x="486504" y="328384"/>
                  <a:pt x="482860" y="330812"/>
                  <a:pt x="480917" y="333727"/>
                </a:cubicBezTo>
                <a:cubicBezTo>
                  <a:pt x="478974" y="335670"/>
                  <a:pt x="477517" y="336642"/>
                  <a:pt x="476545" y="336642"/>
                </a:cubicBezTo>
                <a:cubicBezTo>
                  <a:pt x="454200" y="352186"/>
                  <a:pt x="437198" y="366274"/>
                  <a:pt x="425539" y="378904"/>
                </a:cubicBezTo>
                <a:cubicBezTo>
                  <a:pt x="401250" y="403193"/>
                  <a:pt x="389106" y="415337"/>
                  <a:pt x="389106" y="415337"/>
                </a:cubicBezTo>
                <a:lnTo>
                  <a:pt x="368703" y="437197"/>
                </a:lnTo>
                <a:lnTo>
                  <a:pt x="357045" y="445941"/>
                </a:lnTo>
                <a:lnTo>
                  <a:pt x="330813" y="472173"/>
                </a:lnTo>
                <a:cubicBezTo>
                  <a:pt x="330813" y="472173"/>
                  <a:pt x="327898" y="475087"/>
                  <a:pt x="322069" y="480917"/>
                </a:cubicBezTo>
                <a:lnTo>
                  <a:pt x="311868" y="496947"/>
                </a:lnTo>
                <a:lnTo>
                  <a:pt x="307496" y="498405"/>
                </a:lnTo>
                <a:cubicBezTo>
                  <a:pt x="301666" y="499376"/>
                  <a:pt x="296809" y="501805"/>
                  <a:pt x="292922" y="505691"/>
                </a:cubicBezTo>
                <a:cubicBezTo>
                  <a:pt x="289036" y="509578"/>
                  <a:pt x="286122" y="512006"/>
                  <a:pt x="284178" y="512978"/>
                </a:cubicBezTo>
                <a:lnTo>
                  <a:pt x="260861" y="534838"/>
                </a:lnTo>
                <a:cubicBezTo>
                  <a:pt x="258918" y="534838"/>
                  <a:pt x="256975" y="535809"/>
                  <a:pt x="255032" y="537752"/>
                </a:cubicBezTo>
                <a:cubicBezTo>
                  <a:pt x="250174" y="540667"/>
                  <a:pt x="246288" y="540181"/>
                  <a:pt x="243373" y="536295"/>
                </a:cubicBezTo>
                <a:cubicBezTo>
                  <a:pt x="234629" y="530466"/>
                  <a:pt x="230257" y="527551"/>
                  <a:pt x="230257" y="527551"/>
                </a:cubicBezTo>
                <a:lnTo>
                  <a:pt x="228800" y="526094"/>
                </a:lnTo>
                <a:cubicBezTo>
                  <a:pt x="228800" y="522208"/>
                  <a:pt x="226371" y="517593"/>
                  <a:pt x="221514" y="512249"/>
                </a:cubicBezTo>
                <a:cubicBezTo>
                  <a:pt x="216656" y="506906"/>
                  <a:pt x="214227" y="502777"/>
                  <a:pt x="214227" y="499862"/>
                </a:cubicBezTo>
                <a:lnTo>
                  <a:pt x="209855" y="485289"/>
                </a:lnTo>
                <a:cubicBezTo>
                  <a:pt x="208883" y="483346"/>
                  <a:pt x="206454" y="481403"/>
                  <a:pt x="202568" y="479459"/>
                </a:cubicBezTo>
                <a:cubicBezTo>
                  <a:pt x="201597" y="478488"/>
                  <a:pt x="200625" y="477273"/>
                  <a:pt x="199654" y="475816"/>
                </a:cubicBezTo>
                <a:cubicBezTo>
                  <a:pt x="198682" y="474359"/>
                  <a:pt x="198682" y="472659"/>
                  <a:pt x="199654" y="470716"/>
                </a:cubicBezTo>
                <a:lnTo>
                  <a:pt x="198196" y="467801"/>
                </a:lnTo>
                <a:cubicBezTo>
                  <a:pt x="193339" y="466829"/>
                  <a:pt x="189938" y="464643"/>
                  <a:pt x="187995" y="461243"/>
                </a:cubicBezTo>
                <a:cubicBezTo>
                  <a:pt x="186052" y="457843"/>
                  <a:pt x="184595" y="455657"/>
                  <a:pt x="183623" y="454685"/>
                </a:cubicBezTo>
                <a:cubicBezTo>
                  <a:pt x="182652" y="454685"/>
                  <a:pt x="182166" y="453228"/>
                  <a:pt x="182166" y="450313"/>
                </a:cubicBezTo>
                <a:lnTo>
                  <a:pt x="193824" y="435740"/>
                </a:lnTo>
                <a:lnTo>
                  <a:pt x="193824" y="428453"/>
                </a:lnTo>
                <a:cubicBezTo>
                  <a:pt x="193824" y="423595"/>
                  <a:pt x="197711" y="419709"/>
                  <a:pt x="205483" y="416795"/>
                </a:cubicBezTo>
                <a:cubicBezTo>
                  <a:pt x="218113" y="413880"/>
                  <a:pt x="225885" y="408051"/>
                  <a:pt x="228800" y="399307"/>
                </a:cubicBezTo>
                <a:lnTo>
                  <a:pt x="233172" y="394935"/>
                </a:lnTo>
                <a:cubicBezTo>
                  <a:pt x="237058" y="391048"/>
                  <a:pt x="239001" y="388620"/>
                  <a:pt x="239001" y="387648"/>
                </a:cubicBezTo>
                <a:cubicBezTo>
                  <a:pt x="244831" y="374046"/>
                  <a:pt x="250174" y="363845"/>
                  <a:pt x="255032" y="357044"/>
                </a:cubicBezTo>
                <a:cubicBezTo>
                  <a:pt x="258918" y="346357"/>
                  <a:pt x="263290" y="338585"/>
                  <a:pt x="268148" y="333727"/>
                </a:cubicBezTo>
                <a:cubicBezTo>
                  <a:pt x="274949" y="325955"/>
                  <a:pt x="280778" y="317211"/>
                  <a:pt x="285636" y="307495"/>
                </a:cubicBezTo>
                <a:cubicBezTo>
                  <a:pt x="288550" y="300694"/>
                  <a:pt x="293408" y="293893"/>
                  <a:pt x="300209" y="287093"/>
                </a:cubicBezTo>
                <a:cubicBezTo>
                  <a:pt x="306038" y="280292"/>
                  <a:pt x="312111" y="272277"/>
                  <a:pt x="318426" y="263047"/>
                </a:cubicBezTo>
                <a:cubicBezTo>
                  <a:pt x="324741" y="253817"/>
                  <a:pt x="330327" y="246288"/>
                  <a:pt x="335185" y="240458"/>
                </a:cubicBezTo>
                <a:cubicBezTo>
                  <a:pt x="339071" y="235600"/>
                  <a:pt x="342229" y="230986"/>
                  <a:pt x="344657" y="226614"/>
                </a:cubicBezTo>
                <a:cubicBezTo>
                  <a:pt x="347086" y="222242"/>
                  <a:pt x="350244" y="217627"/>
                  <a:pt x="354130" y="212769"/>
                </a:cubicBezTo>
                <a:cubicBezTo>
                  <a:pt x="362874" y="200139"/>
                  <a:pt x="368703" y="191881"/>
                  <a:pt x="371618" y="187995"/>
                </a:cubicBezTo>
                <a:lnTo>
                  <a:pt x="387649" y="166135"/>
                </a:lnTo>
                <a:lnTo>
                  <a:pt x="397850" y="153019"/>
                </a:lnTo>
                <a:cubicBezTo>
                  <a:pt x="398821" y="151076"/>
                  <a:pt x="399793" y="148890"/>
                  <a:pt x="400764" y="146461"/>
                </a:cubicBezTo>
                <a:cubicBezTo>
                  <a:pt x="401736" y="144032"/>
                  <a:pt x="403679" y="141360"/>
                  <a:pt x="406594" y="138446"/>
                </a:cubicBezTo>
                <a:cubicBezTo>
                  <a:pt x="411452" y="133588"/>
                  <a:pt x="414366" y="129216"/>
                  <a:pt x="415338" y="125330"/>
                </a:cubicBezTo>
                <a:lnTo>
                  <a:pt x="447399" y="83067"/>
                </a:lnTo>
                <a:cubicBezTo>
                  <a:pt x="452257" y="75295"/>
                  <a:pt x="451285" y="68980"/>
                  <a:pt x="444484" y="64122"/>
                </a:cubicBezTo>
                <a:cubicBezTo>
                  <a:pt x="445456" y="65093"/>
                  <a:pt x="432826" y="51006"/>
                  <a:pt x="406594" y="21860"/>
                </a:cubicBezTo>
                <a:lnTo>
                  <a:pt x="384734" y="5829"/>
                </a:lnTo>
                <a:cubicBezTo>
                  <a:pt x="381819" y="2914"/>
                  <a:pt x="379876" y="1457"/>
                  <a:pt x="378905" y="1457"/>
                </a:cubicBezTo>
                <a:cubicBezTo>
                  <a:pt x="381819" y="485"/>
                  <a:pt x="384977" y="0"/>
                  <a:pt x="388377" y="0"/>
                </a:cubicBezTo>
                <a:close/>
              </a:path>
            </a:pathLst>
          </a:cu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3F157A47-9E87-6F7D-A047-241B7630119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2059" y="1641563"/>
            <a:ext cx="1935484" cy="1252731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AA11EE0-DF6E-D4F3-23D0-A75FDCEEDE1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2398" y="1522063"/>
            <a:ext cx="401269" cy="401269"/>
          </a:xfrm>
          <a:prstGeom prst="rect">
            <a:avLst/>
          </a:prstGeom>
        </p:spPr>
      </p:pic>
      <p:pic>
        <p:nvPicPr>
          <p:cNvPr id="61" name="图片 60" descr="D:\51PPT模板网\51pptmoban.com\图片003.jpg">
            <a:extLst>
              <a:ext uri="{FF2B5EF4-FFF2-40B4-BE49-F238E27FC236}">
                <a16:creationId xmlns:a16="http://schemas.microsoft.com/office/drawing/2014/main" id="{365B3405-1FCE-CAB3-FD35-4E0B6E64619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3373" y="2615706"/>
            <a:ext cx="1731667" cy="3570116"/>
          </a:xfrm>
          <a:prstGeom prst="rect">
            <a:avLst/>
          </a:prstGeom>
        </p:spPr>
      </p:pic>
      <p:pic>
        <p:nvPicPr>
          <p:cNvPr id="5903" name="图片 5902">
            <a:extLst>
              <a:ext uri="{FF2B5EF4-FFF2-40B4-BE49-F238E27FC236}">
                <a16:creationId xmlns:a16="http://schemas.microsoft.com/office/drawing/2014/main" id="{6F80E27C-A9E8-8EB2-6DE6-62FB7C147E9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82059" y="5507809"/>
            <a:ext cx="6608586" cy="1350191"/>
          </a:xfrm>
          <a:custGeom>
            <a:avLst/>
            <a:gdLst>
              <a:gd name="connsiteX0" fmla="*/ 0 w 6608586"/>
              <a:gd name="connsiteY0" fmla="*/ 0 h 1350191"/>
              <a:gd name="connsiteX1" fmla="*/ 6608586 w 6608586"/>
              <a:gd name="connsiteY1" fmla="*/ 0 h 1350191"/>
              <a:gd name="connsiteX2" fmla="*/ 6608586 w 6608586"/>
              <a:gd name="connsiteY2" fmla="*/ 1350191 h 1350191"/>
              <a:gd name="connsiteX3" fmla="*/ 0 w 6608586"/>
              <a:gd name="connsiteY3" fmla="*/ 1350191 h 1350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8586" h="1350191">
                <a:moveTo>
                  <a:pt x="0" y="0"/>
                </a:moveTo>
                <a:lnTo>
                  <a:pt x="6608586" y="0"/>
                </a:lnTo>
                <a:lnTo>
                  <a:pt x="6608586" y="1350191"/>
                </a:lnTo>
                <a:lnTo>
                  <a:pt x="0" y="1350191"/>
                </a:lnTo>
                <a:close/>
              </a:path>
            </a:pathLst>
          </a:custGeom>
        </p:spPr>
      </p:pic>
      <p:pic>
        <p:nvPicPr>
          <p:cNvPr id="5936" name="图片 5935">
            <a:extLst>
              <a:ext uri="{FF2B5EF4-FFF2-40B4-BE49-F238E27FC236}">
                <a16:creationId xmlns:a16="http://schemas.microsoft.com/office/drawing/2014/main" id="{8A59062D-5FB4-8F78-753C-90408030F6A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7757" y="4215694"/>
            <a:ext cx="5844243" cy="2415223"/>
          </a:xfrm>
          <a:prstGeom prst="rect">
            <a:avLst/>
          </a:prstGeom>
        </p:spPr>
      </p:pic>
      <p:pic>
        <p:nvPicPr>
          <p:cNvPr id="5917" name="图片 5916">
            <a:extLst>
              <a:ext uri="{FF2B5EF4-FFF2-40B4-BE49-F238E27FC236}">
                <a16:creationId xmlns:a16="http://schemas.microsoft.com/office/drawing/2014/main" id="{9CE2A850-0C4C-2571-05C6-526D97C1CBE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49"/>
            <a:ext cx="12192000" cy="869950"/>
          </a:xfrm>
          <a:prstGeom prst="rect">
            <a:avLst/>
          </a:prstGeom>
        </p:spPr>
      </p:pic>
      <p:pic>
        <p:nvPicPr>
          <p:cNvPr id="5955" name="图片 5954">
            <a:extLst>
              <a:ext uri="{FF2B5EF4-FFF2-40B4-BE49-F238E27FC236}">
                <a16:creationId xmlns:a16="http://schemas.microsoft.com/office/drawing/2014/main" id="{724E3F18-6360-D987-A400-9C551987E88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7721" y="-383106"/>
            <a:ext cx="3037012" cy="3037012"/>
          </a:xfrm>
          <a:prstGeom prst="rect">
            <a:avLst/>
          </a:prstGeom>
        </p:spPr>
      </p:pic>
      <p:pic>
        <p:nvPicPr>
          <p:cNvPr id="5956" name="图片 5955">
            <a:extLst>
              <a:ext uri="{FF2B5EF4-FFF2-40B4-BE49-F238E27FC236}">
                <a16:creationId xmlns:a16="http://schemas.microsoft.com/office/drawing/2014/main" id="{304E6FFE-2BF8-B99B-E22D-86872014209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0245">
            <a:off x="1978355" y="832449"/>
            <a:ext cx="1003101" cy="1003101"/>
          </a:xfrm>
          <a:prstGeom prst="rect">
            <a:avLst/>
          </a:prstGeom>
        </p:spPr>
      </p:pic>
      <p:sp>
        <p:nvSpPr>
          <p:cNvPr id="5969" name="文本框 5968">
            <a:extLst>
              <a:ext uri="{FF2B5EF4-FFF2-40B4-BE49-F238E27FC236}">
                <a16:creationId xmlns:a16="http://schemas.microsoft.com/office/drawing/2014/main" id="{FB890D3D-947B-D8E3-974A-CA8A05B86FE3}"/>
              </a:ext>
            </a:extLst>
          </p:cNvPr>
          <p:cNvSpPr txBox="1"/>
          <p:nvPr/>
        </p:nvSpPr>
        <p:spPr>
          <a:xfrm>
            <a:off x="3943349" y="4316406"/>
            <a:ext cx="3286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党建工作总结报告</a:t>
            </a: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PPT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模板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1D51F6C-39A0-7994-AB02-A7B678411C4A}"/>
              </a:ext>
            </a:extLst>
          </p:cNvPr>
          <p:cNvGrpSpPr/>
          <p:nvPr/>
        </p:nvGrpSpPr>
        <p:grpSpPr>
          <a:xfrm>
            <a:off x="4244199" y="4976853"/>
            <a:ext cx="3703601" cy="270320"/>
            <a:chOff x="4062174" y="4976853"/>
            <a:chExt cx="3703601" cy="27032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F0569E9-A88F-00BD-65B4-AF6CC6A22C39}"/>
                </a:ext>
              </a:extLst>
            </p:cNvPr>
            <p:cNvSpPr/>
            <p:nvPr/>
          </p:nvSpPr>
          <p:spPr>
            <a:xfrm>
              <a:off x="4062174" y="4984556"/>
              <a:ext cx="1764726" cy="247479"/>
            </a:xfrm>
            <a:prstGeom prst="roundRect">
              <a:avLst>
                <a:gd name="adj" fmla="val 13437"/>
              </a:avLst>
            </a:prstGeom>
            <a:blipFill dpi="0" rotWithShape="1">
              <a:blip r:embed="rId7"/>
              <a:srcRect/>
              <a:tile tx="0" ty="0" sx="100000" sy="100000" flip="none" algn="tl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AB15533-363D-E8EA-E78B-C16C90D35A2A}"/>
                </a:ext>
              </a:extLst>
            </p:cNvPr>
            <p:cNvSpPr txBox="1"/>
            <p:nvPr/>
          </p:nvSpPr>
          <p:spPr>
            <a:xfrm>
              <a:off x="4170269" y="4985563"/>
              <a:ext cx="159476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4649AE2-F277-6380-6D53-F46C5FD15F4E}"/>
                </a:ext>
              </a:extLst>
            </p:cNvPr>
            <p:cNvSpPr/>
            <p:nvPr/>
          </p:nvSpPr>
          <p:spPr>
            <a:xfrm>
              <a:off x="6001049" y="4984556"/>
              <a:ext cx="1764726" cy="247479"/>
            </a:xfrm>
            <a:prstGeom prst="roundRect">
              <a:avLst>
                <a:gd name="adj" fmla="val 13437"/>
              </a:avLst>
            </a:prstGeom>
            <a:blipFill dpi="0" rotWithShape="1">
              <a:blip r:embed="rId7"/>
              <a:srcRect/>
              <a:tile tx="0" ty="0" sx="100000" sy="100000" flip="none" algn="tl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192340B-ADED-F68D-75E4-CE2EBE7CB5AE}"/>
                </a:ext>
              </a:extLst>
            </p:cNvPr>
            <p:cNvSpPr txBox="1"/>
            <p:nvPr/>
          </p:nvSpPr>
          <p:spPr>
            <a:xfrm>
              <a:off x="6138712" y="4976853"/>
              <a:ext cx="14318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5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2023.06.27</a:t>
              </a:r>
              <a:endParaRPr lang="zh-CN" altLang="en-US" dirty="0">
                <a:sym typeface="+mn-lt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27488CAB-84E4-AD1D-A7E8-253F77DE58F1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478" t="47257"/>
          <a:stretch/>
        </p:blipFill>
        <p:spPr>
          <a:xfrm>
            <a:off x="2249490" y="3335916"/>
            <a:ext cx="1049687" cy="124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634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D1A1AFA-E39C-A99B-D73F-4408BAEA2AF8}"/>
              </a:ext>
            </a:extLst>
          </p:cNvPr>
          <p:cNvGrpSpPr/>
          <p:nvPr/>
        </p:nvGrpSpPr>
        <p:grpSpPr>
          <a:xfrm>
            <a:off x="4697240" y="2288212"/>
            <a:ext cx="3143180" cy="715639"/>
            <a:chOff x="1718364" y="2016599"/>
            <a:chExt cx="3143180" cy="71563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3DECF74-4241-7C8D-E127-6E0DCADBA5FD}"/>
                </a:ext>
              </a:extLst>
            </p:cNvPr>
            <p:cNvSpPr/>
            <p:nvPr/>
          </p:nvSpPr>
          <p:spPr>
            <a:xfrm>
              <a:off x="1824531" y="2125177"/>
              <a:ext cx="3037013" cy="607061"/>
            </a:xfrm>
            <a:prstGeom prst="roundRect">
              <a:avLst>
                <a:gd name="adj" fmla="val 14435"/>
              </a:avLst>
            </a:prstGeom>
            <a:noFill/>
            <a:ln w="25400">
              <a:solidFill>
                <a:srgbClr val="E52A2A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4D0B2EB-20F7-1836-AF8B-B882BF119A2B}"/>
                </a:ext>
              </a:extLst>
            </p:cNvPr>
            <p:cNvSpPr/>
            <p:nvPr/>
          </p:nvSpPr>
          <p:spPr>
            <a:xfrm>
              <a:off x="1718364" y="2016599"/>
              <a:ext cx="3037013" cy="607061"/>
            </a:xfrm>
            <a:prstGeom prst="roundRect">
              <a:avLst>
                <a:gd name="adj" fmla="val 14435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4B563C7-1952-1321-8A89-DC6AB00920E2}"/>
                </a:ext>
              </a:extLst>
            </p:cNvPr>
            <p:cNvSpPr txBox="1"/>
            <p:nvPr/>
          </p:nvSpPr>
          <p:spPr>
            <a:xfrm>
              <a:off x="2540939" y="2140837"/>
              <a:ext cx="18075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6317CFF-2EE0-AA3A-1516-4BE09BAA4F7F}"/>
              </a:ext>
            </a:extLst>
          </p:cNvPr>
          <p:cNvSpPr txBox="1"/>
          <p:nvPr/>
        </p:nvSpPr>
        <p:spPr>
          <a:xfrm>
            <a:off x="1801890" y="1821451"/>
            <a:ext cx="276870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>
                <a:blipFill>
                  <a:blip r:embed="rId4"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6600" b="1" dirty="0">
              <a:blipFill>
                <a:blip r:embed="rId4"/>
                <a:stretch>
                  <a:fillRect/>
                </a:stretch>
              </a:blip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1D0D47-B5A1-AA80-FFCB-645E73FBFADC}"/>
              </a:ext>
            </a:extLst>
          </p:cNvPr>
          <p:cNvSpPr txBox="1"/>
          <p:nvPr/>
        </p:nvSpPr>
        <p:spPr>
          <a:xfrm>
            <a:off x="4621637" y="3159215"/>
            <a:ext cx="450259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5820551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>
            <a:extLst>
              <a:ext uri="{FF2B5EF4-FFF2-40B4-BE49-F238E27FC236}">
                <a16:creationId xmlns:a16="http://schemas.microsoft.com/office/drawing/2014/main" id="{BE69CCCB-7683-FC01-1F65-ABDB2E50B9E6}"/>
              </a:ext>
            </a:extLst>
          </p:cNvPr>
          <p:cNvSpPr/>
          <p:nvPr/>
        </p:nvSpPr>
        <p:spPr>
          <a:xfrm>
            <a:off x="3998152" y="1577198"/>
            <a:ext cx="4193348" cy="4193348"/>
          </a:xfrm>
          <a:prstGeom prst="ellipse">
            <a:avLst/>
          </a:prstGeom>
          <a:noFill/>
          <a:ln w="12700" cap="flat" cmpd="sng" algn="ctr">
            <a:solidFill>
              <a:srgbClr val="E52A2A"/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52C3DC6-CF70-BF15-8341-B97138B40971}"/>
              </a:ext>
            </a:extLst>
          </p:cNvPr>
          <p:cNvSpPr/>
          <p:nvPr/>
        </p:nvSpPr>
        <p:spPr>
          <a:xfrm>
            <a:off x="4634326" y="2213372"/>
            <a:ext cx="2921000" cy="2921000"/>
          </a:xfrm>
          <a:prstGeom prst="ellipse">
            <a:avLst/>
          </a:prstGeom>
          <a:noFill/>
          <a:ln w="101600">
            <a:solidFill>
              <a:srgbClr val="E52A2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47299" y="80430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AE2CD50-6E26-7603-EC13-2D60E4AF3EAB}"/>
              </a:ext>
            </a:extLst>
          </p:cNvPr>
          <p:cNvSpPr/>
          <p:nvPr/>
        </p:nvSpPr>
        <p:spPr>
          <a:xfrm>
            <a:off x="4082689" y="2522477"/>
            <a:ext cx="353916" cy="353916"/>
          </a:xfrm>
          <a:prstGeom prst="ellipse">
            <a:avLst/>
          </a:prstGeom>
          <a:solidFill>
            <a:srgbClr val="E52A2A"/>
          </a:solidFill>
          <a:ln w="25400">
            <a:solidFill>
              <a:schemeClr val="bg1"/>
            </a:solidFill>
          </a:ln>
        </p:spPr>
        <p:txBody>
          <a:bodyPr rtlCol="0" anchor="ctr"/>
          <a:lstStyle/>
          <a:p>
            <a:pPr algn="ctr"/>
            <a:r>
              <a:rPr lang="en-US" altLang="zh-CN" kern="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图片 14" descr="D:\51PPT模板网\51pptmoban.com\图片003.jpg">
            <a:extLst>
              <a:ext uri="{FF2B5EF4-FFF2-40B4-BE49-F238E27FC236}">
                <a16:creationId xmlns:a16="http://schemas.microsoft.com/office/drawing/2014/main" id="{8B41A73E-C502-BB8D-2EB3-650CDA04CA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2188" y="848490"/>
            <a:ext cx="3440526" cy="6116487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C73BF522-B9D8-1274-35F7-1A1DDA011D46}"/>
              </a:ext>
            </a:extLst>
          </p:cNvPr>
          <p:cNvSpPr/>
          <p:nvPr/>
        </p:nvSpPr>
        <p:spPr>
          <a:xfrm>
            <a:off x="7753047" y="2522477"/>
            <a:ext cx="353916" cy="353916"/>
          </a:xfrm>
          <a:prstGeom prst="ellipse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C06BC7A-92F6-486E-E8D9-D13FB202A66D}"/>
              </a:ext>
            </a:extLst>
          </p:cNvPr>
          <p:cNvGrpSpPr/>
          <p:nvPr/>
        </p:nvGrpSpPr>
        <p:grpSpPr>
          <a:xfrm>
            <a:off x="8205647" y="2334918"/>
            <a:ext cx="2859096" cy="791122"/>
            <a:chOff x="-94764" y="1931934"/>
            <a:chExt cx="2859096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E15AA81-2C9D-9407-F2B3-4B37954856C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BAAEA69-061D-0162-FA23-54C6988DE66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FAFFD01-4FEB-48CF-4803-E70456BAF97D}"/>
              </a:ext>
            </a:extLst>
          </p:cNvPr>
          <p:cNvGrpSpPr/>
          <p:nvPr/>
        </p:nvGrpSpPr>
        <p:grpSpPr>
          <a:xfrm>
            <a:off x="1113473" y="2334918"/>
            <a:ext cx="2878869" cy="791122"/>
            <a:chOff x="-94764" y="1931934"/>
            <a:chExt cx="2878869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FC9BEDE-4F55-17F6-27B4-D7461401B4D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27ADBCD-30E9-AB92-516E-1D67046CE225}"/>
                </a:ext>
              </a:extLst>
            </p:cNvPr>
            <p:cNvSpPr txBox="1"/>
            <p:nvPr/>
          </p:nvSpPr>
          <p:spPr>
            <a:xfrm>
              <a:off x="54853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FD51C944-AA0E-49FA-9D84-94B24F63B2E4}"/>
              </a:ext>
            </a:extLst>
          </p:cNvPr>
          <p:cNvSpPr/>
          <p:nvPr/>
        </p:nvSpPr>
        <p:spPr>
          <a:xfrm>
            <a:off x="4082689" y="4325877"/>
            <a:ext cx="353916" cy="353916"/>
          </a:xfrm>
          <a:prstGeom prst="ellipse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20A3F89E-82B2-9B91-95CF-8ED7CB6AD704}"/>
              </a:ext>
            </a:extLst>
          </p:cNvPr>
          <p:cNvSpPr/>
          <p:nvPr/>
        </p:nvSpPr>
        <p:spPr>
          <a:xfrm>
            <a:off x="7753047" y="4325877"/>
            <a:ext cx="353916" cy="353916"/>
          </a:xfrm>
          <a:prstGeom prst="ellipse">
            <a:avLst/>
          </a:prstGeom>
          <a:solidFill>
            <a:srgbClr val="E52A2A"/>
          </a:solidFill>
          <a:ln w="25400">
            <a:solidFill>
              <a:schemeClr val="bg1"/>
            </a:solidFill>
          </a:ln>
        </p:spPr>
        <p:txBody>
          <a:bodyPr rtlCol="0" anchor="ctr"/>
          <a:lstStyle/>
          <a:p>
            <a:pPr algn="ctr"/>
            <a:r>
              <a:rPr lang="en-US" altLang="zh-CN" kern="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9385958-A4FB-92B2-3D9A-714CF401CD78}"/>
              </a:ext>
            </a:extLst>
          </p:cNvPr>
          <p:cNvGrpSpPr/>
          <p:nvPr/>
        </p:nvGrpSpPr>
        <p:grpSpPr>
          <a:xfrm>
            <a:off x="8205647" y="4138318"/>
            <a:ext cx="2859096" cy="791122"/>
            <a:chOff x="-94764" y="1931934"/>
            <a:chExt cx="2859096" cy="7911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3505931-CFB7-4006-340C-2A313A71B52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8C1016C-5EDE-B43E-676D-59567E9D578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A7C5C4A-AC47-F8FE-C15C-5CEB45C237D4}"/>
              </a:ext>
            </a:extLst>
          </p:cNvPr>
          <p:cNvGrpSpPr/>
          <p:nvPr/>
        </p:nvGrpSpPr>
        <p:grpSpPr>
          <a:xfrm>
            <a:off x="1113473" y="4138318"/>
            <a:ext cx="2878869" cy="791122"/>
            <a:chOff x="-94764" y="1931934"/>
            <a:chExt cx="2878869" cy="7911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0584D0F-35D7-749A-7EEF-0F9FD695C32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F0307DC-3229-11F5-4138-071832274285}"/>
                </a:ext>
              </a:extLst>
            </p:cNvPr>
            <p:cNvSpPr txBox="1"/>
            <p:nvPr/>
          </p:nvSpPr>
          <p:spPr>
            <a:xfrm>
              <a:off x="54853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66249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D4BF0AE6-EFDC-622D-C55A-69C23C8E114A}"/>
              </a:ext>
            </a:extLst>
          </p:cNvPr>
          <p:cNvSpPr/>
          <p:nvPr/>
        </p:nvSpPr>
        <p:spPr>
          <a:xfrm>
            <a:off x="2171700" y="1835649"/>
            <a:ext cx="2463944" cy="338554"/>
          </a:xfrm>
          <a:prstGeom prst="parallelogram">
            <a:avLst/>
          </a:pr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12" name="任意多边形: 形状 11" descr="D:\51PPT模板网\51pptmoban.com\图片003.jpg">
            <a:extLst>
              <a:ext uri="{FF2B5EF4-FFF2-40B4-BE49-F238E27FC236}">
                <a16:creationId xmlns:a16="http://schemas.microsoft.com/office/drawing/2014/main" id="{39FC0AED-368E-1AF8-93EA-7F4FF2F72BD4}"/>
              </a:ext>
            </a:extLst>
          </p:cNvPr>
          <p:cNvSpPr/>
          <p:nvPr/>
        </p:nvSpPr>
        <p:spPr>
          <a:xfrm flipH="1">
            <a:off x="-139700" y="3787047"/>
            <a:ext cx="12471400" cy="3182806"/>
          </a:xfrm>
          <a:custGeom>
            <a:avLst/>
            <a:gdLst>
              <a:gd name="connsiteX0" fmla="*/ 6104850 w 12192000"/>
              <a:gd name="connsiteY0" fmla="*/ 0 h 3111500"/>
              <a:gd name="connsiteX1" fmla="*/ 6096001 w 12192000"/>
              <a:gd name="connsiteY1" fmla="*/ 29774 h 3111500"/>
              <a:gd name="connsiteX2" fmla="*/ 6087151 w 12192000"/>
              <a:gd name="connsiteY2" fmla="*/ 0 h 3111500"/>
              <a:gd name="connsiteX3" fmla="*/ 6081776 w 12192000"/>
              <a:gd name="connsiteY3" fmla="*/ 77632 h 3111500"/>
              <a:gd name="connsiteX4" fmla="*/ 5984153 w 12192000"/>
              <a:gd name="connsiteY4" fmla="*/ 406083 h 3111500"/>
              <a:gd name="connsiteX5" fmla="*/ 5966898 w 12192000"/>
              <a:gd name="connsiteY5" fmla="*/ 445691 h 3111500"/>
              <a:gd name="connsiteX6" fmla="*/ 5591851 w 12192000"/>
              <a:gd name="connsiteY6" fmla="*/ 889000 h 3111500"/>
              <a:gd name="connsiteX7" fmla="*/ 4067851 w 12192000"/>
              <a:gd name="connsiteY7" fmla="*/ 1358900 h 3111500"/>
              <a:gd name="connsiteX8" fmla="*/ 1400851 w 12192000"/>
              <a:gd name="connsiteY8" fmla="*/ 635000 h 3111500"/>
              <a:gd name="connsiteX9" fmla="*/ 330516 w 12192000"/>
              <a:gd name="connsiteY9" fmla="*/ 688467 h 3111500"/>
              <a:gd name="connsiteX10" fmla="*/ 0 w 12192000"/>
              <a:gd name="connsiteY10" fmla="*/ 741779 h 3111500"/>
              <a:gd name="connsiteX11" fmla="*/ 0 w 12192000"/>
              <a:gd name="connsiteY11" fmla="*/ 3111500 h 3111500"/>
              <a:gd name="connsiteX12" fmla="*/ 12192000 w 12192000"/>
              <a:gd name="connsiteY12" fmla="*/ 3111500 h 3111500"/>
              <a:gd name="connsiteX13" fmla="*/ 12192000 w 12192000"/>
              <a:gd name="connsiteY13" fmla="*/ 741779 h 3111500"/>
              <a:gd name="connsiteX14" fmla="*/ 11861484 w 12192000"/>
              <a:gd name="connsiteY14" fmla="*/ 688467 h 3111500"/>
              <a:gd name="connsiteX15" fmla="*/ 10791150 w 12192000"/>
              <a:gd name="connsiteY15" fmla="*/ 635000 h 3111500"/>
              <a:gd name="connsiteX16" fmla="*/ 8124150 w 12192000"/>
              <a:gd name="connsiteY16" fmla="*/ 1358900 h 3111500"/>
              <a:gd name="connsiteX17" fmla="*/ 6600150 w 12192000"/>
              <a:gd name="connsiteY17" fmla="*/ 889000 h 3111500"/>
              <a:gd name="connsiteX18" fmla="*/ 6225103 w 12192000"/>
              <a:gd name="connsiteY18" fmla="*/ 445691 h 3111500"/>
              <a:gd name="connsiteX19" fmla="*/ 6207848 w 12192000"/>
              <a:gd name="connsiteY19" fmla="*/ 406083 h 3111500"/>
              <a:gd name="connsiteX20" fmla="*/ 6110225 w 12192000"/>
              <a:gd name="connsiteY20" fmla="*/ 77632 h 311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3111500">
                <a:moveTo>
                  <a:pt x="6104850" y="0"/>
                </a:moveTo>
                <a:lnTo>
                  <a:pt x="6096001" y="29774"/>
                </a:lnTo>
                <a:lnTo>
                  <a:pt x="6087151" y="0"/>
                </a:lnTo>
                <a:lnTo>
                  <a:pt x="6081776" y="77632"/>
                </a:lnTo>
                <a:lnTo>
                  <a:pt x="5984153" y="406083"/>
                </a:lnTo>
                <a:lnTo>
                  <a:pt x="5966898" y="445691"/>
                </a:lnTo>
                <a:cubicBezTo>
                  <a:pt x="5884745" y="610923"/>
                  <a:pt x="5760126" y="775759"/>
                  <a:pt x="5591851" y="889000"/>
                </a:cubicBezTo>
                <a:cubicBezTo>
                  <a:pt x="5255301" y="1115483"/>
                  <a:pt x="4766351" y="1401233"/>
                  <a:pt x="4067851" y="1358900"/>
                </a:cubicBezTo>
                <a:cubicBezTo>
                  <a:pt x="3369351" y="1316567"/>
                  <a:pt x="2277151" y="641350"/>
                  <a:pt x="1400851" y="635000"/>
                </a:cubicBezTo>
                <a:cubicBezTo>
                  <a:pt x="1072238" y="632619"/>
                  <a:pt x="697489" y="642739"/>
                  <a:pt x="330516" y="688467"/>
                </a:cubicBezTo>
                <a:lnTo>
                  <a:pt x="0" y="741779"/>
                </a:lnTo>
                <a:lnTo>
                  <a:pt x="0" y="3111500"/>
                </a:lnTo>
                <a:lnTo>
                  <a:pt x="12192000" y="3111500"/>
                </a:lnTo>
                <a:lnTo>
                  <a:pt x="12192000" y="741779"/>
                </a:lnTo>
                <a:lnTo>
                  <a:pt x="11861484" y="688467"/>
                </a:lnTo>
                <a:cubicBezTo>
                  <a:pt x="11494512" y="642739"/>
                  <a:pt x="11119762" y="632619"/>
                  <a:pt x="10791150" y="635000"/>
                </a:cubicBezTo>
                <a:cubicBezTo>
                  <a:pt x="9914850" y="641350"/>
                  <a:pt x="8822650" y="1316567"/>
                  <a:pt x="8124150" y="1358900"/>
                </a:cubicBezTo>
                <a:cubicBezTo>
                  <a:pt x="7425650" y="1401233"/>
                  <a:pt x="6936700" y="1115483"/>
                  <a:pt x="6600150" y="889000"/>
                </a:cubicBezTo>
                <a:cubicBezTo>
                  <a:pt x="6431875" y="775759"/>
                  <a:pt x="6307256" y="610923"/>
                  <a:pt x="6225103" y="445691"/>
                </a:cubicBezTo>
                <a:lnTo>
                  <a:pt x="6207848" y="406083"/>
                </a:lnTo>
                <a:lnTo>
                  <a:pt x="6110225" y="77632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4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47299" y="80430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KSO_Shape">
            <a:extLst>
              <a:ext uri="{FF2B5EF4-FFF2-40B4-BE49-F238E27FC236}">
                <a16:creationId xmlns:a16="http://schemas.microsoft.com/office/drawing/2014/main" id="{5488A1A9-40A8-4558-9B82-6C8698F29135}"/>
              </a:ext>
            </a:extLst>
          </p:cNvPr>
          <p:cNvSpPr>
            <a:spLocks/>
          </p:cNvSpPr>
          <p:nvPr/>
        </p:nvSpPr>
        <p:spPr bwMode="auto">
          <a:xfrm>
            <a:off x="5245100" y="1350482"/>
            <a:ext cx="1701800" cy="2789834"/>
          </a:xfrm>
          <a:custGeom>
            <a:avLst/>
            <a:gdLst>
              <a:gd name="T0" fmla="*/ 1029029 w 3535"/>
              <a:gd name="T1" fmla="*/ 1156466 h 5800"/>
              <a:gd name="T2" fmla="*/ 818493 w 3535"/>
              <a:gd name="T3" fmla="*/ 1179458 h 5800"/>
              <a:gd name="T4" fmla="*/ 848054 w 3535"/>
              <a:gd name="T5" fmla="*/ 1077639 h 5800"/>
              <a:gd name="T6" fmla="*/ 875315 w 3535"/>
              <a:gd name="T7" fmla="*/ 972864 h 5800"/>
              <a:gd name="T8" fmla="*/ 898635 w 3535"/>
              <a:gd name="T9" fmla="*/ 868417 h 5800"/>
              <a:gd name="T10" fmla="*/ 916371 w 3535"/>
              <a:gd name="T11" fmla="*/ 767255 h 5800"/>
              <a:gd name="T12" fmla="*/ 926553 w 3535"/>
              <a:gd name="T13" fmla="*/ 672662 h 5800"/>
              <a:gd name="T14" fmla="*/ 927538 w 3535"/>
              <a:gd name="T15" fmla="*/ 635876 h 5800"/>
              <a:gd name="T16" fmla="*/ 926553 w 3535"/>
              <a:gd name="T17" fmla="*/ 582996 h 5800"/>
              <a:gd name="T18" fmla="*/ 921955 w 3535"/>
              <a:gd name="T19" fmla="*/ 531429 h 5800"/>
              <a:gd name="T20" fmla="*/ 914072 w 3535"/>
              <a:gd name="T21" fmla="*/ 481505 h 5800"/>
              <a:gd name="T22" fmla="*/ 903233 w 3535"/>
              <a:gd name="T23" fmla="*/ 433223 h 5800"/>
              <a:gd name="T24" fmla="*/ 889438 w 3535"/>
              <a:gd name="T25" fmla="*/ 387241 h 5800"/>
              <a:gd name="T26" fmla="*/ 873673 w 3535"/>
              <a:gd name="T27" fmla="*/ 342900 h 5800"/>
              <a:gd name="T28" fmla="*/ 855936 w 3535"/>
              <a:gd name="T29" fmla="*/ 301187 h 5800"/>
              <a:gd name="T30" fmla="*/ 836230 w 3535"/>
              <a:gd name="T31" fmla="*/ 261773 h 5800"/>
              <a:gd name="T32" fmla="*/ 808640 w 3535"/>
              <a:gd name="T33" fmla="*/ 212178 h 5800"/>
              <a:gd name="T34" fmla="*/ 763314 w 3535"/>
              <a:gd name="T35" fmla="*/ 146816 h 5800"/>
              <a:gd name="T36" fmla="*/ 717660 w 3535"/>
              <a:gd name="T37" fmla="*/ 92622 h 5800"/>
              <a:gd name="T38" fmla="*/ 673319 w 3535"/>
              <a:gd name="T39" fmla="*/ 50253 h 5800"/>
              <a:gd name="T40" fmla="*/ 632592 w 3535"/>
              <a:gd name="T41" fmla="*/ 20035 h 5800"/>
              <a:gd name="T42" fmla="*/ 608943 w 3535"/>
              <a:gd name="T43" fmla="*/ 7226 h 5800"/>
              <a:gd name="T44" fmla="*/ 593835 w 3535"/>
              <a:gd name="T45" fmla="*/ 1971 h 5800"/>
              <a:gd name="T46" fmla="*/ 580697 w 3535"/>
              <a:gd name="T47" fmla="*/ 0 h 5800"/>
              <a:gd name="T48" fmla="*/ 572486 w 3535"/>
              <a:gd name="T49" fmla="*/ 657 h 5800"/>
              <a:gd name="T50" fmla="*/ 558034 w 3535"/>
              <a:gd name="T51" fmla="*/ 5255 h 5800"/>
              <a:gd name="T52" fmla="*/ 541283 w 3535"/>
              <a:gd name="T53" fmla="*/ 12809 h 5800"/>
              <a:gd name="T54" fmla="*/ 502526 w 3535"/>
              <a:gd name="T55" fmla="*/ 38428 h 5800"/>
              <a:gd name="T56" fmla="*/ 459171 w 3535"/>
              <a:gd name="T57" fmla="*/ 77185 h 5800"/>
              <a:gd name="T58" fmla="*/ 413517 w 3535"/>
              <a:gd name="T59" fmla="*/ 127438 h 5800"/>
              <a:gd name="T60" fmla="*/ 368191 w 3535"/>
              <a:gd name="T61" fmla="*/ 189515 h 5800"/>
              <a:gd name="T62" fmla="*/ 332390 w 3535"/>
              <a:gd name="T63" fmla="*/ 248635 h 5800"/>
              <a:gd name="T64" fmla="*/ 312026 w 3535"/>
              <a:gd name="T65" fmla="*/ 287721 h 5800"/>
              <a:gd name="T66" fmla="*/ 293633 w 3535"/>
              <a:gd name="T67" fmla="*/ 328777 h 5800"/>
              <a:gd name="T68" fmla="*/ 277210 w 3535"/>
              <a:gd name="T69" fmla="*/ 371803 h 5800"/>
              <a:gd name="T70" fmla="*/ 263087 w 3535"/>
              <a:gd name="T71" fmla="*/ 417458 h 5800"/>
              <a:gd name="T72" fmla="*/ 250935 w 3535"/>
              <a:gd name="T73" fmla="*/ 465083 h 5800"/>
              <a:gd name="T74" fmla="*/ 242066 w 3535"/>
              <a:gd name="T75" fmla="*/ 514350 h 5800"/>
              <a:gd name="T76" fmla="*/ 236483 w 3535"/>
              <a:gd name="T77" fmla="*/ 565588 h 5800"/>
              <a:gd name="T78" fmla="*/ 233855 w 3535"/>
              <a:gd name="T79" fmla="*/ 618468 h 5800"/>
              <a:gd name="T80" fmla="*/ 235169 w 3535"/>
              <a:gd name="T81" fmla="*/ 672662 h 5800"/>
              <a:gd name="T82" fmla="*/ 241410 w 3535"/>
              <a:gd name="T83" fmla="*/ 734739 h 5800"/>
              <a:gd name="T84" fmla="*/ 256190 w 3535"/>
              <a:gd name="T85" fmla="*/ 834259 h 5800"/>
              <a:gd name="T86" fmla="*/ 277867 w 3535"/>
              <a:gd name="T87" fmla="*/ 938048 h 5800"/>
              <a:gd name="T88" fmla="*/ 304143 w 3535"/>
              <a:gd name="T89" fmla="*/ 1043152 h 5800"/>
              <a:gd name="T90" fmla="*/ 333047 w 3535"/>
              <a:gd name="T91" fmla="*/ 1146284 h 5800"/>
              <a:gd name="T92" fmla="*/ 132693 w 3535"/>
              <a:gd name="T93" fmla="*/ 1156466 h 5800"/>
              <a:gd name="T94" fmla="*/ 580697 w 3535"/>
              <a:gd name="T95" fmla="*/ 1905000 h 58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535" h="5800">
                <a:moveTo>
                  <a:pt x="2174" y="4724"/>
                </a:moveTo>
                <a:lnTo>
                  <a:pt x="3535" y="5397"/>
                </a:lnTo>
                <a:lnTo>
                  <a:pt x="3133" y="3521"/>
                </a:lnTo>
                <a:lnTo>
                  <a:pt x="2462" y="3691"/>
                </a:lnTo>
                <a:lnTo>
                  <a:pt x="2492" y="3591"/>
                </a:lnTo>
                <a:lnTo>
                  <a:pt x="2523" y="3490"/>
                </a:lnTo>
                <a:lnTo>
                  <a:pt x="2552" y="3385"/>
                </a:lnTo>
                <a:lnTo>
                  <a:pt x="2582" y="3281"/>
                </a:lnTo>
                <a:lnTo>
                  <a:pt x="2611" y="3176"/>
                </a:lnTo>
                <a:lnTo>
                  <a:pt x="2638" y="3069"/>
                </a:lnTo>
                <a:lnTo>
                  <a:pt x="2665" y="2962"/>
                </a:lnTo>
                <a:lnTo>
                  <a:pt x="2691" y="2856"/>
                </a:lnTo>
                <a:lnTo>
                  <a:pt x="2714" y="2749"/>
                </a:lnTo>
                <a:lnTo>
                  <a:pt x="2736" y="2644"/>
                </a:lnTo>
                <a:lnTo>
                  <a:pt x="2757" y="2540"/>
                </a:lnTo>
                <a:lnTo>
                  <a:pt x="2774" y="2437"/>
                </a:lnTo>
                <a:lnTo>
                  <a:pt x="2790" y="2336"/>
                </a:lnTo>
                <a:lnTo>
                  <a:pt x="2802" y="2237"/>
                </a:lnTo>
                <a:lnTo>
                  <a:pt x="2813" y="2141"/>
                </a:lnTo>
                <a:lnTo>
                  <a:pt x="2821" y="2048"/>
                </a:lnTo>
                <a:lnTo>
                  <a:pt x="2823" y="1992"/>
                </a:lnTo>
                <a:lnTo>
                  <a:pt x="2824" y="1936"/>
                </a:lnTo>
                <a:lnTo>
                  <a:pt x="2824" y="1883"/>
                </a:lnTo>
                <a:lnTo>
                  <a:pt x="2823" y="1829"/>
                </a:lnTo>
                <a:lnTo>
                  <a:pt x="2821" y="1775"/>
                </a:lnTo>
                <a:lnTo>
                  <a:pt x="2817" y="1722"/>
                </a:lnTo>
                <a:lnTo>
                  <a:pt x="2813" y="1669"/>
                </a:lnTo>
                <a:lnTo>
                  <a:pt x="2807" y="1618"/>
                </a:lnTo>
                <a:lnTo>
                  <a:pt x="2800" y="1566"/>
                </a:lnTo>
                <a:lnTo>
                  <a:pt x="2791" y="1515"/>
                </a:lnTo>
                <a:lnTo>
                  <a:pt x="2783" y="1466"/>
                </a:lnTo>
                <a:lnTo>
                  <a:pt x="2773" y="1416"/>
                </a:lnTo>
                <a:lnTo>
                  <a:pt x="2762" y="1367"/>
                </a:lnTo>
                <a:lnTo>
                  <a:pt x="2750" y="1319"/>
                </a:lnTo>
                <a:lnTo>
                  <a:pt x="2736" y="1271"/>
                </a:lnTo>
                <a:lnTo>
                  <a:pt x="2723" y="1224"/>
                </a:lnTo>
                <a:lnTo>
                  <a:pt x="2708" y="1179"/>
                </a:lnTo>
                <a:lnTo>
                  <a:pt x="2693" y="1132"/>
                </a:lnTo>
                <a:lnTo>
                  <a:pt x="2677" y="1088"/>
                </a:lnTo>
                <a:lnTo>
                  <a:pt x="2660" y="1044"/>
                </a:lnTo>
                <a:lnTo>
                  <a:pt x="2643" y="1001"/>
                </a:lnTo>
                <a:lnTo>
                  <a:pt x="2625" y="958"/>
                </a:lnTo>
                <a:lnTo>
                  <a:pt x="2606" y="917"/>
                </a:lnTo>
                <a:lnTo>
                  <a:pt x="2587" y="876"/>
                </a:lnTo>
                <a:lnTo>
                  <a:pt x="2567" y="836"/>
                </a:lnTo>
                <a:lnTo>
                  <a:pt x="2546" y="797"/>
                </a:lnTo>
                <a:lnTo>
                  <a:pt x="2525" y="757"/>
                </a:lnTo>
                <a:lnTo>
                  <a:pt x="2505" y="719"/>
                </a:lnTo>
                <a:lnTo>
                  <a:pt x="2462" y="646"/>
                </a:lnTo>
                <a:lnTo>
                  <a:pt x="2416" y="577"/>
                </a:lnTo>
                <a:lnTo>
                  <a:pt x="2371" y="511"/>
                </a:lnTo>
                <a:lnTo>
                  <a:pt x="2324" y="447"/>
                </a:lnTo>
                <a:lnTo>
                  <a:pt x="2278" y="388"/>
                </a:lnTo>
                <a:lnTo>
                  <a:pt x="2231" y="333"/>
                </a:lnTo>
                <a:lnTo>
                  <a:pt x="2185" y="282"/>
                </a:lnTo>
                <a:lnTo>
                  <a:pt x="2139" y="235"/>
                </a:lnTo>
                <a:lnTo>
                  <a:pt x="2094" y="191"/>
                </a:lnTo>
                <a:lnTo>
                  <a:pt x="2050" y="153"/>
                </a:lnTo>
                <a:lnTo>
                  <a:pt x="2007" y="117"/>
                </a:lnTo>
                <a:lnTo>
                  <a:pt x="1965" y="87"/>
                </a:lnTo>
                <a:lnTo>
                  <a:pt x="1926" y="61"/>
                </a:lnTo>
                <a:lnTo>
                  <a:pt x="1889" y="39"/>
                </a:lnTo>
                <a:lnTo>
                  <a:pt x="1871" y="30"/>
                </a:lnTo>
                <a:lnTo>
                  <a:pt x="1854" y="22"/>
                </a:lnTo>
                <a:lnTo>
                  <a:pt x="1838" y="16"/>
                </a:lnTo>
                <a:lnTo>
                  <a:pt x="1823" y="10"/>
                </a:lnTo>
                <a:lnTo>
                  <a:pt x="1808" y="6"/>
                </a:lnTo>
                <a:lnTo>
                  <a:pt x="1794" y="2"/>
                </a:lnTo>
                <a:lnTo>
                  <a:pt x="1780" y="1"/>
                </a:lnTo>
                <a:lnTo>
                  <a:pt x="1768" y="0"/>
                </a:lnTo>
                <a:lnTo>
                  <a:pt x="1757" y="1"/>
                </a:lnTo>
                <a:lnTo>
                  <a:pt x="1743" y="2"/>
                </a:lnTo>
                <a:lnTo>
                  <a:pt x="1729" y="6"/>
                </a:lnTo>
                <a:lnTo>
                  <a:pt x="1714" y="10"/>
                </a:lnTo>
                <a:lnTo>
                  <a:pt x="1699" y="16"/>
                </a:lnTo>
                <a:lnTo>
                  <a:pt x="1682" y="22"/>
                </a:lnTo>
                <a:lnTo>
                  <a:pt x="1666" y="30"/>
                </a:lnTo>
                <a:lnTo>
                  <a:pt x="1648" y="39"/>
                </a:lnTo>
                <a:lnTo>
                  <a:pt x="1611" y="61"/>
                </a:lnTo>
                <a:lnTo>
                  <a:pt x="1572" y="87"/>
                </a:lnTo>
                <a:lnTo>
                  <a:pt x="1530" y="117"/>
                </a:lnTo>
                <a:lnTo>
                  <a:pt x="1487" y="153"/>
                </a:lnTo>
                <a:lnTo>
                  <a:pt x="1443" y="191"/>
                </a:lnTo>
                <a:lnTo>
                  <a:pt x="1398" y="235"/>
                </a:lnTo>
                <a:lnTo>
                  <a:pt x="1352" y="282"/>
                </a:lnTo>
                <a:lnTo>
                  <a:pt x="1306" y="333"/>
                </a:lnTo>
                <a:lnTo>
                  <a:pt x="1259" y="388"/>
                </a:lnTo>
                <a:lnTo>
                  <a:pt x="1213" y="447"/>
                </a:lnTo>
                <a:lnTo>
                  <a:pt x="1166" y="511"/>
                </a:lnTo>
                <a:lnTo>
                  <a:pt x="1121" y="577"/>
                </a:lnTo>
                <a:lnTo>
                  <a:pt x="1075" y="646"/>
                </a:lnTo>
                <a:lnTo>
                  <a:pt x="1032" y="719"/>
                </a:lnTo>
                <a:lnTo>
                  <a:pt x="1012" y="757"/>
                </a:lnTo>
                <a:lnTo>
                  <a:pt x="991" y="797"/>
                </a:lnTo>
                <a:lnTo>
                  <a:pt x="970" y="836"/>
                </a:lnTo>
                <a:lnTo>
                  <a:pt x="950" y="876"/>
                </a:lnTo>
                <a:lnTo>
                  <a:pt x="931" y="917"/>
                </a:lnTo>
                <a:lnTo>
                  <a:pt x="912" y="958"/>
                </a:lnTo>
                <a:lnTo>
                  <a:pt x="894" y="1001"/>
                </a:lnTo>
                <a:lnTo>
                  <a:pt x="877" y="1044"/>
                </a:lnTo>
                <a:lnTo>
                  <a:pt x="860" y="1088"/>
                </a:lnTo>
                <a:lnTo>
                  <a:pt x="844" y="1132"/>
                </a:lnTo>
                <a:lnTo>
                  <a:pt x="829" y="1179"/>
                </a:lnTo>
                <a:lnTo>
                  <a:pt x="814" y="1224"/>
                </a:lnTo>
                <a:lnTo>
                  <a:pt x="801" y="1271"/>
                </a:lnTo>
                <a:lnTo>
                  <a:pt x="787" y="1319"/>
                </a:lnTo>
                <a:lnTo>
                  <a:pt x="775" y="1367"/>
                </a:lnTo>
                <a:lnTo>
                  <a:pt x="764" y="1416"/>
                </a:lnTo>
                <a:lnTo>
                  <a:pt x="754" y="1466"/>
                </a:lnTo>
                <a:lnTo>
                  <a:pt x="746" y="1515"/>
                </a:lnTo>
                <a:lnTo>
                  <a:pt x="737" y="1566"/>
                </a:lnTo>
                <a:lnTo>
                  <a:pt x="730" y="1618"/>
                </a:lnTo>
                <a:lnTo>
                  <a:pt x="723" y="1669"/>
                </a:lnTo>
                <a:lnTo>
                  <a:pt x="720" y="1722"/>
                </a:lnTo>
                <a:lnTo>
                  <a:pt x="716" y="1775"/>
                </a:lnTo>
                <a:lnTo>
                  <a:pt x="714" y="1829"/>
                </a:lnTo>
                <a:lnTo>
                  <a:pt x="712" y="1883"/>
                </a:lnTo>
                <a:lnTo>
                  <a:pt x="712" y="1936"/>
                </a:lnTo>
                <a:lnTo>
                  <a:pt x="714" y="1992"/>
                </a:lnTo>
                <a:lnTo>
                  <a:pt x="716" y="2048"/>
                </a:lnTo>
                <a:lnTo>
                  <a:pt x="723" y="2141"/>
                </a:lnTo>
                <a:lnTo>
                  <a:pt x="735" y="2237"/>
                </a:lnTo>
                <a:lnTo>
                  <a:pt x="747" y="2336"/>
                </a:lnTo>
                <a:lnTo>
                  <a:pt x="763" y="2437"/>
                </a:lnTo>
                <a:lnTo>
                  <a:pt x="780" y="2540"/>
                </a:lnTo>
                <a:lnTo>
                  <a:pt x="801" y="2644"/>
                </a:lnTo>
                <a:lnTo>
                  <a:pt x="823" y="2749"/>
                </a:lnTo>
                <a:lnTo>
                  <a:pt x="846" y="2856"/>
                </a:lnTo>
                <a:lnTo>
                  <a:pt x="872" y="2962"/>
                </a:lnTo>
                <a:lnTo>
                  <a:pt x="899" y="3069"/>
                </a:lnTo>
                <a:lnTo>
                  <a:pt x="926" y="3176"/>
                </a:lnTo>
                <a:lnTo>
                  <a:pt x="955" y="3281"/>
                </a:lnTo>
                <a:lnTo>
                  <a:pt x="985" y="3385"/>
                </a:lnTo>
                <a:lnTo>
                  <a:pt x="1014" y="3490"/>
                </a:lnTo>
                <a:lnTo>
                  <a:pt x="1045" y="3591"/>
                </a:lnTo>
                <a:lnTo>
                  <a:pt x="1075" y="3691"/>
                </a:lnTo>
                <a:lnTo>
                  <a:pt x="404" y="3521"/>
                </a:lnTo>
                <a:lnTo>
                  <a:pt x="0" y="5397"/>
                </a:lnTo>
                <a:lnTo>
                  <a:pt x="1362" y="4724"/>
                </a:lnTo>
                <a:lnTo>
                  <a:pt x="1768" y="5800"/>
                </a:lnTo>
                <a:lnTo>
                  <a:pt x="2174" y="4724"/>
                </a:lnTo>
                <a:close/>
              </a:path>
            </a:pathLst>
          </a:cu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5357909-B48E-69C3-8CB9-C1CE89124C3B}"/>
              </a:ext>
            </a:extLst>
          </p:cNvPr>
          <p:cNvGrpSpPr/>
          <p:nvPr/>
        </p:nvGrpSpPr>
        <p:grpSpPr>
          <a:xfrm>
            <a:off x="1756775" y="1835649"/>
            <a:ext cx="2859096" cy="1872867"/>
            <a:chOff x="-94764" y="1931934"/>
            <a:chExt cx="2859096" cy="187286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C1127D8-722D-12DA-DE84-B973CE865889}"/>
                </a:ext>
              </a:extLst>
            </p:cNvPr>
            <p:cNvSpPr txBox="1"/>
            <p:nvPr/>
          </p:nvSpPr>
          <p:spPr>
            <a:xfrm>
              <a:off x="-94764" y="2349018"/>
              <a:ext cx="2859096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1088C8F-49B3-8292-3444-B459290A8B0E}"/>
                </a:ext>
              </a:extLst>
            </p:cNvPr>
            <p:cNvSpPr txBox="1"/>
            <p:nvPr/>
          </p:nvSpPr>
          <p:spPr>
            <a:xfrm>
              <a:off x="2148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242FB0C9-CDC0-C9BC-60D7-D620B4CD60A9}"/>
              </a:ext>
            </a:extLst>
          </p:cNvPr>
          <p:cNvSpPr/>
          <p:nvPr/>
        </p:nvSpPr>
        <p:spPr>
          <a:xfrm flipH="1">
            <a:off x="7264288" y="1835649"/>
            <a:ext cx="2463944" cy="338554"/>
          </a:xfrm>
          <a:prstGeom prst="parallelogram">
            <a:avLst/>
          </a:pr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F56B1F5-C8E1-E371-B6D2-856663627163}"/>
              </a:ext>
            </a:extLst>
          </p:cNvPr>
          <p:cNvGrpSpPr/>
          <p:nvPr/>
        </p:nvGrpSpPr>
        <p:grpSpPr>
          <a:xfrm>
            <a:off x="6965622" y="1835649"/>
            <a:ext cx="3155699" cy="1872867"/>
            <a:chOff x="-391367" y="1931934"/>
            <a:chExt cx="3155699" cy="187286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F3C11D0-38F5-47AE-23DC-1A04483D9647}"/>
                </a:ext>
              </a:extLst>
            </p:cNvPr>
            <p:cNvSpPr txBox="1"/>
            <p:nvPr/>
          </p:nvSpPr>
          <p:spPr>
            <a:xfrm>
              <a:off x="-94764" y="2349018"/>
              <a:ext cx="2859096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5732CDC-6204-A28D-C869-224D03A31F12}"/>
                </a:ext>
              </a:extLst>
            </p:cNvPr>
            <p:cNvSpPr txBox="1"/>
            <p:nvPr/>
          </p:nvSpPr>
          <p:spPr>
            <a:xfrm>
              <a:off x="-39136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7981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27D69280-3F07-2FB3-2E35-8151FA9795EE}"/>
              </a:ext>
            </a:extLst>
          </p:cNvPr>
          <p:cNvSpPr/>
          <p:nvPr/>
        </p:nvSpPr>
        <p:spPr>
          <a:xfrm>
            <a:off x="1918829" y="1515768"/>
            <a:ext cx="801747" cy="801747"/>
          </a:xfrm>
          <a:prstGeom prst="roundRect">
            <a:avLst/>
          </a:pr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47299" y="80430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F55B329-CDE1-E50B-3D3B-6F8FA776CCB3}"/>
              </a:ext>
            </a:extLst>
          </p:cNvPr>
          <p:cNvGrpSpPr/>
          <p:nvPr/>
        </p:nvGrpSpPr>
        <p:grpSpPr>
          <a:xfrm>
            <a:off x="2930857" y="1515768"/>
            <a:ext cx="2859096" cy="791122"/>
            <a:chOff x="-94764" y="1931934"/>
            <a:chExt cx="2859096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75C124A-861C-9616-CE6B-70124495F73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3DE5210-5585-80C4-BF38-4E813435BC0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27A9887-2DED-8720-A0C9-ACB5C90F66E8}"/>
              </a:ext>
            </a:extLst>
          </p:cNvPr>
          <p:cNvGrpSpPr/>
          <p:nvPr/>
        </p:nvGrpSpPr>
        <p:grpSpPr>
          <a:xfrm>
            <a:off x="2930857" y="3006077"/>
            <a:ext cx="2859096" cy="791122"/>
            <a:chOff x="-94764" y="1931934"/>
            <a:chExt cx="2859096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CD75E22-94EF-575B-2E6D-CD8FFC6115E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CDC524E-70D7-372C-F086-7C4C1A88513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D6E8EA7-0259-5FBC-B221-76749741331A}"/>
              </a:ext>
            </a:extLst>
          </p:cNvPr>
          <p:cNvGrpSpPr/>
          <p:nvPr/>
        </p:nvGrpSpPr>
        <p:grpSpPr>
          <a:xfrm>
            <a:off x="2930857" y="4543879"/>
            <a:ext cx="2859096" cy="791122"/>
            <a:chOff x="-94764" y="1931934"/>
            <a:chExt cx="2859096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5322B48-503F-E4D8-B759-8FFACE4D877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E6FCDBD-2E3F-A2FD-6216-C16B9A94881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D5161FB-5A21-289F-4AE0-A1079A6DE384}"/>
              </a:ext>
            </a:extLst>
          </p:cNvPr>
          <p:cNvGrpSpPr/>
          <p:nvPr/>
        </p:nvGrpSpPr>
        <p:grpSpPr>
          <a:xfrm>
            <a:off x="7702946" y="1515768"/>
            <a:ext cx="2859096" cy="791122"/>
            <a:chOff x="-94764" y="1931934"/>
            <a:chExt cx="2859096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7E3BB8F-4A7C-167C-8130-F5820579FEF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F0776AE-2468-3ECC-2AB1-07880629B5F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58AC5A7-6C3B-4A9C-7070-05564C38AB6E}"/>
              </a:ext>
            </a:extLst>
          </p:cNvPr>
          <p:cNvGrpSpPr/>
          <p:nvPr/>
        </p:nvGrpSpPr>
        <p:grpSpPr>
          <a:xfrm>
            <a:off x="7702946" y="3006077"/>
            <a:ext cx="2859096" cy="791122"/>
            <a:chOff x="-94764" y="1931934"/>
            <a:chExt cx="2859096" cy="7911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878F423-B724-59E0-2304-C75154CEE50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D2E73DF-BEDA-7A4A-BCB9-25FEEE3CD7A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30ACBE8-69FD-CD35-E64C-EC555D4D2599}"/>
              </a:ext>
            </a:extLst>
          </p:cNvPr>
          <p:cNvGrpSpPr/>
          <p:nvPr/>
        </p:nvGrpSpPr>
        <p:grpSpPr>
          <a:xfrm>
            <a:off x="7702946" y="4543879"/>
            <a:ext cx="2859096" cy="791122"/>
            <a:chOff x="-94764" y="1931934"/>
            <a:chExt cx="2859096" cy="7911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1BDD382-755C-33DE-6C78-BD7AE6EF993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2592204-1CC2-92FF-3003-244C5B064A9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EA0FBE00-7E90-DB7E-6D9E-CE066F80D447}"/>
              </a:ext>
            </a:extLst>
          </p:cNvPr>
          <p:cNvSpPr/>
          <p:nvPr/>
        </p:nvSpPr>
        <p:spPr>
          <a:xfrm>
            <a:off x="1918829" y="2999471"/>
            <a:ext cx="801747" cy="801747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C206669A-5668-320B-933A-BF7349F3B032}"/>
              </a:ext>
            </a:extLst>
          </p:cNvPr>
          <p:cNvSpPr/>
          <p:nvPr/>
        </p:nvSpPr>
        <p:spPr>
          <a:xfrm>
            <a:off x="1918829" y="4543879"/>
            <a:ext cx="801747" cy="801747"/>
          </a:xfrm>
          <a:prstGeom prst="roundRect">
            <a:avLst/>
          </a:pr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66" name="Freeform 20">
            <a:extLst>
              <a:ext uri="{FF2B5EF4-FFF2-40B4-BE49-F238E27FC236}">
                <a16:creationId xmlns:a16="http://schemas.microsoft.com/office/drawing/2014/main" id="{BBA6C7CB-18D8-AF88-02BD-7DCB350FAA9D}"/>
              </a:ext>
            </a:extLst>
          </p:cNvPr>
          <p:cNvSpPr>
            <a:spLocks/>
          </p:cNvSpPr>
          <p:nvPr/>
        </p:nvSpPr>
        <p:spPr bwMode="auto">
          <a:xfrm>
            <a:off x="2181623" y="1754653"/>
            <a:ext cx="276157" cy="323976"/>
          </a:xfrm>
          <a:custGeom>
            <a:avLst/>
            <a:gdLst/>
            <a:ahLst/>
            <a:cxnLst/>
            <a:rect l="l" t="t" r="r" b="b"/>
            <a:pathLst>
              <a:path w="422194" h="495300">
                <a:moveTo>
                  <a:pt x="221309" y="211137"/>
                </a:moveTo>
                <a:cubicBezTo>
                  <a:pt x="228811" y="211137"/>
                  <a:pt x="236313" y="218615"/>
                  <a:pt x="236313" y="226093"/>
                </a:cubicBezTo>
                <a:cubicBezTo>
                  <a:pt x="236313" y="229832"/>
                  <a:pt x="236313" y="233571"/>
                  <a:pt x="232562" y="237310"/>
                </a:cubicBezTo>
                <a:cubicBezTo>
                  <a:pt x="232562" y="237310"/>
                  <a:pt x="232562" y="237310"/>
                  <a:pt x="243815" y="349480"/>
                </a:cubicBezTo>
                <a:cubicBezTo>
                  <a:pt x="243815" y="349480"/>
                  <a:pt x="243815" y="349480"/>
                  <a:pt x="221309" y="409304"/>
                </a:cubicBezTo>
                <a:cubicBezTo>
                  <a:pt x="221309" y="409304"/>
                  <a:pt x="221309" y="409304"/>
                  <a:pt x="262570" y="304612"/>
                </a:cubicBezTo>
                <a:cubicBezTo>
                  <a:pt x="262570" y="304612"/>
                  <a:pt x="262570" y="304612"/>
                  <a:pt x="300080" y="214876"/>
                </a:cubicBezTo>
                <a:cubicBezTo>
                  <a:pt x="300080" y="214876"/>
                  <a:pt x="300080" y="214876"/>
                  <a:pt x="333838" y="214876"/>
                </a:cubicBezTo>
                <a:cubicBezTo>
                  <a:pt x="352593" y="218615"/>
                  <a:pt x="390103" y="226093"/>
                  <a:pt x="408858" y="270961"/>
                </a:cubicBezTo>
                <a:cubicBezTo>
                  <a:pt x="423862" y="297134"/>
                  <a:pt x="423862" y="409304"/>
                  <a:pt x="420111" y="495300"/>
                </a:cubicBezTo>
                <a:cubicBezTo>
                  <a:pt x="420111" y="495300"/>
                  <a:pt x="420111" y="495300"/>
                  <a:pt x="352593" y="495300"/>
                </a:cubicBezTo>
                <a:cubicBezTo>
                  <a:pt x="352593" y="495300"/>
                  <a:pt x="352593" y="495300"/>
                  <a:pt x="348842" y="330785"/>
                </a:cubicBezTo>
                <a:cubicBezTo>
                  <a:pt x="348842" y="330785"/>
                  <a:pt x="348842" y="329850"/>
                  <a:pt x="347436" y="329383"/>
                </a:cubicBezTo>
                <a:lnTo>
                  <a:pt x="337589" y="330785"/>
                </a:lnTo>
                <a:lnTo>
                  <a:pt x="333838" y="327046"/>
                </a:lnTo>
                <a:cubicBezTo>
                  <a:pt x="333838" y="327046"/>
                  <a:pt x="333838" y="327046"/>
                  <a:pt x="337589" y="495300"/>
                </a:cubicBezTo>
                <a:cubicBezTo>
                  <a:pt x="337589" y="495300"/>
                  <a:pt x="337589" y="495300"/>
                  <a:pt x="213807" y="495300"/>
                </a:cubicBezTo>
                <a:cubicBezTo>
                  <a:pt x="213807" y="495300"/>
                  <a:pt x="213807" y="495300"/>
                  <a:pt x="86273" y="495300"/>
                </a:cubicBezTo>
                <a:cubicBezTo>
                  <a:pt x="86273" y="495300"/>
                  <a:pt x="86273" y="495300"/>
                  <a:pt x="86273" y="330785"/>
                </a:cubicBezTo>
                <a:cubicBezTo>
                  <a:pt x="75050" y="327056"/>
                  <a:pt x="75020" y="330765"/>
                  <a:pt x="75020" y="330785"/>
                </a:cubicBezTo>
                <a:cubicBezTo>
                  <a:pt x="75020" y="330785"/>
                  <a:pt x="75020" y="330785"/>
                  <a:pt x="71269" y="495300"/>
                </a:cubicBezTo>
                <a:cubicBezTo>
                  <a:pt x="71269" y="495300"/>
                  <a:pt x="71269" y="495300"/>
                  <a:pt x="0" y="495300"/>
                </a:cubicBezTo>
                <a:cubicBezTo>
                  <a:pt x="0" y="409304"/>
                  <a:pt x="0" y="297134"/>
                  <a:pt x="11253" y="270961"/>
                </a:cubicBezTo>
                <a:cubicBezTo>
                  <a:pt x="22506" y="233571"/>
                  <a:pt x="56265" y="218615"/>
                  <a:pt x="86273" y="214876"/>
                </a:cubicBezTo>
                <a:cubicBezTo>
                  <a:pt x="86273" y="214876"/>
                  <a:pt x="86273" y="214876"/>
                  <a:pt x="142538" y="214876"/>
                </a:cubicBezTo>
                <a:cubicBezTo>
                  <a:pt x="142538" y="214876"/>
                  <a:pt x="142538" y="214876"/>
                  <a:pt x="180048" y="300873"/>
                </a:cubicBezTo>
                <a:cubicBezTo>
                  <a:pt x="180048" y="300873"/>
                  <a:pt x="180048" y="300873"/>
                  <a:pt x="195052" y="345741"/>
                </a:cubicBezTo>
                <a:cubicBezTo>
                  <a:pt x="195052" y="345741"/>
                  <a:pt x="195052" y="345741"/>
                  <a:pt x="206305" y="237310"/>
                </a:cubicBezTo>
                <a:cubicBezTo>
                  <a:pt x="206305" y="233571"/>
                  <a:pt x="202554" y="229832"/>
                  <a:pt x="202554" y="226093"/>
                </a:cubicBezTo>
                <a:cubicBezTo>
                  <a:pt x="202554" y="222354"/>
                  <a:pt x="206305" y="214876"/>
                  <a:pt x="213807" y="214876"/>
                </a:cubicBezTo>
                <a:cubicBezTo>
                  <a:pt x="213807" y="211137"/>
                  <a:pt x="217558" y="211137"/>
                  <a:pt x="221309" y="211137"/>
                </a:cubicBezTo>
                <a:close/>
                <a:moveTo>
                  <a:pt x="213438" y="0"/>
                </a:moveTo>
                <a:lnTo>
                  <a:pt x="220954" y="0"/>
                </a:lnTo>
                <a:cubicBezTo>
                  <a:pt x="269810" y="0"/>
                  <a:pt x="311150" y="41474"/>
                  <a:pt x="311150" y="90488"/>
                </a:cubicBezTo>
                <a:cubicBezTo>
                  <a:pt x="311150" y="139502"/>
                  <a:pt x="269810" y="180975"/>
                  <a:pt x="220954" y="180975"/>
                </a:cubicBezTo>
                <a:cubicBezTo>
                  <a:pt x="217196" y="180975"/>
                  <a:pt x="213438" y="180975"/>
                  <a:pt x="213438" y="177205"/>
                </a:cubicBezTo>
                <a:cubicBezTo>
                  <a:pt x="164582" y="173435"/>
                  <a:pt x="127000" y="135731"/>
                  <a:pt x="127000" y="90488"/>
                </a:cubicBezTo>
                <a:cubicBezTo>
                  <a:pt x="127000" y="41474"/>
                  <a:pt x="164582" y="3771"/>
                  <a:pt x="2134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7" name="Freeform 13">
            <a:extLst>
              <a:ext uri="{FF2B5EF4-FFF2-40B4-BE49-F238E27FC236}">
                <a16:creationId xmlns:a16="http://schemas.microsoft.com/office/drawing/2014/main" id="{A5E19BB8-46DE-934A-9697-5F99A296B8AE}"/>
              </a:ext>
            </a:extLst>
          </p:cNvPr>
          <p:cNvSpPr>
            <a:spLocks/>
          </p:cNvSpPr>
          <p:nvPr/>
        </p:nvSpPr>
        <p:spPr bwMode="auto">
          <a:xfrm>
            <a:off x="2128127" y="3237421"/>
            <a:ext cx="383147" cy="241328"/>
          </a:xfrm>
          <a:custGeom>
            <a:avLst/>
            <a:gdLst/>
            <a:ahLst/>
            <a:cxnLst/>
            <a:rect l="l" t="t" r="r" b="b"/>
            <a:pathLst>
              <a:path w="686185" h="432198">
                <a:moveTo>
                  <a:pt x="101600" y="338535"/>
                </a:moveTo>
                <a:lnTo>
                  <a:pt x="101600" y="432198"/>
                </a:lnTo>
                <a:lnTo>
                  <a:pt x="30163" y="432198"/>
                </a:lnTo>
                <a:lnTo>
                  <a:pt x="30163" y="402036"/>
                </a:lnTo>
                <a:close/>
                <a:moveTo>
                  <a:pt x="206375" y="236935"/>
                </a:moveTo>
                <a:lnTo>
                  <a:pt x="206375" y="432198"/>
                </a:lnTo>
                <a:lnTo>
                  <a:pt x="134938" y="432198"/>
                </a:lnTo>
                <a:lnTo>
                  <a:pt x="134938" y="305198"/>
                </a:lnTo>
                <a:close/>
                <a:moveTo>
                  <a:pt x="520700" y="187723"/>
                </a:moveTo>
                <a:lnTo>
                  <a:pt x="520700" y="432198"/>
                </a:lnTo>
                <a:lnTo>
                  <a:pt x="446088" y="432198"/>
                </a:lnTo>
                <a:lnTo>
                  <a:pt x="446088" y="255986"/>
                </a:lnTo>
                <a:close/>
                <a:moveTo>
                  <a:pt x="341313" y="176610"/>
                </a:moveTo>
                <a:lnTo>
                  <a:pt x="363538" y="198835"/>
                </a:lnTo>
                <a:lnTo>
                  <a:pt x="415925" y="255985"/>
                </a:lnTo>
                <a:lnTo>
                  <a:pt x="415925" y="432198"/>
                </a:lnTo>
                <a:lnTo>
                  <a:pt x="363538" y="432198"/>
                </a:lnTo>
                <a:lnTo>
                  <a:pt x="341313" y="432198"/>
                </a:lnTo>
                <a:close/>
                <a:moveTo>
                  <a:pt x="311150" y="140098"/>
                </a:moveTo>
                <a:lnTo>
                  <a:pt x="311150" y="143273"/>
                </a:lnTo>
                <a:lnTo>
                  <a:pt x="311150" y="432198"/>
                </a:lnTo>
                <a:lnTo>
                  <a:pt x="239713" y="432198"/>
                </a:lnTo>
                <a:lnTo>
                  <a:pt x="239713" y="206773"/>
                </a:lnTo>
                <a:close/>
                <a:moveTo>
                  <a:pt x="625475" y="90885"/>
                </a:moveTo>
                <a:lnTo>
                  <a:pt x="625475" y="432198"/>
                </a:lnTo>
                <a:lnTo>
                  <a:pt x="550863" y="432198"/>
                </a:lnTo>
                <a:lnTo>
                  <a:pt x="550863" y="157560"/>
                </a:lnTo>
                <a:close/>
                <a:moveTo>
                  <a:pt x="666509" y="976"/>
                </a:moveTo>
                <a:cubicBezTo>
                  <a:pt x="681486" y="-2777"/>
                  <a:pt x="688975" y="4730"/>
                  <a:pt x="685231" y="15991"/>
                </a:cubicBezTo>
                <a:cubicBezTo>
                  <a:pt x="681486" y="31005"/>
                  <a:pt x="677742" y="49774"/>
                  <a:pt x="673998" y="61034"/>
                </a:cubicBezTo>
                <a:lnTo>
                  <a:pt x="670253" y="64788"/>
                </a:lnTo>
                <a:cubicBezTo>
                  <a:pt x="666509" y="76049"/>
                  <a:pt x="659020" y="79803"/>
                  <a:pt x="651531" y="68542"/>
                </a:cubicBezTo>
                <a:cubicBezTo>
                  <a:pt x="644042" y="64788"/>
                  <a:pt x="640298" y="61034"/>
                  <a:pt x="640298" y="57281"/>
                </a:cubicBezTo>
                <a:cubicBezTo>
                  <a:pt x="640287" y="57291"/>
                  <a:pt x="638821" y="58656"/>
                  <a:pt x="430610" y="252470"/>
                </a:cubicBezTo>
                <a:cubicBezTo>
                  <a:pt x="430599" y="252458"/>
                  <a:pt x="429766" y="251578"/>
                  <a:pt x="363210" y="181151"/>
                </a:cubicBezTo>
                <a:cubicBezTo>
                  <a:pt x="363202" y="181142"/>
                  <a:pt x="362552" y="180444"/>
                  <a:pt x="310787" y="124846"/>
                </a:cubicBezTo>
                <a:cubicBezTo>
                  <a:pt x="310773" y="124860"/>
                  <a:pt x="308720" y="126761"/>
                  <a:pt x="14977" y="398861"/>
                </a:cubicBezTo>
                <a:cubicBezTo>
                  <a:pt x="14973" y="398858"/>
                  <a:pt x="14886" y="398792"/>
                  <a:pt x="13105" y="397454"/>
                </a:cubicBezTo>
                <a:lnTo>
                  <a:pt x="0" y="387600"/>
                </a:lnTo>
                <a:cubicBezTo>
                  <a:pt x="15" y="387586"/>
                  <a:pt x="2181" y="385572"/>
                  <a:pt x="310787" y="98571"/>
                </a:cubicBezTo>
                <a:cubicBezTo>
                  <a:pt x="310796" y="98580"/>
                  <a:pt x="311449" y="99281"/>
                  <a:pt x="363210" y="154875"/>
                </a:cubicBezTo>
                <a:cubicBezTo>
                  <a:pt x="363221" y="154887"/>
                  <a:pt x="364066" y="155781"/>
                  <a:pt x="430610" y="226194"/>
                </a:cubicBezTo>
                <a:cubicBezTo>
                  <a:pt x="430620" y="226185"/>
                  <a:pt x="432012" y="224897"/>
                  <a:pt x="625320" y="46020"/>
                </a:cubicBezTo>
                <a:cubicBezTo>
                  <a:pt x="621576" y="42266"/>
                  <a:pt x="621576" y="38513"/>
                  <a:pt x="617831" y="34759"/>
                </a:cubicBezTo>
                <a:lnTo>
                  <a:pt x="614087" y="31005"/>
                </a:lnTo>
                <a:cubicBezTo>
                  <a:pt x="606598" y="23498"/>
                  <a:pt x="610342" y="15991"/>
                  <a:pt x="621576" y="12237"/>
                </a:cubicBezTo>
                <a:cubicBezTo>
                  <a:pt x="636553" y="8484"/>
                  <a:pt x="655275" y="4730"/>
                  <a:pt x="666509" y="976"/>
                </a:cubicBezTo>
                <a:close/>
              </a:path>
            </a:pathLst>
          </a:cu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8" name="Freeform 22">
            <a:extLst>
              <a:ext uri="{FF2B5EF4-FFF2-40B4-BE49-F238E27FC236}">
                <a16:creationId xmlns:a16="http://schemas.microsoft.com/office/drawing/2014/main" id="{B3319553-003A-668C-8645-11FC9307A1B0}"/>
              </a:ext>
            </a:extLst>
          </p:cNvPr>
          <p:cNvSpPr>
            <a:spLocks noEditPoints="1"/>
          </p:cNvSpPr>
          <p:nvPr/>
        </p:nvSpPr>
        <p:spPr bwMode="auto">
          <a:xfrm>
            <a:off x="2215403" y="4765262"/>
            <a:ext cx="207040" cy="358979"/>
          </a:xfrm>
          <a:custGeom>
            <a:avLst/>
            <a:gdLst>
              <a:gd name="T0" fmla="*/ 45 w 105"/>
              <a:gd name="T1" fmla="*/ 139 h 182"/>
              <a:gd name="T2" fmla="*/ 45 w 105"/>
              <a:gd name="T3" fmla="*/ 96 h 182"/>
              <a:gd name="T4" fmla="*/ 14 w 105"/>
              <a:gd name="T5" fmla="*/ 79 h 182"/>
              <a:gd name="T6" fmla="*/ 4 w 105"/>
              <a:gd name="T7" fmla="*/ 51 h 182"/>
              <a:gd name="T8" fmla="*/ 15 w 105"/>
              <a:gd name="T9" fmla="*/ 23 h 182"/>
              <a:gd name="T10" fmla="*/ 45 w 105"/>
              <a:gd name="T11" fmla="*/ 10 h 182"/>
              <a:gd name="T12" fmla="*/ 45 w 105"/>
              <a:gd name="T13" fmla="*/ 0 h 182"/>
              <a:gd name="T14" fmla="*/ 60 w 105"/>
              <a:gd name="T15" fmla="*/ 0 h 182"/>
              <a:gd name="T16" fmla="*/ 60 w 105"/>
              <a:gd name="T17" fmla="*/ 10 h 182"/>
              <a:gd name="T18" fmla="*/ 87 w 105"/>
              <a:gd name="T19" fmla="*/ 21 h 182"/>
              <a:gd name="T20" fmla="*/ 100 w 105"/>
              <a:gd name="T21" fmla="*/ 45 h 182"/>
              <a:gd name="T22" fmla="*/ 73 w 105"/>
              <a:gd name="T23" fmla="*/ 49 h 182"/>
              <a:gd name="T24" fmla="*/ 60 w 105"/>
              <a:gd name="T25" fmla="*/ 32 h 182"/>
              <a:gd name="T26" fmla="*/ 60 w 105"/>
              <a:gd name="T27" fmla="*/ 72 h 182"/>
              <a:gd name="T28" fmla="*/ 95 w 105"/>
              <a:gd name="T29" fmla="*/ 89 h 182"/>
              <a:gd name="T30" fmla="*/ 105 w 105"/>
              <a:gd name="T31" fmla="*/ 116 h 182"/>
              <a:gd name="T32" fmla="*/ 93 w 105"/>
              <a:gd name="T33" fmla="*/ 147 h 182"/>
              <a:gd name="T34" fmla="*/ 60 w 105"/>
              <a:gd name="T35" fmla="*/ 163 h 182"/>
              <a:gd name="T36" fmla="*/ 60 w 105"/>
              <a:gd name="T37" fmla="*/ 182 h 182"/>
              <a:gd name="T38" fmla="*/ 45 w 105"/>
              <a:gd name="T39" fmla="*/ 182 h 182"/>
              <a:gd name="T40" fmla="*/ 45 w 105"/>
              <a:gd name="T41" fmla="*/ 163 h 182"/>
              <a:gd name="T42" fmla="*/ 14 w 105"/>
              <a:gd name="T43" fmla="*/ 150 h 182"/>
              <a:gd name="T44" fmla="*/ 0 w 105"/>
              <a:gd name="T45" fmla="*/ 119 h 182"/>
              <a:gd name="T46" fmla="*/ 28 w 105"/>
              <a:gd name="T47" fmla="*/ 116 h 182"/>
              <a:gd name="T48" fmla="*/ 34 w 105"/>
              <a:gd name="T49" fmla="*/ 130 h 182"/>
              <a:gd name="T50" fmla="*/ 45 w 105"/>
              <a:gd name="T51" fmla="*/ 139 h 182"/>
              <a:gd name="T52" fmla="*/ 45 w 105"/>
              <a:gd name="T53" fmla="*/ 32 h 182"/>
              <a:gd name="T54" fmla="*/ 35 w 105"/>
              <a:gd name="T55" fmla="*/ 39 h 182"/>
              <a:gd name="T56" fmla="*/ 31 w 105"/>
              <a:gd name="T57" fmla="*/ 50 h 182"/>
              <a:gd name="T58" fmla="*/ 34 w 105"/>
              <a:gd name="T59" fmla="*/ 60 h 182"/>
              <a:gd name="T60" fmla="*/ 45 w 105"/>
              <a:gd name="T61" fmla="*/ 67 h 182"/>
              <a:gd name="T62" fmla="*/ 45 w 105"/>
              <a:gd name="T63" fmla="*/ 32 h 182"/>
              <a:gd name="T64" fmla="*/ 60 w 105"/>
              <a:gd name="T65" fmla="*/ 140 h 182"/>
              <a:gd name="T66" fmla="*/ 73 w 105"/>
              <a:gd name="T67" fmla="*/ 133 h 182"/>
              <a:gd name="T68" fmla="*/ 78 w 105"/>
              <a:gd name="T69" fmla="*/ 120 h 182"/>
              <a:gd name="T70" fmla="*/ 74 w 105"/>
              <a:gd name="T71" fmla="*/ 108 h 182"/>
              <a:gd name="T72" fmla="*/ 60 w 105"/>
              <a:gd name="T73" fmla="*/ 101 h 182"/>
              <a:gd name="T74" fmla="*/ 60 w 105"/>
              <a:gd name="T75" fmla="*/ 14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82">
                <a:moveTo>
                  <a:pt x="45" y="139"/>
                </a:moveTo>
                <a:cubicBezTo>
                  <a:pt x="45" y="96"/>
                  <a:pt x="45" y="96"/>
                  <a:pt x="45" y="96"/>
                </a:cubicBezTo>
                <a:cubicBezTo>
                  <a:pt x="31" y="92"/>
                  <a:pt x="20" y="87"/>
                  <a:pt x="14" y="79"/>
                </a:cubicBezTo>
                <a:cubicBezTo>
                  <a:pt x="7" y="71"/>
                  <a:pt x="4" y="62"/>
                  <a:pt x="4" y="51"/>
                </a:cubicBezTo>
                <a:cubicBezTo>
                  <a:pt x="4" y="40"/>
                  <a:pt x="8" y="30"/>
                  <a:pt x="15" y="23"/>
                </a:cubicBezTo>
                <a:cubicBezTo>
                  <a:pt x="22" y="15"/>
                  <a:pt x="32" y="11"/>
                  <a:pt x="45" y="10"/>
                </a:cubicBezTo>
                <a:cubicBezTo>
                  <a:pt x="45" y="0"/>
                  <a:pt x="45" y="0"/>
                  <a:pt x="45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72" y="11"/>
                  <a:pt x="81" y="15"/>
                  <a:pt x="87" y="21"/>
                </a:cubicBezTo>
                <a:cubicBezTo>
                  <a:pt x="94" y="27"/>
                  <a:pt x="99" y="35"/>
                  <a:pt x="100" y="45"/>
                </a:cubicBezTo>
                <a:cubicBezTo>
                  <a:pt x="73" y="49"/>
                  <a:pt x="73" y="49"/>
                  <a:pt x="73" y="49"/>
                </a:cubicBezTo>
                <a:cubicBezTo>
                  <a:pt x="71" y="41"/>
                  <a:pt x="67" y="35"/>
                  <a:pt x="60" y="32"/>
                </a:cubicBezTo>
                <a:cubicBezTo>
                  <a:pt x="60" y="72"/>
                  <a:pt x="60" y="72"/>
                  <a:pt x="60" y="72"/>
                </a:cubicBezTo>
                <a:cubicBezTo>
                  <a:pt x="77" y="76"/>
                  <a:pt x="89" y="82"/>
                  <a:pt x="95" y="89"/>
                </a:cubicBezTo>
                <a:cubicBezTo>
                  <a:pt x="102" y="96"/>
                  <a:pt x="105" y="105"/>
                  <a:pt x="105" y="116"/>
                </a:cubicBezTo>
                <a:cubicBezTo>
                  <a:pt x="105" y="128"/>
                  <a:pt x="101" y="139"/>
                  <a:pt x="93" y="147"/>
                </a:cubicBezTo>
                <a:cubicBezTo>
                  <a:pt x="85" y="156"/>
                  <a:pt x="74" y="161"/>
                  <a:pt x="60" y="163"/>
                </a:cubicBezTo>
                <a:cubicBezTo>
                  <a:pt x="60" y="182"/>
                  <a:pt x="60" y="182"/>
                  <a:pt x="60" y="182"/>
                </a:cubicBezTo>
                <a:cubicBezTo>
                  <a:pt x="45" y="182"/>
                  <a:pt x="45" y="182"/>
                  <a:pt x="45" y="182"/>
                </a:cubicBezTo>
                <a:cubicBezTo>
                  <a:pt x="45" y="163"/>
                  <a:pt x="45" y="163"/>
                  <a:pt x="45" y="163"/>
                </a:cubicBezTo>
                <a:cubicBezTo>
                  <a:pt x="32" y="162"/>
                  <a:pt x="22" y="157"/>
                  <a:pt x="14" y="150"/>
                </a:cubicBezTo>
                <a:cubicBezTo>
                  <a:pt x="7" y="143"/>
                  <a:pt x="2" y="132"/>
                  <a:pt x="0" y="119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9" y="122"/>
                  <a:pt x="31" y="126"/>
                  <a:pt x="34" y="130"/>
                </a:cubicBezTo>
                <a:cubicBezTo>
                  <a:pt x="37" y="134"/>
                  <a:pt x="41" y="137"/>
                  <a:pt x="45" y="139"/>
                </a:cubicBezTo>
                <a:close/>
                <a:moveTo>
                  <a:pt x="45" y="32"/>
                </a:moveTo>
                <a:cubicBezTo>
                  <a:pt x="40" y="33"/>
                  <a:pt x="37" y="36"/>
                  <a:pt x="35" y="39"/>
                </a:cubicBezTo>
                <a:cubicBezTo>
                  <a:pt x="32" y="42"/>
                  <a:pt x="31" y="46"/>
                  <a:pt x="31" y="50"/>
                </a:cubicBezTo>
                <a:cubicBezTo>
                  <a:pt x="31" y="53"/>
                  <a:pt x="32" y="57"/>
                  <a:pt x="34" y="60"/>
                </a:cubicBezTo>
                <a:cubicBezTo>
                  <a:pt x="36" y="63"/>
                  <a:pt x="40" y="65"/>
                  <a:pt x="45" y="67"/>
                </a:cubicBezTo>
                <a:lnTo>
                  <a:pt x="45" y="32"/>
                </a:lnTo>
                <a:close/>
                <a:moveTo>
                  <a:pt x="60" y="140"/>
                </a:moveTo>
                <a:cubicBezTo>
                  <a:pt x="66" y="139"/>
                  <a:pt x="70" y="137"/>
                  <a:pt x="73" y="133"/>
                </a:cubicBezTo>
                <a:cubicBezTo>
                  <a:pt x="77" y="129"/>
                  <a:pt x="78" y="125"/>
                  <a:pt x="78" y="120"/>
                </a:cubicBezTo>
                <a:cubicBezTo>
                  <a:pt x="78" y="115"/>
                  <a:pt x="77" y="111"/>
                  <a:pt x="74" y="108"/>
                </a:cubicBezTo>
                <a:cubicBezTo>
                  <a:pt x="71" y="105"/>
                  <a:pt x="67" y="102"/>
                  <a:pt x="60" y="101"/>
                </a:cubicBezTo>
                <a:lnTo>
                  <a:pt x="60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C79DABE9-1AAC-046E-AADB-7B53D6224E4B}"/>
              </a:ext>
            </a:extLst>
          </p:cNvPr>
          <p:cNvSpPr/>
          <p:nvPr/>
        </p:nvSpPr>
        <p:spPr>
          <a:xfrm>
            <a:off x="6704904" y="1515768"/>
            <a:ext cx="801747" cy="801747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033B391B-CEE1-804E-E2B7-2BB3B7094FE4}"/>
              </a:ext>
            </a:extLst>
          </p:cNvPr>
          <p:cNvSpPr/>
          <p:nvPr/>
        </p:nvSpPr>
        <p:spPr>
          <a:xfrm>
            <a:off x="6704904" y="2999471"/>
            <a:ext cx="801747" cy="801747"/>
          </a:xfrm>
          <a:prstGeom prst="roundRect">
            <a:avLst/>
          </a:pr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08E6F99B-0FC4-3D03-CB04-248608A38322}"/>
              </a:ext>
            </a:extLst>
          </p:cNvPr>
          <p:cNvSpPr/>
          <p:nvPr/>
        </p:nvSpPr>
        <p:spPr>
          <a:xfrm>
            <a:off x="6704904" y="4543879"/>
            <a:ext cx="801747" cy="801747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</a:endParaRPr>
          </a:p>
        </p:txBody>
      </p:sp>
      <p:sp>
        <p:nvSpPr>
          <p:cNvPr id="75" name="图形 54" descr="书籍 纯色填充">
            <a:extLst>
              <a:ext uri="{FF2B5EF4-FFF2-40B4-BE49-F238E27FC236}">
                <a16:creationId xmlns:a16="http://schemas.microsoft.com/office/drawing/2014/main" id="{F03A8DA8-56CE-8E70-0D4A-C76E8AE19C27}"/>
              </a:ext>
            </a:extLst>
          </p:cNvPr>
          <p:cNvSpPr/>
          <p:nvPr/>
        </p:nvSpPr>
        <p:spPr>
          <a:xfrm>
            <a:off x="6931478" y="4782113"/>
            <a:ext cx="348598" cy="325276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76" name="图形 56" descr="聊天气泡 纯色填充">
            <a:extLst>
              <a:ext uri="{FF2B5EF4-FFF2-40B4-BE49-F238E27FC236}">
                <a16:creationId xmlns:a16="http://schemas.microsoft.com/office/drawing/2014/main" id="{E47E5476-4406-11BF-94DC-AC93B6D4024D}"/>
              </a:ext>
            </a:extLst>
          </p:cNvPr>
          <p:cNvSpPr/>
          <p:nvPr/>
        </p:nvSpPr>
        <p:spPr>
          <a:xfrm>
            <a:off x="6961364" y="3284168"/>
            <a:ext cx="288826" cy="263340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2385 w 647701"/>
              <a:gd name="connsiteY5" fmla="*/ 459296 h 590550"/>
              <a:gd name="connsiteX6" fmla="*/ 32386 w 647701"/>
              <a:gd name="connsiteY6" fmla="*/ 459296 h 590550"/>
              <a:gd name="connsiteX7" fmla="*/ 388621 w 647701"/>
              <a:gd name="connsiteY7" fmla="*/ 459296 h 590550"/>
              <a:gd name="connsiteX8" fmla="*/ 518161 w 647701"/>
              <a:gd name="connsiteY8" fmla="*/ 590550 h 590550"/>
              <a:gd name="connsiteX9" fmla="*/ 51816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0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171451 w 647701"/>
              <a:gd name="connsiteY16" fmla="*/ 276225 h 590550"/>
              <a:gd name="connsiteX17" fmla="*/ 123826 w 647701"/>
              <a:gd name="connsiteY17" fmla="*/ 228600 h 590550"/>
              <a:gd name="connsiteX18" fmla="*/ 171451 w 647701"/>
              <a:gd name="connsiteY18" fmla="*/ 180975 h 590550"/>
              <a:gd name="connsiteX19" fmla="*/ 219076 w 647701"/>
              <a:gd name="connsiteY19" fmla="*/ 228600 h 590550"/>
              <a:gd name="connsiteX20" fmla="*/ 171451 w 647701"/>
              <a:gd name="connsiteY20" fmla="*/ 276225 h 590550"/>
              <a:gd name="connsiteX21" fmla="*/ 323851 w 647701"/>
              <a:gd name="connsiteY21" fmla="*/ 276225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476251 w 647701"/>
              <a:gd name="connsiteY26" fmla="*/ 276225 h 590550"/>
              <a:gd name="connsiteX27" fmla="*/ 428626 w 647701"/>
              <a:gd name="connsiteY27" fmla="*/ 228600 h 590550"/>
              <a:gd name="connsiteX28" fmla="*/ 476251 w 647701"/>
              <a:gd name="connsiteY28" fmla="*/ 180975 h 590550"/>
              <a:gd name="connsiteX29" fmla="*/ 523876 w 647701"/>
              <a:gd name="connsiteY29" fmla="*/ 228600 h 590550"/>
              <a:gd name="connsiteX30" fmla="*/ 476251 w 647701"/>
              <a:gd name="connsiteY30" fmla="*/ 276225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-105" y="444520"/>
                  <a:pt x="14394" y="459190"/>
                  <a:pt x="32385" y="459296"/>
                </a:cubicBezTo>
                <a:cubicBezTo>
                  <a:pt x="32385" y="459296"/>
                  <a:pt x="32386" y="459296"/>
                  <a:pt x="32386" y="459296"/>
                </a:cubicBezTo>
                <a:lnTo>
                  <a:pt x="388621" y="459296"/>
                </a:lnTo>
                <a:lnTo>
                  <a:pt x="518161" y="590550"/>
                </a:lnTo>
                <a:lnTo>
                  <a:pt x="51816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0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171451" y="276225"/>
                </a:moveTo>
                <a:cubicBezTo>
                  <a:pt x="145148" y="276225"/>
                  <a:pt x="123826" y="254902"/>
                  <a:pt x="123826" y="228600"/>
                </a:cubicBezTo>
                <a:cubicBezTo>
                  <a:pt x="123826" y="202298"/>
                  <a:pt x="145148" y="180975"/>
                  <a:pt x="171451" y="180975"/>
                </a:cubicBezTo>
                <a:cubicBezTo>
                  <a:pt x="197753" y="180975"/>
                  <a:pt x="219076" y="202298"/>
                  <a:pt x="219076" y="228600"/>
                </a:cubicBezTo>
                <a:cubicBezTo>
                  <a:pt x="219076" y="254902"/>
                  <a:pt x="197753" y="276225"/>
                  <a:pt x="171451" y="276225"/>
                </a:cubicBezTo>
                <a:close/>
                <a:moveTo>
                  <a:pt x="323851" y="276225"/>
                </a:moveTo>
                <a:cubicBezTo>
                  <a:pt x="297548" y="276225"/>
                  <a:pt x="276226" y="254902"/>
                  <a:pt x="276226" y="228600"/>
                </a:cubicBezTo>
                <a:cubicBezTo>
                  <a:pt x="276226" y="202298"/>
                  <a:pt x="297548" y="180975"/>
                  <a:pt x="323851" y="180975"/>
                </a:cubicBezTo>
                <a:cubicBezTo>
                  <a:pt x="350153" y="180975"/>
                  <a:pt x="371476" y="202298"/>
                  <a:pt x="371476" y="228600"/>
                </a:cubicBezTo>
                <a:cubicBezTo>
                  <a:pt x="371476" y="254902"/>
                  <a:pt x="350153" y="276225"/>
                  <a:pt x="323851" y="276225"/>
                </a:cubicBezTo>
                <a:close/>
                <a:moveTo>
                  <a:pt x="476251" y="276225"/>
                </a:moveTo>
                <a:cubicBezTo>
                  <a:pt x="449948" y="276225"/>
                  <a:pt x="428626" y="254902"/>
                  <a:pt x="428626" y="228600"/>
                </a:cubicBezTo>
                <a:cubicBezTo>
                  <a:pt x="428626" y="202298"/>
                  <a:pt x="449948" y="180975"/>
                  <a:pt x="476251" y="180975"/>
                </a:cubicBezTo>
                <a:cubicBezTo>
                  <a:pt x="502553" y="180975"/>
                  <a:pt x="523876" y="202298"/>
                  <a:pt x="523876" y="228600"/>
                </a:cubicBezTo>
                <a:cubicBezTo>
                  <a:pt x="523876" y="254902"/>
                  <a:pt x="502553" y="276225"/>
                  <a:pt x="476251" y="27622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7" name="图形 58" descr="游标 纯色填充">
            <a:extLst>
              <a:ext uri="{FF2B5EF4-FFF2-40B4-BE49-F238E27FC236}">
                <a16:creationId xmlns:a16="http://schemas.microsoft.com/office/drawing/2014/main" id="{554C7235-B0F3-A5D4-B408-48CAABE00A49}"/>
              </a:ext>
            </a:extLst>
          </p:cNvPr>
          <p:cNvSpPr/>
          <p:nvPr/>
        </p:nvSpPr>
        <p:spPr>
          <a:xfrm>
            <a:off x="6999316" y="1810109"/>
            <a:ext cx="212922" cy="213064"/>
          </a:xfrm>
          <a:custGeom>
            <a:avLst/>
            <a:gdLst>
              <a:gd name="connsiteX0" fmla="*/ 533045 w 533044"/>
              <a:gd name="connsiteY0" fmla="*/ 448628 h 533400"/>
              <a:gd name="connsiteX1" fmla="*/ 340640 w 533044"/>
              <a:gd name="connsiteY1" fmla="*/ 256318 h 533400"/>
              <a:gd name="connsiteX2" fmla="*/ 510185 w 533044"/>
              <a:gd name="connsiteY2" fmla="*/ 195263 h 533400"/>
              <a:gd name="connsiteX3" fmla="*/ 520531 w 533044"/>
              <a:gd name="connsiteY3" fmla="*/ 174082 h 533400"/>
              <a:gd name="connsiteX4" fmla="*/ 510185 w 533044"/>
              <a:gd name="connsiteY4" fmla="*/ 163735 h 533400"/>
              <a:gd name="connsiteX5" fmla="*/ 21648 w 533044"/>
              <a:gd name="connsiteY5" fmla="*/ 857 h 533400"/>
              <a:gd name="connsiteX6" fmla="*/ 16218 w 533044"/>
              <a:gd name="connsiteY6" fmla="*/ 0 h 533400"/>
              <a:gd name="connsiteX7" fmla="*/ 16218 w 533044"/>
              <a:gd name="connsiteY7" fmla="*/ 0 h 533400"/>
              <a:gd name="connsiteX8" fmla="*/ 4 w 533044"/>
              <a:gd name="connsiteY8" fmla="*/ 16925 h 533400"/>
              <a:gd name="connsiteX9" fmla="*/ 883 w 533044"/>
              <a:gd name="connsiteY9" fmla="*/ 21908 h 533400"/>
              <a:gd name="connsiteX10" fmla="*/ 163380 w 533044"/>
              <a:gd name="connsiteY10" fmla="*/ 510921 h 533400"/>
              <a:gd name="connsiteX11" fmla="*/ 184650 w 533044"/>
              <a:gd name="connsiteY11" fmla="*/ 521083 h 533400"/>
              <a:gd name="connsiteX12" fmla="*/ 194812 w 533044"/>
              <a:gd name="connsiteY12" fmla="*/ 510921 h 533400"/>
              <a:gd name="connsiteX13" fmla="*/ 255963 w 533044"/>
              <a:gd name="connsiteY13" fmla="*/ 341186 h 533400"/>
              <a:gd name="connsiteX14" fmla="*/ 448177 w 533044"/>
              <a:gd name="connsiteY14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044" h="533400">
                <a:moveTo>
                  <a:pt x="533045" y="448628"/>
                </a:moveTo>
                <a:lnTo>
                  <a:pt x="340640" y="256318"/>
                </a:lnTo>
                <a:lnTo>
                  <a:pt x="510185" y="195263"/>
                </a:lnTo>
                <a:cubicBezTo>
                  <a:pt x="518891" y="192271"/>
                  <a:pt x="523524" y="182788"/>
                  <a:pt x="520531" y="174082"/>
                </a:cubicBezTo>
                <a:cubicBezTo>
                  <a:pt x="518861" y="169222"/>
                  <a:pt x="515044" y="165405"/>
                  <a:pt x="510185" y="163735"/>
                </a:cubicBezTo>
                <a:lnTo>
                  <a:pt x="21648" y="857"/>
                </a:lnTo>
                <a:cubicBezTo>
                  <a:pt x="19896" y="280"/>
                  <a:pt x="18062" y="-9"/>
                  <a:pt x="16218" y="0"/>
                </a:cubicBezTo>
                <a:lnTo>
                  <a:pt x="16218" y="0"/>
                </a:lnTo>
                <a:cubicBezTo>
                  <a:pt x="7067" y="196"/>
                  <a:pt x="-192" y="7774"/>
                  <a:pt x="4" y="16925"/>
                </a:cubicBezTo>
                <a:cubicBezTo>
                  <a:pt x="40" y="18622"/>
                  <a:pt x="336" y="20302"/>
                  <a:pt x="883" y="21908"/>
                </a:cubicBezTo>
                <a:lnTo>
                  <a:pt x="163380" y="510921"/>
                </a:lnTo>
                <a:cubicBezTo>
                  <a:pt x="166447" y="519601"/>
                  <a:pt x="175970" y="524151"/>
                  <a:pt x="184650" y="521083"/>
                </a:cubicBezTo>
                <a:cubicBezTo>
                  <a:pt x="189399" y="519405"/>
                  <a:pt x="193134" y="515670"/>
                  <a:pt x="194812" y="510921"/>
                </a:cubicBezTo>
                <a:lnTo>
                  <a:pt x="255963" y="341186"/>
                </a:lnTo>
                <a:lnTo>
                  <a:pt x="448177" y="533400"/>
                </a:lnTo>
                <a:close/>
              </a:path>
            </a:pathLst>
          </a:cu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05035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37774" y="89955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FA1657F-263F-C3BD-40C6-7A10F22EBA54}"/>
              </a:ext>
            </a:extLst>
          </p:cNvPr>
          <p:cNvGrpSpPr/>
          <p:nvPr/>
        </p:nvGrpSpPr>
        <p:grpSpPr>
          <a:xfrm>
            <a:off x="1201909" y="1333932"/>
            <a:ext cx="2802096" cy="2802096"/>
            <a:chOff x="600173" y="1383040"/>
            <a:chExt cx="2282170" cy="2282170"/>
          </a:xfrm>
        </p:grpSpPr>
        <p:sp>
          <p:nvSpPr>
            <p:cNvPr id="6" name="泪滴形 5">
              <a:extLst>
                <a:ext uri="{FF2B5EF4-FFF2-40B4-BE49-F238E27FC236}">
                  <a16:creationId xmlns:a16="http://schemas.microsoft.com/office/drawing/2014/main" id="{99CF5DFC-3205-A241-66AE-106307B5523D}"/>
                </a:ext>
              </a:extLst>
            </p:cNvPr>
            <p:cNvSpPr/>
            <p:nvPr/>
          </p:nvSpPr>
          <p:spPr>
            <a:xfrm>
              <a:off x="600173" y="1383040"/>
              <a:ext cx="2282170" cy="2282170"/>
            </a:xfrm>
            <a:prstGeom prst="teardrop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C04C718-80B1-2776-4319-1D763B54543E}"/>
                </a:ext>
              </a:extLst>
            </p:cNvPr>
            <p:cNvSpPr/>
            <p:nvPr/>
          </p:nvSpPr>
          <p:spPr>
            <a:xfrm>
              <a:off x="2101303" y="1383040"/>
              <a:ext cx="781040" cy="781040"/>
            </a:xfrm>
            <a:prstGeom prst="rect">
              <a:avLst/>
            </a:prstGeom>
            <a:solidFill>
              <a:srgbClr val="E52A2A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TextBox 35">
            <a:extLst>
              <a:ext uri="{FF2B5EF4-FFF2-40B4-BE49-F238E27FC236}">
                <a16:creationId xmlns:a16="http://schemas.microsoft.com/office/drawing/2014/main" id="{25DBA871-52C0-5832-DE12-A8032C702EA2}"/>
              </a:ext>
            </a:extLst>
          </p:cNvPr>
          <p:cNvSpPr txBox="1"/>
          <p:nvPr/>
        </p:nvSpPr>
        <p:spPr>
          <a:xfrm>
            <a:off x="3213320" y="1505643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3BE74AE-D2A6-5F26-AA38-5059FE5DA74D}"/>
              </a:ext>
            </a:extLst>
          </p:cNvPr>
          <p:cNvGrpSpPr/>
          <p:nvPr/>
        </p:nvGrpSpPr>
        <p:grpSpPr>
          <a:xfrm>
            <a:off x="4694386" y="1333932"/>
            <a:ext cx="2802096" cy="2802096"/>
            <a:chOff x="600173" y="1383040"/>
            <a:chExt cx="2282170" cy="2282170"/>
          </a:xfrm>
        </p:grpSpPr>
        <p:sp>
          <p:nvSpPr>
            <p:cNvPr id="13" name="泪滴形 12" descr="D:\51PPT模板网\51pptmoban.com\图片003.jpg">
              <a:extLst>
                <a:ext uri="{FF2B5EF4-FFF2-40B4-BE49-F238E27FC236}">
                  <a16:creationId xmlns:a16="http://schemas.microsoft.com/office/drawing/2014/main" id="{7E5B0402-BB58-7FA0-C907-5016732AF174}"/>
                </a:ext>
              </a:extLst>
            </p:cNvPr>
            <p:cNvSpPr/>
            <p:nvPr/>
          </p:nvSpPr>
          <p:spPr>
            <a:xfrm>
              <a:off x="600173" y="1383040"/>
              <a:ext cx="2282170" cy="2282170"/>
            </a:xfrm>
            <a:prstGeom prst="teardrop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176" b="176"/>
              </a:stretch>
            </a:blip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2D02559-3A06-9863-F8B5-40D4E6EC14B4}"/>
                </a:ext>
              </a:extLst>
            </p:cNvPr>
            <p:cNvSpPr/>
            <p:nvPr/>
          </p:nvSpPr>
          <p:spPr>
            <a:xfrm>
              <a:off x="2101303" y="1383040"/>
              <a:ext cx="781040" cy="78104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E31612"/>
              </a:solidFill>
            </a:ln>
            <a:effectLst>
              <a:outerShdw blurRad="76200" dist="762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40">
            <a:extLst>
              <a:ext uri="{FF2B5EF4-FFF2-40B4-BE49-F238E27FC236}">
                <a16:creationId xmlns:a16="http://schemas.microsoft.com/office/drawing/2014/main" id="{9FB309AF-B916-F241-FF88-D028D32A98E0}"/>
              </a:ext>
            </a:extLst>
          </p:cNvPr>
          <p:cNvSpPr txBox="1"/>
          <p:nvPr/>
        </p:nvSpPr>
        <p:spPr>
          <a:xfrm>
            <a:off x="6705797" y="1505643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0643AE2-B0D3-D022-E831-176702778C66}"/>
              </a:ext>
            </a:extLst>
          </p:cNvPr>
          <p:cNvGrpSpPr/>
          <p:nvPr/>
        </p:nvGrpSpPr>
        <p:grpSpPr>
          <a:xfrm>
            <a:off x="8177094" y="1333932"/>
            <a:ext cx="2802096" cy="2802096"/>
            <a:chOff x="600173" y="1383040"/>
            <a:chExt cx="2282170" cy="2282170"/>
          </a:xfrm>
        </p:grpSpPr>
        <p:sp>
          <p:nvSpPr>
            <p:cNvPr id="18" name="泪滴形 17">
              <a:extLst>
                <a:ext uri="{FF2B5EF4-FFF2-40B4-BE49-F238E27FC236}">
                  <a16:creationId xmlns:a16="http://schemas.microsoft.com/office/drawing/2014/main" id="{09816583-7FEF-F533-6D97-34CE8AB5DFCF}"/>
                </a:ext>
              </a:extLst>
            </p:cNvPr>
            <p:cNvSpPr/>
            <p:nvPr/>
          </p:nvSpPr>
          <p:spPr>
            <a:xfrm>
              <a:off x="600173" y="1383040"/>
              <a:ext cx="2282170" cy="2282170"/>
            </a:xfrm>
            <a:prstGeom prst="teardrop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176" b="176"/>
              </a:stretch>
            </a:blip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EF54DDE-8F35-B59E-9ACD-7B4E1FA49D04}"/>
                </a:ext>
              </a:extLst>
            </p:cNvPr>
            <p:cNvSpPr/>
            <p:nvPr/>
          </p:nvSpPr>
          <p:spPr>
            <a:xfrm>
              <a:off x="2101303" y="1383040"/>
              <a:ext cx="781040" cy="781040"/>
            </a:xfrm>
            <a:prstGeom prst="rect">
              <a:avLst/>
            </a:prstGeom>
            <a:solidFill>
              <a:srgbClr val="E52A2A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TextBox 45">
            <a:extLst>
              <a:ext uri="{FF2B5EF4-FFF2-40B4-BE49-F238E27FC236}">
                <a16:creationId xmlns:a16="http://schemas.microsoft.com/office/drawing/2014/main" id="{1D8771C6-E6E4-B08A-378D-BA0B1BBDBDF6}"/>
              </a:ext>
            </a:extLst>
          </p:cNvPr>
          <p:cNvSpPr txBox="1"/>
          <p:nvPr/>
        </p:nvSpPr>
        <p:spPr>
          <a:xfrm>
            <a:off x="10188505" y="1505643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6A67BAF-C268-75D6-6159-BCFF95CD1FEF}"/>
              </a:ext>
            </a:extLst>
          </p:cNvPr>
          <p:cNvGrpSpPr/>
          <p:nvPr/>
        </p:nvGrpSpPr>
        <p:grpSpPr>
          <a:xfrm>
            <a:off x="1571048" y="4307739"/>
            <a:ext cx="1953468" cy="1021955"/>
            <a:chOff x="358050" y="1931934"/>
            <a:chExt cx="1953468" cy="10219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CA15C2C-EA23-FE9B-89BE-B2DBC0DC1398}"/>
                </a:ext>
              </a:extLst>
            </p:cNvPr>
            <p:cNvSpPr txBox="1"/>
            <p:nvPr/>
          </p:nvSpPr>
          <p:spPr>
            <a:xfrm>
              <a:off x="358050" y="2190603"/>
              <a:ext cx="19534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4D82F37-5A16-EAEE-96F1-B5B01A92D336}"/>
                </a:ext>
              </a:extLst>
            </p:cNvPr>
            <p:cNvSpPr txBox="1"/>
            <p:nvPr/>
          </p:nvSpPr>
          <p:spPr>
            <a:xfrm>
              <a:off x="545153" y="1931934"/>
              <a:ext cx="15792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731BA12-BBA3-3703-2E38-077998B106BA}"/>
              </a:ext>
            </a:extLst>
          </p:cNvPr>
          <p:cNvGrpSpPr/>
          <p:nvPr/>
        </p:nvGrpSpPr>
        <p:grpSpPr>
          <a:xfrm>
            <a:off x="5119266" y="4307739"/>
            <a:ext cx="1953468" cy="1021955"/>
            <a:chOff x="358050" y="1931934"/>
            <a:chExt cx="1953468" cy="10219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019D557-73D3-C8DB-9225-86DE18AE0D7B}"/>
                </a:ext>
              </a:extLst>
            </p:cNvPr>
            <p:cNvSpPr txBox="1"/>
            <p:nvPr/>
          </p:nvSpPr>
          <p:spPr>
            <a:xfrm>
              <a:off x="358050" y="2190603"/>
              <a:ext cx="19534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29AC524-FE6E-1155-372C-4FE534DE51CF}"/>
                </a:ext>
              </a:extLst>
            </p:cNvPr>
            <p:cNvSpPr txBox="1"/>
            <p:nvPr/>
          </p:nvSpPr>
          <p:spPr>
            <a:xfrm>
              <a:off x="545153" y="1931934"/>
              <a:ext cx="15792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D19B359-1DA6-C0E3-C2D5-6C482C285CD9}"/>
              </a:ext>
            </a:extLst>
          </p:cNvPr>
          <p:cNvGrpSpPr/>
          <p:nvPr/>
        </p:nvGrpSpPr>
        <p:grpSpPr>
          <a:xfrm>
            <a:off x="8667484" y="4307739"/>
            <a:ext cx="1953468" cy="1021955"/>
            <a:chOff x="358050" y="1931934"/>
            <a:chExt cx="1953468" cy="10219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85EBE87-9B1A-91F6-04EE-EF7CA71BD45D}"/>
                </a:ext>
              </a:extLst>
            </p:cNvPr>
            <p:cNvSpPr txBox="1"/>
            <p:nvPr/>
          </p:nvSpPr>
          <p:spPr>
            <a:xfrm>
              <a:off x="358050" y="2190603"/>
              <a:ext cx="19534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9BDA4FE-B1DF-AF33-FD2E-54F32B8D892A}"/>
                </a:ext>
              </a:extLst>
            </p:cNvPr>
            <p:cNvSpPr txBox="1"/>
            <p:nvPr/>
          </p:nvSpPr>
          <p:spPr>
            <a:xfrm>
              <a:off x="545153" y="1931934"/>
              <a:ext cx="15792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4779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D1A1AFA-E39C-A99B-D73F-4408BAEA2AF8}"/>
              </a:ext>
            </a:extLst>
          </p:cNvPr>
          <p:cNvGrpSpPr/>
          <p:nvPr/>
        </p:nvGrpSpPr>
        <p:grpSpPr>
          <a:xfrm>
            <a:off x="4697240" y="2288212"/>
            <a:ext cx="3143180" cy="715639"/>
            <a:chOff x="1718364" y="2016599"/>
            <a:chExt cx="3143180" cy="71563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3DECF74-4241-7C8D-E127-6E0DCADBA5FD}"/>
                </a:ext>
              </a:extLst>
            </p:cNvPr>
            <p:cNvSpPr/>
            <p:nvPr/>
          </p:nvSpPr>
          <p:spPr>
            <a:xfrm>
              <a:off x="1824531" y="2125177"/>
              <a:ext cx="3037013" cy="607061"/>
            </a:xfrm>
            <a:prstGeom prst="roundRect">
              <a:avLst>
                <a:gd name="adj" fmla="val 14435"/>
              </a:avLst>
            </a:prstGeom>
            <a:noFill/>
            <a:ln w="25400">
              <a:solidFill>
                <a:srgbClr val="E52A2A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4D0B2EB-20F7-1836-AF8B-B882BF119A2B}"/>
                </a:ext>
              </a:extLst>
            </p:cNvPr>
            <p:cNvSpPr/>
            <p:nvPr/>
          </p:nvSpPr>
          <p:spPr>
            <a:xfrm>
              <a:off x="1718364" y="2016599"/>
              <a:ext cx="3037013" cy="607061"/>
            </a:xfrm>
            <a:prstGeom prst="roundRect">
              <a:avLst>
                <a:gd name="adj" fmla="val 14435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4B563C7-1952-1321-8A89-DC6AB00920E2}"/>
                </a:ext>
              </a:extLst>
            </p:cNvPr>
            <p:cNvSpPr txBox="1"/>
            <p:nvPr/>
          </p:nvSpPr>
          <p:spPr>
            <a:xfrm>
              <a:off x="2540939" y="2140837"/>
              <a:ext cx="18075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6317CFF-2EE0-AA3A-1516-4BE09BAA4F7F}"/>
              </a:ext>
            </a:extLst>
          </p:cNvPr>
          <p:cNvSpPr txBox="1"/>
          <p:nvPr/>
        </p:nvSpPr>
        <p:spPr>
          <a:xfrm>
            <a:off x="1678065" y="1821451"/>
            <a:ext cx="30091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>
                <a:blipFill>
                  <a:blip r:embed="rId4"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6600" b="1" dirty="0">
              <a:blipFill>
                <a:blip r:embed="rId4"/>
                <a:stretch>
                  <a:fillRect/>
                </a:stretch>
              </a:blip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1D0D47-B5A1-AA80-FFCB-645E73FBFADC}"/>
              </a:ext>
            </a:extLst>
          </p:cNvPr>
          <p:cNvSpPr txBox="1"/>
          <p:nvPr/>
        </p:nvSpPr>
        <p:spPr>
          <a:xfrm>
            <a:off x="4621637" y="3159215"/>
            <a:ext cx="450259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85433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D4436E7-2128-F605-A028-6EAAD1682049}"/>
              </a:ext>
            </a:extLst>
          </p:cNvPr>
          <p:cNvSpPr txBox="1"/>
          <p:nvPr/>
        </p:nvSpPr>
        <p:spPr>
          <a:xfrm>
            <a:off x="1959429" y="-2365829"/>
            <a:ext cx="16979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6FCF-F3F4-5A5F-201F-AB72AEA3EF34}"/>
              </a:ext>
            </a:extLst>
          </p:cNvPr>
          <p:cNvSpPr txBox="1"/>
          <p:nvPr/>
        </p:nvSpPr>
        <p:spPr>
          <a:xfrm>
            <a:off x="1201909" y="275263"/>
            <a:ext cx="3234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F7B484-5B4A-2942-F220-6F782970B660}"/>
              </a:ext>
            </a:extLst>
          </p:cNvPr>
          <p:cNvSpPr txBox="1"/>
          <p:nvPr/>
        </p:nvSpPr>
        <p:spPr>
          <a:xfrm>
            <a:off x="137774" y="80430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536991A7-9A5D-97A0-7EFF-B05FCE86C50E}"/>
              </a:ext>
            </a:extLst>
          </p:cNvPr>
          <p:cNvSpPr>
            <a:spLocks/>
          </p:cNvSpPr>
          <p:nvPr/>
        </p:nvSpPr>
        <p:spPr bwMode="auto">
          <a:xfrm>
            <a:off x="2128750" y="273193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5" descr="D:\51PPT模板网\51pptmoban.com\图片003.jpg">
            <a:extLst>
              <a:ext uri="{FF2B5EF4-FFF2-40B4-BE49-F238E27FC236}">
                <a16:creationId xmlns:a16="http://schemas.microsoft.com/office/drawing/2014/main" id="{03927D9E-B4C9-34C0-C334-BF7C11F49896}"/>
              </a:ext>
            </a:extLst>
          </p:cNvPr>
          <p:cNvSpPr>
            <a:spLocks/>
          </p:cNvSpPr>
          <p:nvPr/>
        </p:nvSpPr>
        <p:spPr bwMode="auto">
          <a:xfrm>
            <a:off x="3477956" y="349377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5" descr="D:\51PPT模板网\51pptmoban.com\图片003.jpg">
            <a:extLst>
              <a:ext uri="{FF2B5EF4-FFF2-40B4-BE49-F238E27FC236}">
                <a16:creationId xmlns:a16="http://schemas.microsoft.com/office/drawing/2014/main" id="{907472EC-6E4C-EA0B-57D5-C05A42C7DC47}"/>
              </a:ext>
            </a:extLst>
          </p:cNvPr>
          <p:cNvSpPr>
            <a:spLocks/>
          </p:cNvSpPr>
          <p:nvPr/>
        </p:nvSpPr>
        <p:spPr bwMode="auto">
          <a:xfrm>
            <a:off x="4827162" y="1208260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5" descr="D:\51PPT模板网\51pptmoban.com\图片003.jpg">
            <a:extLst>
              <a:ext uri="{FF2B5EF4-FFF2-40B4-BE49-F238E27FC236}">
                <a16:creationId xmlns:a16="http://schemas.microsoft.com/office/drawing/2014/main" id="{3657D26B-D286-A207-2BBA-45D55CBC9EF5}"/>
              </a:ext>
            </a:extLst>
          </p:cNvPr>
          <p:cNvSpPr>
            <a:spLocks/>
          </p:cNvSpPr>
          <p:nvPr/>
        </p:nvSpPr>
        <p:spPr bwMode="auto">
          <a:xfrm>
            <a:off x="6176368" y="349377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35DC65D0-E009-3E9E-CF39-9A47A1B7F443}"/>
              </a:ext>
            </a:extLst>
          </p:cNvPr>
          <p:cNvSpPr>
            <a:spLocks/>
          </p:cNvSpPr>
          <p:nvPr/>
        </p:nvSpPr>
        <p:spPr bwMode="auto">
          <a:xfrm>
            <a:off x="3477956" y="1970099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2A931A28-BE0C-BDCA-155D-C59EE1434DDB}"/>
              </a:ext>
            </a:extLst>
          </p:cNvPr>
          <p:cNvSpPr>
            <a:spLocks/>
          </p:cNvSpPr>
          <p:nvPr/>
        </p:nvSpPr>
        <p:spPr bwMode="auto">
          <a:xfrm>
            <a:off x="4827162" y="273193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r>
              <a:rPr lang="zh-CN" altLang="en-US" sz="1600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EE0D4812-E9BE-E9EC-8FA1-0D76E4D1F4B5}"/>
              </a:ext>
            </a:extLst>
          </p:cNvPr>
          <p:cNvSpPr>
            <a:spLocks/>
          </p:cNvSpPr>
          <p:nvPr/>
        </p:nvSpPr>
        <p:spPr bwMode="auto">
          <a:xfrm>
            <a:off x="6176368" y="1970099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52A2A"/>
          </a:solidFill>
          <a:ln>
            <a:noFill/>
          </a:ln>
        </p:spPr>
        <p:txBody>
          <a:bodyPr rtlCol="0" anchor="ctr"/>
          <a:lstStyle/>
          <a:p>
            <a:pPr algn="ctr"/>
            <a:r>
              <a:rPr lang="zh-CN" altLang="en-US" sz="1600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3A831E25-2AA8-8ECE-0B09-63B3DAF2444D}"/>
              </a:ext>
            </a:extLst>
          </p:cNvPr>
          <p:cNvSpPr>
            <a:spLocks/>
          </p:cNvSpPr>
          <p:nvPr/>
        </p:nvSpPr>
        <p:spPr bwMode="auto">
          <a:xfrm>
            <a:off x="7525575" y="273193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E2CCFB1-E722-18B2-0690-597695D21BE5}"/>
              </a:ext>
            </a:extLst>
          </p:cNvPr>
          <p:cNvGrpSpPr/>
          <p:nvPr/>
        </p:nvGrpSpPr>
        <p:grpSpPr>
          <a:xfrm>
            <a:off x="7594667" y="1471396"/>
            <a:ext cx="2859096" cy="791122"/>
            <a:chOff x="-94764" y="1931934"/>
            <a:chExt cx="2859096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DE5CFCB-E533-0B4C-F5A5-C90E101DFE7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42BB779-4368-731E-58E1-F13FF733678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E4BAD7F-EA9A-903C-23AB-EF2F2532DE04}"/>
              </a:ext>
            </a:extLst>
          </p:cNvPr>
          <p:cNvGrpSpPr/>
          <p:nvPr/>
        </p:nvGrpSpPr>
        <p:grpSpPr>
          <a:xfrm>
            <a:off x="9174250" y="2918022"/>
            <a:ext cx="2235567" cy="1021955"/>
            <a:chOff x="-94764" y="1931934"/>
            <a:chExt cx="2235567" cy="102195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72B6452-3012-335E-5EED-03B2ED85006F}"/>
                </a:ext>
              </a:extLst>
            </p:cNvPr>
            <p:cNvSpPr txBox="1"/>
            <p:nvPr/>
          </p:nvSpPr>
          <p:spPr>
            <a:xfrm>
              <a:off x="-94764" y="2190603"/>
              <a:ext cx="214303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7024B93-A99E-FF34-1B8B-34D20FC076D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BEF6F73-953B-033E-36EE-16F93B5AC9AA}"/>
              </a:ext>
            </a:extLst>
          </p:cNvPr>
          <p:cNvGrpSpPr/>
          <p:nvPr/>
        </p:nvGrpSpPr>
        <p:grpSpPr>
          <a:xfrm>
            <a:off x="699201" y="1698436"/>
            <a:ext cx="2859096" cy="791122"/>
            <a:chOff x="-94764" y="1931934"/>
            <a:chExt cx="2859096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A06B869-25D6-3A78-E92C-C8D3AFCDF5E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61FF6E5-08BF-9F60-CE1E-7E3ED4AC2A6E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2EC6A0E-BADC-86E5-CC57-4C00E5F113AD}"/>
              </a:ext>
            </a:extLst>
          </p:cNvPr>
          <p:cNvGrpSpPr/>
          <p:nvPr/>
        </p:nvGrpSpPr>
        <p:grpSpPr>
          <a:xfrm>
            <a:off x="3317272" y="4914314"/>
            <a:ext cx="2859096" cy="791122"/>
            <a:chOff x="-94764" y="1931934"/>
            <a:chExt cx="2859096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587E278-D4A9-0DDD-DBDC-020E8A0B55F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A5F247E-FB97-8813-3867-B4E935694D38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468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scmvda5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</TotalTime>
  <Words>2356</Words>
  <Application>Microsoft Office PowerPoint</Application>
  <PresentationFormat>宽屏</PresentationFormat>
  <Paragraphs>273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演示悠然小楷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只争朝夕不负韶华——大气风党建工作汇报ppt模板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132</cp:revision>
  <dcterms:created xsi:type="dcterms:W3CDTF">2023-06-22T08:51:57Z</dcterms:created>
  <dcterms:modified xsi:type="dcterms:W3CDTF">2023-06-26T15:33:56Z</dcterms:modified>
</cp:coreProperties>
</file>